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491" r:id="rId2"/>
    <p:sldId id="483" r:id="rId3"/>
    <p:sldId id="259" r:id="rId4"/>
    <p:sldId id="484" r:id="rId5"/>
    <p:sldId id="486" r:id="rId6"/>
    <p:sldId id="261" r:id="rId7"/>
    <p:sldId id="487" r:id="rId8"/>
    <p:sldId id="264" r:id="rId9"/>
    <p:sldId id="279" r:id="rId10"/>
    <p:sldId id="488" r:id="rId11"/>
    <p:sldId id="262" r:id="rId12"/>
    <p:sldId id="258" r:id="rId13"/>
    <p:sldId id="263" r:id="rId14"/>
    <p:sldId id="489" r:id="rId15"/>
    <p:sldId id="281" r:id="rId16"/>
    <p:sldId id="304" r:id="rId17"/>
    <p:sldId id="305" r:id="rId18"/>
  </p:sldIdLst>
  <p:sldSz cx="9144000" cy="6858000" type="screen4x3"/>
  <p:notesSz cx="7004050" cy="9290050"/>
  <p:embeddedFontLst>
    <p:embeddedFont>
      <p:font typeface="Arial Rounded MT Bold" panose="020F0704030504030204" pitchFamily="34" charset="0"/>
      <p:regular r:id="rId20"/>
    </p:embeddedFont>
    <p:embeddedFont>
      <p:font typeface="Bahnschrift SemiBold" panose="020B0502040204020203" pitchFamily="34" charset="0"/>
      <p:bold r:id="rId21"/>
    </p:embeddedFont>
    <p:embeddedFont>
      <p:font typeface="Calibri" panose="020F0502020204030204" pitchFamily="34" charset="0"/>
      <p:regular r:id="rId22"/>
      <p:bold r:id="rId23"/>
      <p:italic r:id="rId24"/>
      <p:boldItalic r:id="rId25"/>
    </p:embeddedFont>
    <p:embeddedFont>
      <p:font typeface="Copperplate Gothic Light" panose="020E0507020206020404" pitchFamily="34" charset="0"/>
      <p:regular r:id="rId26"/>
    </p:embeddedFont>
    <p:embeddedFont>
      <p:font typeface="Parry Hotter" pitchFamily="2" charset="0"/>
      <p:regular r:id="rId27"/>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4B4B4"/>
    <a:srgbClr val="595959"/>
    <a:srgbClr val="5E5E5E"/>
    <a:srgbClr val="AFAFEC"/>
    <a:srgbClr val="CC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p:cViewPr varScale="1">
        <p:scale>
          <a:sx n="110" d="100"/>
          <a:sy n="110" d="100"/>
        </p:scale>
        <p:origin x="1602" y="10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07/relationships/hdphoto" Target="../media/hdphoto10.wdp"/><Relationship Id="rId1" Type="http://schemas.openxmlformats.org/officeDocument/2006/relationships/image" Target="../media/image16.png"/><Relationship Id="rId5" Type="http://schemas.microsoft.com/office/2007/relationships/hdphoto" Target="../media/hdphoto11.wdp"/><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07/relationships/hdphoto" Target="../media/hdphoto10.wdp"/><Relationship Id="rId1" Type="http://schemas.openxmlformats.org/officeDocument/2006/relationships/image" Target="../media/image16.png"/><Relationship Id="rId5" Type="http://schemas.microsoft.com/office/2007/relationships/hdphoto" Target="../media/hdphoto11.wdp"/><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14ECD-C8EC-4733-AA8E-BC542BC5269A}" type="doc">
      <dgm:prSet loTypeId="urn:microsoft.com/office/officeart/2008/layout/VerticalCurvedList" loCatId="list" qsTypeId="urn:microsoft.com/office/officeart/2005/8/quickstyle/simple1" qsCatId="simple" csTypeId="urn:microsoft.com/office/officeart/2005/8/colors/accent4_1" csCatId="accent4" phldr="0"/>
      <dgm:spPr/>
      <dgm:t>
        <a:bodyPr/>
        <a:lstStyle/>
        <a:p>
          <a:endParaRPr lang="en-US"/>
        </a:p>
      </dgm:t>
    </dgm:pt>
    <dgm:pt modelId="{3E56F7DB-8B04-44B9-B580-E246770730B1}">
      <dgm:prSet phldrT="[Text]" phldr="1"/>
      <dgm:spPr/>
      <dgm:t>
        <a:bodyPr/>
        <a:lstStyle/>
        <a:p>
          <a:endParaRPr lang="en-US"/>
        </a:p>
      </dgm:t>
    </dgm:pt>
    <dgm:pt modelId="{8D3F5873-0BA7-4EE2-8B08-4C34810571FD}" type="parTrans" cxnId="{645EA83D-FD01-4A2A-9FD1-FF801F506CC2}">
      <dgm:prSet/>
      <dgm:spPr/>
      <dgm:t>
        <a:bodyPr/>
        <a:lstStyle/>
        <a:p>
          <a:endParaRPr lang="en-US"/>
        </a:p>
      </dgm:t>
    </dgm:pt>
    <dgm:pt modelId="{598E0577-670F-48C4-BA8E-B1ED4BB33C1E}" type="sibTrans" cxnId="{645EA83D-FD01-4A2A-9FD1-FF801F506CC2}">
      <dgm:prSet/>
      <dgm:spPr/>
      <dgm:t>
        <a:bodyPr/>
        <a:lstStyle/>
        <a:p>
          <a:endParaRPr lang="en-US"/>
        </a:p>
      </dgm:t>
    </dgm:pt>
    <dgm:pt modelId="{5F2CB2C2-1E38-4BF9-B37E-17245E48473F}">
      <dgm:prSet phldrT="[Text]" phldr="1"/>
      <dgm:spPr/>
      <dgm:t>
        <a:bodyPr/>
        <a:lstStyle/>
        <a:p>
          <a:endParaRPr lang="en-US"/>
        </a:p>
      </dgm:t>
    </dgm:pt>
    <dgm:pt modelId="{0AB58403-E69F-4844-BB40-D079C72527F2}" type="parTrans" cxnId="{7F6DF785-3B0F-4C33-A1D3-74CBC55E293D}">
      <dgm:prSet/>
      <dgm:spPr/>
      <dgm:t>
        <a:bodyPr/>
        <a:lstStyle/>
        <a:p>
          <a:endParaRPr lang="en-US"/>
        </a:p>
      </dgm:t>
    </dgm:pt>
    <dgm:pt modelId="{43B9AA38-80B6-4B43-97E8-7092788EA423}" type="sibTrans" cxnId="{7F6DF785-3B0F-4C33-A1D3-74CBC55E293D}">
      <dgm:prSet/>
      <dgm:spPr/>
      <dgm:t>
        <a:bodyPr/>
        <a:lstStyle/>
        <a:p>
          <a:endParaRPr lang="en-US"/>
        </a:p>
      </dgm:t>
    </dgm:pt>
    <dgm:pt modelId="{4E8BCF89-6BD6-4B01-9FFD-E3E298CCEAE6}">
      <dgm:prSet phldrT="[Text]" phldr="1"/>
      <dgm:spPr/>
      <dgm:t>
        <a:bodyPr/>
        <a:lstStyle/>
        <a:p>
          <a:endParaRPr lang="en-US"/>
        </a:p>
      </dgm:t>
    </dgm:pt>
    <dgm:pt modelId="{A00FCDAB-AACF-4A9E-B494-7FFD530F7DE7}" type="parTrans" cxnId="{4BDF0206-C8A9-4442-9DA7-10EC178CF936}">
      <dgm:prSet/>
      <dgm:spPr/>
      <dgm:t>
        <a:bodyPr/>
        <a:lstStyle/>
        <a:p>
          <a:endParaRPr lang="en-US"/>
        </a:p>
      </dgm:t>
    </dgm:pt>
    <dgm:pt modelId="{4370917D-E51C-4C1C-B0A6-62AD6246E35D}" type="sibTrans" cxnId="{4BDF0206-C8A9-4442-9DA7-10EC178CF936}">
      <dgm:prSet/>
      <dgm:spPr/>
      <dgm:t>
        <a:bodyPr/>
        <a:lstStyle/>
        <a:p>
          <a:endParaRPr lang="en-US"/>
        </a:p>
      </dgm:t>
    </dgm:pt>
    <dgm:pt modelId="{14B10C84-E105-42F6-9A4A-C52E2713740A}" type="pres">
      <dgm:prSet presAssocID="{8E914ECD-C8EC-4733-AA8E-BC542BC5269A}" presName="Name0" presStyleCnt="0">
        <dgm:presLayoutVars>
          <dgm:chMax val="7"/>
          <dgm:chPref val="7"/>
          <dgm:dir/>
        </dgm:presLayoutVars>
      </dgm:prSet>
      <dgm:spPr/>
    </dgm:pt>
    <dgm:pt modelId="{0DC3F37A-B0BC-4CC9-904F-F0002C6F2AE6}" type="pres">
      <dgm:prSet presAssocID="{8E914ECD-C8EC-4733-AA8E-BC542BC5269A}" presName="Name1" presStyleCnt="0"/>
      <dgm:spPr/>
    </dgm:pt>
    <dgm:pt modelId="{1252DE4C-1EED-48AF-B5A2-3D53253F541D}" type="pres">
      <dgm:prSet presAssocID="{8E914ECD-C8EC-4733-AA8E-BC542BC5269A}" presName="cycle" presStyleCnt="0"/>
      <dgm:spPr/>
    </dgm:pt>
    <dgm:pt modelId="{74ACAF70-B25F-485A-B204-3518D501321C}" type="pres">
      <dgm:prSet presAssocID="{8E914ECD-C8EC-4733-AA8E-BC542BC5269A}" presName="srcNode" presStyleLbl="node1" presStyleIdx="0" presStyleCnt="3"/>
      <dgm:spPr/>
    </dgm:pt>
    <dgm:pt modelId="{F9C2090B-FAB3-4F35-B2E5-4EC5CACE6AC3}" type="pres">
      <dgm:prSet presAssocID="{8E914ECD-C8EC-4733-AA8E-BC542BC5269A}" presName="conn" presStyleLbl="parChTrans1D2" presStyleIdx="0" presStyleCnt="1"/>
      <dgm:spPr/>
    </dgm:pt>
    <dgm:pt modelId="{D61FB4B5-5CC2-4A58-82AB-AAB2ADBF5D81}" type="pres">
      <dgm:prSet presAssocID="{8E914ECD-C8EC-4733-AA8E-BC542BC5269A}" presName="extraNode" presStyleLbl="node1" presStyleIdx="0" presStyleCnt="3"/>
      <dgm:spPr/>
    </dgm:pt>
    <dgm:pt modelId="{1F423451-E854-443D-944A-3BDEFDC315A5}" type="pres">
      <dgm:prSet presAssocID="{8E914ECD-C8EC-4733-AA8E-BC542BC5269A}" presName="dstNode" presStyleLbl="node1" presStyleIdx="0" presStyleCnt="3"/>
      <dgm:spPr/>
    </dgm:pt>
    <dgm:pt modelId="{CF0DFF59-8C7B-42E0-A796-8BE860D713BC}" type="pres">
      <dgm:prSet presAssocID="{3E56F7DB-8B04-44B9-B580-E246770730B1}" presName="text_1" presStyleLbl="node1" presStyleIdx="0" presStyleCnt="3">
        <dgm:presLayoutVars>
          <dgm:bulletEnabled val="1"/>
        </dgm:presLayoutVars>
      </dgm:prSet>
      <dgm:spPr/>
    </dgm:pt>
    <dgm:pt modelId="{1AD653AE-6B67-408E-99C5-8A2BAE9A1D43}" type="pres">
      <dgm:prSet presAssocID="{3E56F7DB-8B04-44B9-B580-E246770730B1}" presName="accent_1" presStyleCnt="0"/>
      <dgm:spPr/>
    </dgm:pt>
    <dgm:pt modelId="{4BCD7937-93F8-492F-83F4-2E20BAAB10B3}" type="pres">
      <dgm:prSet presAssocID="{3E56F7DB-8B04-44B9-B580-E246770730B1}" presName="accentRepeatNode" presStyleLbl="solidFgAcc1" presStyleIdx="0" presStyleCnt="3"/>
      <dgm:spPr>
        <a:blipFill dpi="0" rotWithShape="1">
          <a:blip xmlns:r="http://schemas.openxmlformats.org/officeDocument/2006/relationships" r:embed="rId1" cstate="screen">
            <a:duotone>
              <a:schemeClr val="bg2">
                <a:shade val="45000"/>
                <a:satMod val="135000"/>
              </a:schemeClr>
              <a:prstClr val="white"/>
            </a:duotone>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a:ext>
            </a:extLst>
          </a:blip>
          <a:srcRect/>
          <a:stretch>
            <a:fillRect/>
          </a:stretch>
        </a:blipFill>
      </dgm:spPr>
    </dgm:pt>
    <dgm:pt modelId="{3FB0ED2C-C515-4E92-8EB1-BDD08CC39D3D}" type="pres">
      <dgm:prSet presAssocID="{5F2CB2C2-1E38-4BF9-B37E-17245E48473F}" presName="text_2" presStyleLbl="node1" presStyleIdx="1" presStyleCnt="3">
        <dgm:presLayoutVars>
          <dgm:bulletEnabled val="1"/>
        </dgm:presLayoutVars>
      </dgm:prSet>
      <dgm:spPr/>
    </dgm:pt>
    <dgm:pt modelId="{20F09AB7-E6D2-415C-B2FB-E124BD5E325F}" type="pres">
      <dgm:prSet presAssocID="{5F2CB2C2-1E38-4BF9-B37E-17245E48473F}" presName="accent_2" presStyleCnt="0"/>
      <dgm:spPr/>
    </dgm:pt>
    <dgm:pt modelId="{5618C383-0191-4D64-8B0A-FF4759FD3A93}" type="pres">
      <dgm:prSet presAssocID="{5F2CB2C2-1E38-4BF9-B37E-17245E48473F}" presName="accentRepeatNode" presStyleLbl="solidFgAcc1" presStyleIdx="1" presStyleCnt="3"/>
      <dgm:spPr>
        <a:blipFill dpi="0" rotWithShape="0">
          <a:blip xmlns:r="http://schemas.openxmlformats.org/officeDocument/2006/relationships"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b="641"/>
          </a:stretch>
        </a:blipFill>
      </dgm:spPr>
    </dgm:pt>
    <dgm:pt modelId="{24C40D6F-1141-4394-8EAF-62F20D700067}" type="pres">
      <dgm:prSet presAssocID="{4E8BCF89-6BD6-4B01-9FFD-E3E298CCEAE6}" presName="text_3" presStyleLbl="node1" presStyleIdx="2" presStyleCnt="3">
        <dgm:presLayoutVars>
          <dgm:bulletEnabled val="1"/>
        </dgm:presLayoutVars>
      </dgm:prSet>
      <dgm:spPr/>
    </dgm:pt>
    <dgm:pt modelId="{B1F48234-3DF3-4E5D-B066-CF15CC11341A}" type="pres">
      <dgm:prSet presAssocID="{4E8BCF89-6BD6-4B01-9FFD-E3E298CCEAE6}" presName="accent_3" presStyleCnt="0"/>
      <dgm:spPr/>
    </dgm:pt>
    <dgm:pt modelId="{C78D255C-DA07-4E85-9CF5-50C1B11C6CFA}" type="pres">
      <dgm:prSet presAssocID="{4E8BCF89-6BD6-4B01-9FFD-E3E298CCEAE6}" presName="accentRepeatNode" presStyleLbl="solidFgAcc1" presStyleIdx="2" presStyleCnt="3"/>
      <dgm:spPr>
        <a:blipFill dpi="0" rotWithShape="0">
          <a:blip xmlns:r="http://schemas.openxmlformats.org/officeDocument/2006/relationships" r:embed="rId4" cstate="screen">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a:fillRect/>
          </a:stretch>
        </a:blipFill>
      </dgm:spPr>
    </dgm:pt>
  </dgm:ptLst>
  <dgm:cxnLst>
    <dgm:cxn modelId="{4BDF0206-C8A9-4442-9DA7-10EC178CF936}" srcId="{8E914ECD-C8EC-4733-AA8E-BC542BC5269A}" destId="{4E8BCF89-6BD6-4B01-9FFD-E3E298CCEAE6}" srcOrd="2" destOrd="0" parTransId="{A00FCDAB-AACF-4A9E-B494-7FFD530F7DE7}" sibTransId="{4370917D-E51C-4C1C-B0A6-62AD6246E35D}"/>
    <dgm:cxn modelId="{388E452D-9CF8-44CE-A4D7-52B1A784ACD6}" type="presOf" srcId="{3E56F7DB-8B04-44B9-B580-E246770730B1}" destId="{CF0DFF59-8C7B-42E0-A796-8BE860D713BC}" srcOrd="0" destOrd="0" presId="urn:microsoft.com/office/officeart/2008/layout/VerticalCurvedList"/>
    <dgm:cxn modelId="{645EA83D-FD01-4A2A-9FD1-FF801F506CC2}" srcId="{8E914ECD-C8EC-4733-AA8E-BC542BC5269A}" destId="{3E56F7DB-8B04-44B9-B580-E246770730B1}" srcOrd="0" destOrd="0" parTransId="{8D3F5873-0BA7-4EE2-8B08-4C34810571FD}" sibTransId="{598E0577-670F-48C4-BA8E-B1ED4BB33C1E}"/>
    <dgm:cxn modelId="{E48D1C6B-BFD3-498D-843A-FBE57E4D9297}" type="presOf" srcId="{5F2CB2C2-1E38-4BF9-B37E-17245E48473F}" destId="{3FB0ED2C-C515-4E92-8EB1-BDD08CC39D3D}" srcOrd="0" destOrd="0" presId="urn:microsoft.com/office/officeart/2008/layout/VerticalCurvedList"/>
    <dgm:cxn modelId="{9ED9AB6B-D960-4764-A052-1C283D804193}" type="presOf" srcId="{598E0577-670F-48C4-BA8E-B1ED4BB33C1E}" destId="{F9C2090B-FAB3-4F35-B2E5-4EC5CACE6AC3}" srcOrd="0" destOrd="0" presId="urn:microsoft.com/office/officeart/2008/layout/VerticalCurvedList"/>
    <dgm:cxn modelId="{7F6DF785-3B0F-4C33-A1D3-74CBC55E293D}" srcId="{8E914ECD-C8EC-4733-AA8E-BC542BC5269A}" destId="{5F2CB2C2-1E38-4BF9-B37E-17245E48473F}" srcOrd="1" destOrd="0" parTransId="{0AB58403-E69F-4844-BB40-D079C72527F2}" sibTransId="{43B9AA38-80B6-4B43-97E8-7092788EA423}"/>
    <dgm:cxn modelId="{9E2FFC94-D7CB-43A4-A3FF-1DC19B0791AD}" type="presOf" srcId="{4E8BCF89-6BD6-4B01-9FFD-E3E298CCEAE6}" destId="{24C40D6F-1141-4394-8EAF-62F20D700067}" srcOrd="0" destOrd="0" presId="urn:microsoft.com/office/officeart/2008/layout/VerticalCurvedList"/>
    <dgm:cxn modelId="{7AAAF4C4-87BE-433B-9DD1-74E861A632C7}" type="presOf" srcId="{8E914ECD-C8EC-4733-AA8E-BC542BC5269A}" destId="{14B10C84-E105-42F6-9A4A-C52E2713740A}" srcOrd="0" destOrd="0" presId="urn:microsoft.com/office/officeart/2008/layout/VerticalCurvedList"/>
    <dgm:cxn modelId="{3689CDDF-F463-41FA-AF7E-A6472857B8FD}" type="presParOf" srcId="{14B10C84-E105-42F6-9A4A-C52E2713740A}" destId="{0DC3F37A-B0BC-4CC9-904F-F0002C6F2AE6}" srcOrd="0" destOrd="0" presId="urn:microsoft.com/office/officeart/2008/layout/VerticalCurvedList"/>
    <dgm:cxn modelId="{A006BA56-B81F-461E-9124-785293D11CFD}" type="presParOf" srcId="{0DC3F37A-B0BC-4CC9-904F-F0002C6F2AE6}" destId="{1252DE4C-1EED-48AF-B5A2-3D53253F541D}" srcOrd="0" destOrd="0" presId="urn:microsoft.com/office/officeart/2008/layout/VerticalCurvedList"/>
    <dgm:cxn modelId="{8BA26BCC-5C01-48DF-A283-721145B05AD3}" type="presParOf" srcId="{1252DE4C-1EED-48AF-B5A2-3D53253F541D}" destId="{74ACAF70-B25F-485A-B204-3518D501321C}" srcOrd="0" destOrd="0" presId="urn:microsoft.com/office/officeart/2008/layout/VerticalCurvedList"/>
    <dgm:cxn modelId="{63CFAC59-666D-4AC2-BECB-AB1C24AE7B0A}" type="presParOf" srcId="{1252DE4C-1EED-48AF-B5A2-3D53253F541D}" destId="{F9C2090B-FAB3-4F35-B2E5-4EC5CACE6AC3}" srcOrd="1" destOrd="0" presId="urn:microsoft.com/office/officeart/2008/layout/VerticalCurvedList"/>
    <dgm:cxn modelId="{F28A1640-3563-461D-B854-942B7631A120}" type="presParOf" srcId="{1252DE4C-1EED-48AF-B5A2-3D53253F541D}" destId="{D61FB4B5-5CC2-4A58-82AB-AAB2ADBF5D81}" srcOrd="2" destOrd="0" presId="urn:microsoft.com/office/officeart/2008/layout/VerticalCurvedList"/>
    <dgm:cxn modelId="{F59188EC-13E6-4EF7-9626-43B522528884}" type="presParOf" srcId="{1252DE4C-1EED-48AF-B5A2-3D53253F541D}" destId="{1F423451-E854-443D-944A-3BDEFDC315A5}" srcOrd="3" destOrd="0" presId="urn:microsoft.com/office/officeart/2008/layout/VerticalCurvedList"/>
    <dgm:cxn modelId="{875C76AB-6B95-4422-96F0-085F09D6DFCB}" type="presParOf" srcId="{0DC3F37A-B0BC-4CC9-904F-F0002C6F2AE6}" destId="{CF0DFF59-8C7B-42E0-A796-8BE860D713BC}" srcOrd="1" destOrd="0" presId="urn:microsoft.com/office/officeart/2008/layout/VerticalCurvedList"/>
    <dgm:cxn modelId="{66F0C331-0E2C-4559-8317-659F21AD9E34}" type="presParOf" srcId="{0DC3F37A-B0BC-4CC9-904F-F0002C6F2AE6}" destId="{1AD653AE-6B67-408E-99C5-8A2BAE9A1D43}" srcOrd="2" destOrd="0" presId="urn:microsoft.com/office/officeart/2008/layout/VerticalCurvedList"/>
    <dgm:cxn modelId="{C2535AE5-5BA6-4D3A-A76A-C2F370DC8B17}" type="presParOf" srcId="{1AD653AE-6B67-408E-99C5-8A2BAE9A1D43}" destId="{4BCD7937-93F8-492F-83F4-2E20BAAB10B3}" srcOrd="0" destOrd="0" presId="urn:microsoft.com/office/officeart/2008/layout/VerticalCurvedList"/>
    <dgm:cxn modelId="{04EE760D-E629-4CAF-847D-4FB7ED26BD5E}" type="presParOf" srcId="{0DC3F37A-B0BC-4CC9-904F-F0002C6F2AE6}" destId="{3FB0ED2C-C515-4E92-8EB1-BDD08CC39D3D}" srcOrd="3" destOrd="0" presId="urn:microsoft.com/office/officeart/2008/layout/VerticalCurvedList"/>
    <dgm:cxn modelId="{B6930D08-1BC3-4457-98C8-C7387F40A1BD}" type="presParOf" srcId="{0DC3F37A-B0BC-4CC9-904F-F0002C6F2AE6}" destId="{20F09AB7-E6D2-415C-B2FB-E124BD5E325F}" srcOrd="4" destOrd="0" presId="urn:microsoft.com/office/officeart/2008/layout/VerticalCurvedList"/>
    <dgm:cxn modelId="{C52FAF0A-454B-4D1E-B97A-AA8A472B9B34}" type="presParOf" srcId="{20F09AB7-E6D2-415C-B2FB-E124BD5E325F}" destId="{5618C383-0191-4D64-8B0A-FF4759FD3A93}" srcOrd="0" destOrd="0" presId="urn:microsoft.com/office/officeart/2008/layout/VerticalCurvedList"/>
    <dgm:cxn modelId="{438A7104-907A-4D0C-B856-5A39B87569F3}" type="presParOf" srcId="{0DC3F37A-B0BC-4CC9-904F-F0002C6F2AE6}" destId="{24C40D6F-1141-4394-8EAF-62F20D700067}" srcOrd="5" destOrd="0" presId="urn:microsoft.com/office/officeart/2008/layout/VerticalCurvedList"/>
    <dgm:cxn modelId="{6A46EFF7-74B2-49F1-8583-8BF9CFDCC835}" type="presParOf" srcId="{0DC3F37A-B0BC-4CC9-904F-F0002C6F2AE6}" destId="{B1F48234-3DF3-4E5D-B066-CF15CC11341A}" srcOrd="6" destOrd="0" presId="urn:microsoft.com/office/officeart/2008/layout/VerticalCurvedList"/>
    <dgm:cxn modelId="{DBB48087-A5A0-4D8C-8F0E-FCE2BB7060E7}" type="presParOf" srcId="{B1F48234-3DF3-4E5D-B066-CF15CC11341A}" destId="{C78D255C-DA07-4E85-9CF5-50C1B11C6C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2090B-FAB3-4F35-B2E5-4EC5CACE6AC3}">
      <dsp:nvSpPr>
        <dsp:cNvPr id="0" name=""/>
        <dsp:cNvSpPr/>
      </dsp:nvSpPr>
      <dsp:spPr>
        <a:xfrm>
          <a:off x="-5857436" y="-896635"/>
          <a:ext cx="6974870" cy="6974870"/>
        </a:xfrm>
        <a:prstGeom prst="blockArc">
          <a:avLst>
            <a:gd name="adj1" fmla="val 18900000"/>
            <a:gd name="adj2" fmla="val 2700000"/>
            <a:gd name="adj3" fmla="val 310"/>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0DFF59-8C7B-42E0-A796-8BE860D713BC}">
      <dsp:nvSpPr>
        <dsp:cNvPr id="0" name=""/>
        <dsp:cNvSpPr/>
      </dsp:nvSpPr>
      <dsp:spPr>
        <a:xfrm>
          <a:off x="719206" y="518160"/>
          <a:ext cx="7993070" cy="103632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579" tIns="142240" rIns="142240" bIns="142240" numCol="1" spcCol="1270" anchor="ctr" anchorCtr="0">
          <a:noAutofit/>
        </a:bodyPr>
        <a:lstStyle/>
        <a:p>
          <a:pPr marL="0" lvl="0" indent="0" algn="l" defTabSz="2489200">
            <a:lnSpc>
              <a:spcPct val="90000"/>
            </a:lnSpc>
            <a:spcBef>
              <a:spcPct val="0"/>
            </a:spcBef>
            <a:spcAft>
              <a:spcPct val="35000"/>
            </a:spcAft>
            <a:buNone/>
          </a:pPr>
          <a:endParaRPr lang="en-US" sz="5600" kern="1200"/>
        </a:p>
      </dsp:txBody>
      <dsp:txXfrm>
        <a:off x="719206" y="518160"/>
        <a:ext cx="7993070" cy="1036320"/>
      </dsp:txXfrm>
    </dsp:sp>
    <dsp:sp modelId="{4BCD7937-93F8-492F-83F4-2E20BAAB10B3}">
      <dsp:nvSpPr>
        <dsp:cNvPr id="0" name=""/>
        <dsp:cNvSpPr/>
      </dsp:nvSpPr>
      <dsp:spPr>
        <a:xfrm>
          <a:off x="71506" y="388620"/>
          <a:ext cx="1295400" cy="1295400"/>
        </a:xfrm>
        <a:prstGeom prst="ellipse">
          <a:avLst/>
        </a:prstGeom>
        <a:blipFill dpi="0" rotWithShape="1">
          <a:blip xmlns:r="http://schemas.openxmlformats.org/officeDocument/2006/relationships" r:embed="rId1" cstate="screen">
            <a:duotone>
              <a:schemeClr val="bg2">
                <a:shade val="45000"/>
                <a:satMod val="135000"/>
              </a:schemeClr>
              <a:prstClr val="white"/>
            </a:duotone>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B0ED2C-C515-4E92-8EB1-BDD08CC39D3D}">
      <dsp:nvSpPr>
        <dsp:cNvPr id="0" name=""/>
        <dsp:cNvSpPr/>
      </dsp:nvSpPr>
      <dsp:spPr>
        <a:xfrm>
          <a:off x="1095908" y="2072640"/>
          <a:ext cx="7616368" cy="103632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579" tIns="142240" rIns="142240" bIns="142240" numCol="1" spcCol="1270" anchor="ctr" anchorCtr="0">
          <a:noAutofit/>
        </a:bodyPr>
        <a:lstStyle/>
        <a:p>
          <a:pPr marL="0" lvl="0" indent="0" algn="l" defTabSz="2489200">
            <a:lnSpc>
              <a:spcPct val="90000"/>
            </a:lnSpc>
            <a:spcBef>
              <a:spcPct val="0"/>
            </a:spcBef>
            <a:spcAft>
              <a:spcPct val="35000"/>
            </a:spcAft>
            <a:buNone/>
          </a:pPr>
          <a:endParaRPr lang="en-US" sz="5600" kern="1200"/>
        </a:p>
      </dsp:txBody>
      <dsp:txXfrm>
        <a:off x="1095908" y="2072640"/>
        <a:ext cx="7616368" cy="1036320"/>
      </dsp:txXfrm>
    </dsp:sp>
    <dsp:sp modelId="{5618C383-0191-4D64-8B0A-FF4759FD3A93}">
      <dsp:nvSpPr>
        <dsp:cNvPr id="0" name=""/>
        <dsp:cNvSpPr/>
      </dsp:nvSpPr>
      <dsp:spPr>
        <a:xfrm>
          <a:off x="448208" y="1943100"/>
          <a:ext cx="1295400" cy="1295400"/>
        </a:xfrm>
        <a:prstGeom prst="ellipse">
          <a:avLst/>
        </a:prstGeom>
        <a:blipFill dpi="0" rotWithShape="0">
          <a:blip xmlns:r="http://schemas.openxmlformats.org/officeDocument/2006/relationships"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b="641"/>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C40D6F-1141-4394-8EAF-62F20D700067}">
      <dsp:nvSpPr>
        <dsp:cNvPr id="0" name=""/>
        <dsp:cNvSpPr/>
      </dsp:nvSpPr>
      <dsp:spPr>
        <a:xfrm>
          <a:off x="719206" y="3627120"/>
          <a:ext cx="7993070" cy="103632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579" tIns="142240" rIns="142240" bIns="142240" numCol="1" spcCol="1270" anchor="ctr" anchorCtr="0">
          <a:noAutofit/>
        </a:bodyPr>
        <a:lstStyle/>
        <a:p>
          <a:pPr marL="0" lvl="0" indent="0" algn="l" defTabSz="2489200">
            <a:lnSpc>
              <a:spcPct val="90000"/>
            </a:lnSpc>
            <a:spcBef>
              <a:spcPct val="0"/>
            </a:spcBef>
            <a:spcAft>
              <a:spcPct val="35000"/>
            </a:spcAft>
            <a:buNone/>
          </a:pPr>
          <a:endParaRPr lang="en-US" sz="5600" kern="1200"/>
        </a:p>
      </dsp:txBody>
      <dsp:txXfrm>
        <a:off x="719206" y="3627120"/>
        <a:ext cx="7993070" cy="1036320"/>
      </dsp:txXfrm>
    </dsp:sp>
    <dsp:sp modelId="{C78D255C-DA07-4E85-9CF5-50C1B11C6CFA}">
      <dsp:nvSpPr>
        <dsp:cNvPr id="0" name=""/>
        <dsp:cNvSpPr/>
      </dsp:nvSpPr>
      <dsp:spPr>
        <a:xfrm>
          <a:off x="71506" y="3497580"/>
          <a:ext cx="1295400" cy="1295400"/>
        </a:xfrm>
        <a:prstGeom prst="ellipse">
          <a:avLst/>
        </a:prstGeom>
        <a:blipFill dpi="0" rotWithShape="0">
          <a:blip xmlns:r="http://schemas.openxmlformats.org/officeDocument/2006/relationships" r:embed="rId4" cstate="screen">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6CAE8913-DD5D-4D57-A618-01518C61892B}" type="datetimeFigureOut">
              <a:rPr lang="en-US" smtClean="0"/>
              <a:t>4/12/2022</a:t>
            </a:fld>
            <a:endParaRPr lang="en-US"/>
          </a:p>
        </p:txBody>
      </p:sp>
      <p:sp>
        <p:nvSpPr>
          <p:cNvPr id="4" name="Slide Image Placeholder 3"/>
          <p:cNvSpPr>
            <a:spLocks noGrp="1" noRot="1" noChangeAspect="1"/>
          </p:cNvSpPr>
          <p:nvPr>
            <p:ph type="sldImg" idx="2"/>
          </p:nvPr>
        </p:nvSpPr>
        <p:spPr>
          <a:xfrm>
            <a:off x="1412875" y="1160463"/>
            <a:ext cx="4178300"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203EF05D-B09A-47AE-928C-15FC1888EC41}" type="slidenum">
              <a:rPr lang="en-US" smtClean="0"/>
              <a:t>‹#›</a:t>
            </a:fld>
            <a:endParaRPr lang="en-US"/>
          </a:p>
        </p:txBody>
      </p:sp>
    </p:spTree>
    <p:extLst>
      <p:ext uri="{BB962C8B-B14F-4D97-AF65-F5344CB8AC3E}">
        <p14:creationId xmlns:p14="http://schemas.microsoft.com/office/powerpoint/2010/main" val="344350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A2D9-9C9E-4BB1-B307-10B39C81E5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179D46-6012-4D2C-B514-CA260FCC3AE5}"/>
              </a:ext>
            </a:extLst>
          </p:cNvPr>
          <p:cNvSpPr>
            <a:spLocks noGrp="1"/>
          </p:cNvSpPr>
          <p:nvPr>
            <p:ph sz="half" idx="1"/>
          </p:nvPr>
        </p:nvSpPr>
        <p:spPr>
          <a:xfrm>
            <a:off x="304799" y="1066800"/>
            <a:ext cx="4038600" cy="5410200"/>
          </a:xfrm>
        </p:spPr>
        <p:txBody>
          <a:bodyPr tIns="91440" bIns="91440" anchor="ctr">
            <a:normAutofit/>
          </a:bodyPr>
          <a:lstStyle>
            <a:lvl1pPr>
              <a:spcBef>
                <a:spcPts val="1200"/>
              </a:spcBef>
              <a:defRPr sz="1800">
                <a:latin typeface="Copperplate Gothic Light" panose="020E0507020206020404" pitchFamily="34" charset="0"/>
              </a:defRPr>
            </a:lvl1pPr>
            <a:lvl2pPr>
              <a:defRPr sz="1800">
                <a:latin typeface="Copperplate Gothic Light" panose="020E0507020206020404" pitchFamily="34" charset="0"/>
              </a:defRPr>
            </a:lvl2pPr>
            <a:lvl3pPr>
              <a:defRPr sz="1800">
                <a:latin typeface="Copperplate Gothic Light" panose="020E0507020206020404" pitchFamily="34" charset="0"/>
              </a:defRPr>
            </a:lvl3pPr>
            <a:lvl4pPr>
              <a:defRPr sz="1800">
                <a:latin typeface="Copperplate Gothic Light" panose="020E0507020206020404" pitchFamily="34" charset="0"/>
              </a:defRPr>
            </a:lvl4pPr>
            <a:lvl5pPr>
              <a:defRPr sz="1800">
                <a:latin typeface="Copperplate Gothic Light" panose="020E05070202060204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B48A69-7861-4CAD-BEB8-F18BF69C9612}"/>
              </a:ext>
            </a:extLst>
          </p:cNvPr>
          <p:cNvSpPr>
            <a:spLocks noGrp="1"/>
          </p:cNvSpPr>
          <p:nvPr>
            <p:ph sz="half" idx="2"/>
          </p:nvPr>
        </p:nvSpPr>
        <p:spPr>
          <a:xfrm>
            <a:off x="4800601" y="1295951"/>
            <a:ext cx="4038600" cy="2439062"/>
          </a:xfrm>
        </p:spPr>
        <p:txBody>
          <a:bodyPr tIns="91440" bIns="91440" anchor="t">
            <a:normAutofit/>
          </a:bodyPr>
          <a:lstStyle>
            <a:lvl1pPr>
              <a:spcBef>
                <a:spcPts val="0"/>
              </a:spcBef>
              <a:spcAft>
                <a:spcPts val="600"/>
              </a:spcAft>
              <a:defRPr sz="1800"/>
            </a:lvl1pPr>
            <a:lvl2pPr>
              <a:spcBef>
                <a:spcPts val="0"/>
              </a:spcBef>
              <a:spcAft>
                <a:spcPts val="600"/>
              </a:spcAft>
              <a:defRPr sz="1800"/>
            </a:lvl2pPr>
            <a:lvl3pPr>
              <a:spcBef>
                <a:spcPts val="0"/>
              </a:spcBef>
              <a:spcAft>
                <a:spcPts val="600"/>
              </a:spcAft>
              <a:defRPr sz="1800"/>
            </a:lvl3pPr>
            <a:lvl4pPr>
              <a:spcBef>
                <a:spcPts val="0"/>
              </a:spcBef>
              <a:spcAft>
                <a:spcPts val="600"/>
              </a:spcAft>
              <a:defRPr sz="1800"/>
            </a:lvl4pPr>
            <a:lvl5pPr>
              <a:spcBef>
                <a:spcPts val="0"/>
              </a:spcBef>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BA45C7B8-F936-448E-987D-84CEDA0814D9}"/>
              </a:ext>
            </a:extLst>
          </p:cNvPr>
          <p:cNvSpPr>
            <a:spLocks noGrp="1"/>
          </p:cNvSpPr>
          <p:nvPr>
            <p:ph sz="half" idx="13"/>
          </p:nvPr>
        </p:nvSpPr>
        <p:spPr>
          <a:xfrm>
            <a:off x="4800601" y="4037936"/>
            <a:ext cx="4038600" cy="2439063"/>
          </a:xfrm>
        </p:spPr>
        <p:txBody>
          <a:bodyPr tIns="91440" bIns="91440" anchor="t">
            <a:normAutofit/>
          </a:bodyPr>
          <a:lstStyle>
            <a:lvl1pPr>
              <a:spcBef>
                <a:spcPts val="0"/>
              </a:spcBef>
              <a:spcAft>
                <a:spcPts val="600"/>
              </a:spcAft>
              <a:defRPr sz="1800"/>
            </a:lvl1pPr>
            <a:lvl2pPr>
              <a:spcBef>
                <a:spcPts val="0"/>
              </a:spcBef>
              <a:spcAft>
                <a:spcPts val="600"/>
              </a:spcAft>
              <a:defRPr sz="1800"/>
            </a:lvl2pPr>
            <a:lvl3pPr>
              <a:spcBef>
                <a:spcPts val="0"/>
              </a:spcBef>
              <a:spcAft>
                <a:spcPts val="600"/>
              </a:spcAft>
              <a:defRPr sz="1800"/>
            </a:lvl3pPr>
            <a:lvl4pPr>
              <a:spcBef>
                <a:spcPts val="0"/>
              </a:spcBef>
              <a:spcAft>
                <a:spcPts val="600"/>
              </a:spcAft>
              <a:defRPr sz="1800"/>
            </a:lvl4pPr>
            <a:lvl5pPr>
              <a:spcBef>
                <a:spcPts val="0"/>
              </a:spcBef>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1000963C-9F64-4877-82E4-0347DAD0F811}"/>
              </a:ext>
            </a:extLst>
          </p:cNvPr>
          <p:cNvSpPr txBox="1"/>
          <p:nvPr userDrawn="1"/>
        </p:nvSpPr>
        <p:spPr>
          <a:xfrm>
            <a:off x="4800599" y="990600"/>
            <a:ext cx="4038598" cy="369332"/>
          </a:xfrm>
          <a:prstGeom prst="rect">
            <a:avLst/>
          </a:prstGeom>
          <a:noFill/>
        </p:spPr>
        <p:txBody>
          <a:bodyPr wrap="square" rtlCol="0">
            <a:spAutoFit/>
          </a:bodyPr>
          <a:lstStyle/>
          <a:p>
            <a:r>
              <a:rPr lang="en-US" sz="1800" dirty="0">
                <a:latin typeface="Bahnschrift SemiBold" panose="020B0502040204020203" pitchFamily="34" charset="0"/>
              </a:rPr>
              <a:t>Lesson from Harry Potter:</a:t>
            </a:r>
          </a:p>
        </p:txBody>
      </p:sp>
      <p:sp>
        <p:nvSpPr>
          <p:cNvPr id="9" name="TextBox 8">
            <a:extLst>
              <a:ext uri="{FF2B5EF4-FFF2-40B4-BE49-F238E27FC236}">
                <a16:creationId xmlns:a16="http://schemas.microsoft.com/office/drawing/2014/main" id="{BA4C311E-500B-4308-9D1C-A2B9F044C1F9}"/>
              </a:ext>
            </a:extLst>
          </p:cNvPr>
          <p:cNvSpPr txBox="1"/>
          <p:nvPr userDrawn="1"/>
        </p:nvSpPr>
        <p:spPr>
          <a:xfrm>
            <a:off x="4800599" y="3732587"/>
            <a:ext cx="4038597" cy="369332"/>
          </a:xfrm>
          <a:prstGeom prst="rect">
            <a:avLst/>
          </a:prstGeom>
          <a:noFill/>
        </p:spPr>
        <p:txBody>
          <a:bodyPr wrap="square" rtlCol="0">
            <a:spAutoFit/>
          </a:bodyPr>
          <a:lstStyle/>
          <a:p>
            <a:r>
              <a:rPr lang="en-US" sz="1800" dirty="0">
                <a:latin typeface="Bahnschrift SemiBold" panose="020B0502040204020203" pitchFamily="34" charset="0"/>
              </a:rPr>
              <a:t>How to Apply this Lesson:</a:t>
            </a:r>
          </a:p>
        </p:txBody>
      </p:sp>
      <p:pic>
        <p:nvPicPr>
          <p:cNvPr id="11" name="Picture 10">
            <a:extLst>
              <a:ext uri="{FF2B5EF4-FFF2-40B4-BE49-F238E27FC236}">
                <a16:creationId xmlns:a16="http://schemas.microsoft.com/office/drawing/2014/main" id="{F7C3E7A0-4140-40EC-8F45-177E4E0CEC2C}"/>
              </a:ext>
            </a:extLst>
          </p:cNvPr>
          <p:cNvPicPr>
            <a:picLocks noChangeAspect="1"/>
          </p:cNvPicPr>
          <p:nvPr userDrawn="1"/>
        </p:nvPicPr>
        <p:blipFill rotWithShape="1">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rot="16200000" flipV="1">
            <a:off x="3337560" y="3869817"/>
            <a:ext cx="2468880" cy="185166"/>
          </a:xfrm>
          <a:prstGeom prst="rect">
            <a:avLst/>
          </a:prstGeom>
        </p:spPr>
      </p:pic>
      <p:sp>
        <p:nvSpPr>
          <p:cNvPr id="16" name="Rectangle 5">
            <a:extLst>
              <a:ext uri="{FF2B5EF4-FFF2-40B4-BE49-F238E27FC236}">
                <a16:creationId xmlns:a16="http://schemas.microsoft.com/office/drawing/2014/main" id="{15E8E96B-929E-4D61-9205-8CACB5039AE1}"/>
              </a:ext>
            </a:extLst>
          </p:cNvPr>
          <p:cNvSpPr>
            <a:spLocks noGrp="1" noChangeArrowheads="1"/>
          </p:cNvSpPr>
          <p:nvPr>
            <p:ph type="ftr" sz="quarter" idx="3"/>
          </p:nvPr>
        </p:nvSpPr>
        <p:spPr bwMode="auto">
          <a:xfrm>
            <a:off x="207817" y="6477000"/>
            <a:ext cx="7763325" cy="2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100">
                <a:solidFill>
                  <a:schemeClr val="tx1"/>
                </a:solidFill>
              </a:defRPr>
            </a:lvl1pPr>
          </a:lstStyle>
          <a:p>
            <a:r>
              <a:rPr lang="en-US" altLang="en-US"/>
              <a:t>See Credits for Harry Potter copryright. | Workshop ©2018-2022 Hans Eckman | @HansEckman | EckmanGuides.com</a:t>
            </a:r>
            <a:endParaRPr lang="en-US" altLang="en-US" dirty="0"/>
          </a:p>
        </p:txBody>
      </p:sp>
      <p:sp>
        <p:nvSpPr>
          <p:cNvPr id="17" name="Rectangle 6">
            <a:extLst>
              <a:ext uri="{FF2B5EF4-FFF2-40B4-BE49-F238E27FC236}">
                <a16:creationId xmlns:a16="http://schemas.microsoft.com/office/drawing/2014/main" id="{101D15D3-E0CB-4E4F-BA45-46D5395B6147}"/>
              </a:ext>
            </a:extLst>
          </p:cNvPr>
          <p:cNvSpPr>
            <a:spLocks noGrp="1" noChangeArrowheads="1"/>
          </p:cNvSpPr>
          <p:nvPr>
            <p:ph type="sldNum" sz="quarter" idx="4"/>
          </p:nvPr>
        </p:nvSpPr>
        <p:spPr bwMode="auto">
          <a:xfrm>
            <a:off x="7971143" y="6477000"/>
            <a:ext cx="563257" cy="2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chemeClr val="tx1"/>
                </a:solidFill>
              </a:defRPr>
            </a:lvl1pPr>
          </a:lstStyle>
          <a:p>
            <a:fld id="{D83A0339-6D7F-4D1D-B8BD-0C5313E1CDB2}" type="slidenum">
              <a:rPr lang="en-US" altLang="en-US" smtClean="0"/>
              <a:pPr/>
              <a:t>‹#›</a:t>
            </a:fld>
            <a:endParaRPr lang="en-US" altLang="en-US"/>
          </a:p>
        </p:txBody>
      </p:sp>
    </p:spTree>
    <p:extLst>
      <p:ext uri="{BB962C8B-B14F-4D97-AF65-F5344CB8AC3E}">
        <p14:creationId xmlns:p14="http://schemas.microsoft.com/office/powerpoint/2010/main" val="237583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5C6A-BC9F-42FF-BE60-3542C78571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9CF40-FDB0-49DA-BD0D-47F408223787}"/>
              </a:ext>
            </a:extLst>
          </p:cNvPr>
          <p:cNvSpPr>
            <a:spLocks noGrp="1"/>
          </p:cNvSpPr>
          <p:nvPr>
            <p:ph idx="1"/>
          </p:nvPr>
        </p:nvSpPr>
        <p:spPr/>
        <p:txBody>
          <a:bodyPr anchor="ctr"/>
          <a:lstStyle>
            <a:lvl1pPr>
              <a:spcBef>
                <a:spcPts val="12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A6FCA06-851E-4219-A082-1897F18312BF}"/>
              </a:ext>
            </a:extLst>
          </p:cNvPr>
          <p:cNvSpPr>
            <a:spLocks noGrp="1"/>
          </p:cNvSpPr>
          <p:nvPr>
            <p:ph type="ftr" sz="quarter" idx="11"/>
          </p:nvPr>
        </p:nvSpPr>
        <p:spPr/>
        <p:txBody>
          <a:bodyPr/>
          <a:lstStyle>
            <a:lvl1pPr>
              <a:defRPr/>
            </a:lvl1pPr>
          </a:lstStyle>
          <a:p>
            <a:r>
              <a:rPr lang="en-US" altLang="en-US"/>
              <a:t>See Credits for Harry Potter copryright. | Workshop ©2018-2022 Hans Eckman | @HansEckman | EckmanGuides.com</a:t>
            </a:r>
          </a:p>
        </p:txBody>
      </p:sp>
      <p:sp>
        <p:nvSpPr>
          <p:cNvPr id="6" name="Slide Number Placeholder 5">
            <a:extLst>
              <a:ext uri="{FF2B5EF4-FFF2-40B4-BE49-F238E27FC236}">
                <a16:creationId xmlns:a16="http://schemas.microsoft.com/office/drawing/2014/main" id="{3C4D7816-4E9F-4B60-9654-9C9D4EFED4B4}"/>
              </a:ext>
            </a:extLst>
          </p:cNvPr>
          <p:cNvSpPr>
            <a:spLocks noGrp="1"/>
          </p:cNvSpPr>
          <p:nvPr>
            <p:ph type="sldNum" sz="quarter" idx="12"/>
          </p:nvPr>
        </p:nvSpPr>
        <p:spPr/>
        <p:txBody>
          <a:bodyPr/>
          <a:lstStyle>
            <a:lvl1pPr>
              <a:defRPr/>
            </a:lvl1pPr>
          </a:lstStyle>
          <a:p>
            <a:fld id="{761B79BF-9BF8-49EF-BE9D-A29E56BACC43}" type="slidenum">
              <a:rPr lang="en-US" altLang="en-US"/>
              <a:pPr/>
              <a:t>‹#›</a:t>
            </a:fld>
            <a:endParaRPr lang="en-US" altLang="en-US"/>
          </a:p>
        </p:txBody>
      </p:sp>
    </p:spTree>
    <p:extLst>
      <p:ext uri="{BB962C8B-B14F-4D97-AF65-F5344CB8AC3E}">
        <p14:creationId xmlns:p14="http://schemas.microsoft.com/office/powerpoint/2010/main" val="46826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A2D9-9C9E-4BB1-B307-10B39C81E5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179D46-6012-4D2C-B514-CA260FCC3AE5}"/>
              </a:ext>
            </a:extLst>
          </p:cNvPr>
          <p:cNvSpPr>
            <a:spLocks noGrp="1"/>
          </p:cNvSpPr>
          <p:nvPr>
            <p:ph sz="half" idx="1"/>
          </p:nvPr>
        </p:nvSpPr>
        <p:spPr>
          <a:xfrm>
            <a:off x="457200" y="1447800"/>
            <a:ext cx="4038600" cy="4724400"/>
          </a:xfrm>
        </p:spPr>
        <p:txBody>
          <a:bodyPr anchor="ctr"/>
          <a:lstStyle>
            <a:lvl1pPr>
              <a:spcBef>
                <a:spcPts val="1200"/>
              </a:spcBef>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B48A69-7861-4CAD-BEB8-F18BF69C9612}"/>
              </a:ext>
            </a:extLst>
          </p:cNvPr>
          <p:cNvSpPr>
            <a:spLocks noGrp="1"/>
          </p:cNvSpPr>
          <p:nvPr>
            <p:ph sz="half" idx="2"/>
          </p:nvPr>
        </p:nvSpPr>
        <p:spPr>
          <a:xfrm>
            <a:off x="4648200" y="1447800"/>
            <a:ext cx="4038600" cy="4724400"/>
          </a:xfrm>
        </p:spPr>
        <p:txBody>
          <a:bodyPr anchor="ctr"/>
          <a:lstStyle>
            <a:lvl1pPr>
              <a:spcBef>
                <a:spcPts val="1200"/>
              </a:spcBef>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F956F51-DB67-46E2-BA54-757477237D27}"/>
              </a:ext>
            </a:extLst>
          </p:cNvPr>
          <p:cNvSpPr>
            <a:spLocks noGrp="1"/>
          </p:cNvSpPr>
          <p:nvPr>
            <p:ph type="ftr" sz="quarter" idx="11"/>
          </p:nvPr>
        </p:nvSpPr>
        <p:spPr/>
        <p:txBody>
          <a:bodyPr/>
          <a:lstStyle>
            <a:lvl1pPr>
              <a:defRPr/>
            </a:lvl1pPr>
          </a:lstStyle>
          <a:p>
            <a:r>
              <a:rPr lang="en-US" altLang="en-US"/>
              <a:t>See Credits for Harry Potter copryright. | Workshop ©2018-2022 Hans Eckman | @HansEckman | EckmanGuides.com</a:t>
            </a:r>
          </a:p>
        </p:txBody>
      </p:sp>
      <p:sp>
        <p:nvSpPr>
          <p:cNvPr id="7" name="Slide Number Placeholder 6">
            <a:extLst>
              <a:ext uri="{FF2B5EF4-FFF2-40B4-BE49-F238E27FC236}">
                <a16:creationId xmlns:a16="http://schemas.microsoft.com/office/drawing/2014/main" id="{33A26712-19EE-4081-AAA7-DE1BEE864CFD}"/>
              </a:ext>
            </a:extLst>
          </p:cNvPr>
          <p:cNvSpPr>
            <a:spLocks noGrp="1"/>
          </p:cNvSpPr>
          <p:nvPr>
            <p:ph type="sldNum" sz="quarter" idx="12"/>
          </p:nvPr>
        </p:nvSpPr>
        <p:spPr/>
        <p:txBody>
          <a:bodyPr/>
          <a:lstStyle>
            <a:lvl1pPr>
              <a:defRPr/>
            </a:lvl1pPr>
          </a:lstStyle>
          <a:p>
            <a:fld id="{43ECD35A-2CAC-433E-9119-D7C81ED5D27C}" type="slidenum">
              <a:rPr lang="en-US" altLang="en-US"/>
              <a:pPr/>
              <a:t>‹#›</a:t>
            </a:fld>
            <a:endParaRPr lang="en-US" altLang="en-US"/>
          </a:p>
        </p:txBody>
      </p:sp>
    </p:spTree>
    <p:extLst>
      <p:ext uri="{BB962C8B-B14F-4D97-AF65-F5344CB8AC3E}">
        <p14:creationId xmlns:p14="http://schemas.microsoft.com/office/powerpoint/2010/main" val="289953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A2D9-9C9E-4BB1-B307-10B39C81E5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179D46-6012-4D2C-B514-CA260FCC3AE5}"/>
              </a:ext>
            </a:extLst>
          </p:cNvPr>
          <p:cNvSpPr>
            <a:spLocks noGrp="1"/>
          </p:cNvSpPr>
          <p:nvPr>
            <p:ph sz="half" idx="1"/>
          </p:nvPr>
        </p:nvSpPr>
        <p:spPr>
          <a:xfrm>
            <a:off x="457200" y="2133600"/>
            <a:ext cx="4038600" cy="4267200"/>
          </a:xfrm>
        </p:spPr>
        <p:txBody>
          <a:bodyPr anchor="ctr">
            <a:normAutofit/>
          </a:bodyPr>
          <a:lstStyle>
            <a:lvl1pPr>
              <a:spcBef>
                <a:spcPts val="1200"/>
              </a:spcBef>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B48A69-7861-4CAD-BEB8-F18BF69C9612}"/>
              </a:ext>
            </a:extLst>
          </p:cNvPr>
          <p:cNvSpPr>
            <a:spLocks noGrp="1"/>
          </p:cNvSpPr>
          <p:nvPr>
            <p:ph sz="half" idx="2"/>
          </p:nvPr>
        </p:nvSpPr>
        <p:spPr>
          <a:xfrm>
            <a:off x="4648200" y="2133600"/>
            <a:ext cx="4038600" cy="4267200"/>
          </a:xfrm>
        </p:spPr>
        <p:txBody>
          <a:bodyPr anchor="ctr">
            <a:normAutofit/>
          </a:bodyPr>
          <a:lstStyle>
            <a:lvl1pPr>
              <a:spcBef>
                <a:spcPts val="1200"/>
              </a:spcBef>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F956F51-DB67-46E2-BA54-757477237D27}"/>
              </a:ext>
            </a:extLst>
          </p:cNvPr>
          <p:cNvSpPr>
            <a:spLocks noGrp="1"/>
          </p:cNvSpPr>
          <p:nvPr>
            <p:ph type="ftr" sz="quarter" idx="11"/>
          </p:nvPr>
        </p:nvSpPr>
        <p:spPr/>
        <p:txBody>
          <a:bodyPr/>
          <a:lstStyle>
            <a:lvl1pPr>
              <a:defRPr/>
            </a:lvl1pPr>
          </a:lstStyle>
          <a:p>
            <a:r>
              <a:rPr lang="en-US" altLang="en-US"/>
              <a:t>See Credits for Harry Potter copryright. | Workshop ©2018-2022 Hans Eckman | @HansEckman | EckmanGuides.com</a:t>
            </a:r>
          </a:p>
        </p:txBody>
      </p:sp>
      <p:sp>
        <p:nvSpPr>
          <p:cNvPr id="7" name="Slide Number Placeholder 6">
            <a:extLst>
              <a:ext uri="{FF2B5EF4-FFF2-40B4-BE49-F238E27FC236}">
                <a16:creationId xmlns:a16="http://schemas.microsoft.com/office/drawing/2014/main" id="{33A26712-19EE-4081-AAA7-DE1BEE864CFD}"/>
              </a:ext>
            </a:extLst>
          </p:cNvPr>
          <p:cNvSpPr>
            <a:spLocks noGrp="1"/>
          </p:cNvSpPr>
          <p:nvPr>
            <p:ph type="sldNum" sz="quarter" idx="12"/>
          </p:nvPr>
        </p:nvSpPr>
        <p:spPr/>
        <p:txBody>
          <a:bodyPr/>
          <a:lstStyle>
            <a:lvl1pPr>
              <a:defRPr/>
            </a:lvl1pPr>
          </a:lstStyle>
          <a:p>
            <a:fld id="{43ECD35A-2CAC-433E-9119-D7C81ED5D27C}" type="slidenum">
              <a:rPr lang="en-US" altLang="en-US"/>
              <a:pPr/>
              <a:t>‹#›</a:t>
            </a:fld>
            <a:endParaRPr lang="en-US" altLang="en-US"/>
          </a:p>
        </p:txBody>
      </p:sp>
      <p:sp>
        <p:nvSpPr>
          <p:cNvPr id="8" name="Text Placeholder 7">
            <a:extLst>
              <a:ext uri="{FF2B5EF4-FFF2-40B4-BE49-F238E27FC236}">
                <a16:creationId xmlns:a16="http://schemas.microsoft.com/office/drawing/2014/main" id="{58F49072-0BAC-4F0E-B666-A1079B1C7422}"/>
              </a:ext>
            </a:extLst>
          </p:cNvPr>
          <p:cNvSpPr>
            <a:spLocks noGrp="1"/>
          </p:cNvSpPr>
          <p:nvPr>
            <p:ph type="body" sz="quarter" idx="13"/>
          </p:nvPr>
        </p:nvSpPr>
        <p:spPr>
          <a:xfrm>
            <a:off x="457200" y="982292"/>
            <a:ext cx="8229600" cy="701673"/>
          </a:xfrm>
        </p:spPr>
        <p:txBody>
          <a:bodyPr>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9" name="TextBox 8">
            <a:extLst>
              <a:ext uri="{FF2B5EF4-FFF2-40B4-BE49-F238E27FC236}">
                <a16:creationId xmlns:a16="http://schemas.microsoft.com/office/drawing/2014/main" id="{D144D777-1FF4-4633-90BE-4DC2C282D826}"/>
              </a:ext>
            </a:extLst>
          </p:cNvPr>
          <p:cNvSpPr txBox="1"/>
          <p:nvPr userDrawn="1"/>
        </p:nvSpPr>
        <p:spPr>
          <a:xfrm>
            <a:off x="457200" y="1764268"/>
            <a:ext cx="4038600" cy="338554"/>
          </a:xfrm>
          <a:prstGeom prst="rect">
            <a:avLst/>
          </a:prstGeom>
          <a:noFill/>
        </p:spPr>
        <p:txBody>
          <a:bodyPr wrap="square" rtlCol="0">
            <a:spAutoFit/>
          </a:bodyPr>
          <a:lstStyle/>
          <a:p>
            <a:r>
              <a:rPr lang="en-US" sz="1600" b="1" u="sng" dirty="0"/>
              <a:t>Things I can change:</a:t>
            </a:r>
          </a:p>
        </p:txBody>
      </p:sp>
      <p:sp>
        <p:nvSpPr>
          <p:cNvPr id="10" name="TextBox 9">
            <a:extLst>
              <a:ext uri="{FF2B5EF4-FFF2-40B4-BE49-F238E27FC236}">
                <a16:creationId xmlns:a16="http://schemas.microsoft.com/office/drawing/2014/main" id="{86213F97-911F-4CF5-AFDE-65098BCB94B3}"/>
              </a:ext>
            </a:extLst>
          </p:cNvPr>
          <p:cNvSpPr txBox="1"/>
          <p:nvPr userDrawn="1"/>
        </p:nvSpPr>
        <p:spPr>
          <a:xfrm>
            <a:off x="4648200" y="1764268"/>
            <a:ext cx="4038600" cy="338554"/>
          </a:xfrm>
          <a:prstGeom prst="rect">
            <a:avLst/>
          </a:prstGeom>
          <a:noFill/>
        </p:spPr>
        <p:txBody>
          <a:bodyPr wrap="square" rtlCol="0">
            <a:spAutoFit/>
          </a:bodyPr>
          <a:lstStyle/>
          <a:p>
            <a:r>
              <a:rPr lang="en-US" sz="1600" b="1" u="sng" dirty="0"/>
              <a:t>Things I cannot change:</a:t>
            </a:r>
          </a:p>
        </p:txBody>
      </p:sp>
    </p:spTree>
    <p:extLst>
      <p:ext uri="{BB962C8B-B14F-4D97-AF65-F5344CB8AC3E}">
        <p14:creationId xmlns:p14="http://schemas.microsoft.com/office/powerpoint/2010/main" val="160703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E92F-DC17-44FB-BC7F-469DD54080EB}"/>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702E96F-7EC8-43EF-829C-709E489EA2BF}"/>
              </a:ext>
            </a:extLst>
          </p:cNvPr>
          <p:cNvSpPr>
            <a:spLocks noGrp="1"/>
          </p:cNvSpPr>
          <p:nvPr>
            <p:ph type="ftr" sz="quarter" idx="11"/>
          </p:nvPr>
        </p:nvSpPr>
        <p:spPr/>
        <p:txBody>
          <a:bodyPr/>
          <a:lstStyle>
            <a:lvl1pPr>
              <a:defRPr/>
            </a:lvl1p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1FFE1C61-C5BF-40FE-96C3-2CCE1E2F0779}"/>
              </a:ext>
            </a:extLst>
          </p:cNvPr>
          <p:cNvSpPr>
            <a:spLocks noGrp="1"/>
          </p:cNvSpPr>
          <p:nvPr>
            <p:ph type="sldNum" sz="quarter" idx="12"/>
          </p:nvPr>
        </p:nvSpPr>
        <p:spPr/>
        <p:txBody>
          <a:bodyPr/>
          <a:lstStyle>
            <a:lvl1pPr>
              <a:defRPr/>
            </a:lvl1pPr>
          </a:lstStyle>
          <a:p>
            <a:fld id="{81F8371F-C490-46B5-BF9F-26113DDD80EC}" type="slidenum">
              <a:rPr lang="en-US" altLang="en-US"/>
              <a:pPr/>
              <a:t>‹#›</a:t>
            </a:fld>
            <a:endParaRPr lang="en-US" altLang="en-US"/>
          </a:p>
        </p:txBody>
      </p:sp>
    </p:spTree>
    <p:extLst>
      <p:ext uri="{BB962C8B-B14F-4D97-AF65-F5344CB8AC3E}">
        <p14:creationId xmlns:p14="http://schemas.microsoft.com/office/powerpoint/2010/main" val="344564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E92F-DC17-44FB-BC7F-469DD54080EB}"/>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702E96F-7EC8-43EF-829C-709E489EA2BF}"/>
              </a:ext>
            </a:extLst>
          </p:cNvPr>
          <p:cNvSpPr>
            <a:spLocks noGrp="1"/>
          </p:cNvSpPr>
          <p:nvPr>
            <p:ph type="ftr" sz="quarter" idx="11"/>
          </p:nvPr>
        </p:nvSpPr>
        <p:spPr/>
        <p:txBody>
          <a:bodyPr/>
          <a:lstStyle>
            <a:lvl1pPr>
              <a:defRPr/>
            </a:lvl1p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1FFE1C61-C5BF-40FE-96C3-2CCE1E2F0779}"/>
              </a:ext>
            </a:extLst>
          </p:cNvPr>
          <p:cNvSpPr>
            <a:spLocks noGrp="1"/>
          </p:cNvSpPr>
          <p:nvPr>
            <p:ph type="sldNum" sz="quarter" idx="12"/>
          </p:nvPr>
        </p:nvSpPr>
        <p:spPr/>
        <p:txBody>
          <a:bodyPr/>
          <a:lstStyle>
            <a:lvl1pPr>
              <a:defRPr/>
            </a:lvl1pPr>
          </a:lstStyle>
          <a:p>
            <a:fld id="{81F8371F-C490-46B5-BF9F-26113DDD80EC}" type="slidenum">
              <a:rPr lang="en-US" altLang="en-US"/>
              <a:pPr/>
              <a:t>‹#›</a:t>
            </a:fld>
            <a:endParaRPr lang="en-US" altLang="en-US"/>
          </a:p>
        </p:txBody>
      </p:sp>
      <p:cxnSp>
        <p:nvCxnSpPr>
          <p:cNvPr id="6" name="Straight Connector 16">
            <a:extLst>
              <a:ext uri="{FF2B5EF4-FFF2-40B4-BE49-F238E27FC236}">
                <a16:creationId xmlns:a16="http://schemas.microsoft.com/office/drawing/2014/main" id="{3838B882-2B97-4099-B0F7-9E07FBA249B9}"/>
              </a:ext>
            </a:extLst>
          </p:cNvPr>
          <p:cNvCxnSpPr>
            <a:cxnSpLocks/>
          </p:cNvCxnSpPr>
          <p:nvPr userDrawn="1"/>
        </p:nvCxnSpPr>
        <p:spPr>
          <a:xfrm>
            <a:off x="4563159" y="1006556"/>
            <a:ext cx="17683" cy="5241844"/>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17">
            <a:extLst>
              <a:ext uri="{FF2B5EF4-FFF2-40B4-BE49-F238E27FC236}">
                <a16:creationId xmlns:a16="http://schemas.microsoft.com/office/drawing/2014/main" id="{F9ED2E99-20AE-43D2-BDD3-7088C6A8ED54}"/>
              </a:ext>
            </a:extLst>
          </p:cNvPr>
          <p:cNvCxnSpPr>
            <a:cxnSpLocks/>
          </p:cNvCxnSpPr>
          <p:nvPr userDrawn="1"/>
        </p:nvCxnSpPr>
        <p:spPr>
          <a:xfrm flipV="1">
            <a:off x="86227" y="3881867"/>
            <a:ext cx="8971547" cy="2"/>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031B2006-20D3-455F-A36D-8A1952767CA3}"/>
              </a:ext>
            </a:extLst>
          </p:cNvPr>
          <p:cNvSpPr>
            <a:spLocks noGrp="1"/>
          </p:cNvSpPr>
          <p:nvPr>
            <p:ph type="body" sz="quarter" idx="13"/>
          </p:nvPr>
        </p:nvSpPr>
        <p:spPr>
          <a:xfrm>
            <a:off x="103911" y="1295400"/>
            <a:ext cx="4391890" cy="2586038"/>
          </a:xfrm>
        </p:spPr>
        <p:txBody>
          <a:bodyPr>
            <a:normAutofit/>
          </a:bodyPr>
          <a:lstStyle>
            <a:lvl1pPr>
              <a:spcBef>
                <a:spcPts val="0"/>
              </a:spcBef>
              <a:spcAft>
                <a:spcPts val="600"/>
              </a:spcAft>
              <a:defRPr sz="1200"/>
            </a:lvl1pPr>
            <a:lvl2pPr>
              <a:spcBef>
                <a:spcPts val="0"/>
              </a:spcBef>
              <a:spcAft>
                <a:spcPts val="600"/>
              </a:spcAft>
              <a:defRPr sz="1200"/>
            </a:lvl2pPr>
            <a:lvl3pPr>
              <a:spcBef>
                <a:spcPts val="0"/>
              </a:spcBef>
              <a:spcAft>
                <a:spcPts val="600"/>
              </a:spcAft>
              <a:defRPr sz="1200"/>
            </a:lvl3pPr>
            <a:lvl4pPr>
              <a:spcBef>
                <a:spcPts val="0"/>
              </a:spcBef>
              <a:spcAft>
                <a:spcPts val="600"/>
              </a:spcAft>
              <a:defRPr sz="1200"/>
            </a:lvl4pPr>
            <a:lvl5pPr>
              <a:spcBef>
                <a:spcPts val="0"/>
              </a:spcBef>
              <a:spcAft>
                <a:spcPts val="6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5CBB61C4-0ED7-4483-8993-C29ABD82E1EC}"/>
              </a:ext>
            </a:extLst>
          </p:cNvPr>
          <p:cNvSpPr>
            <a:spLocks noGrp="1"/>
          </p:cNvSpPr>
          <p:nvPr>
            <p:ph type="body" sz="quarter" idx="14"/>
          </p:nvPr>
        </p:nvSpPr>
        <p:spPr>
          <a:xfrm>
            <a:off x="103911" y="3909581"/>
            <a:ext cx="4391890" cy="2586038"/>
          </a:xfrm>
        </p:spPr>
        <p:txBody>
          <a:bodyPr>
            <a:normAutofit/>
          </a:bodyPr>
          <a:lstStyle>
            <a:lvl1pPr>
              <a:spcBef>
                <a:spcPts val="0"/>
              </a:spcBef>
              <a:spcAft>
                <a:spcPts val="600"/>
              </a:spcAft>
              <a:defRPr sz="1200"/>
            </a:lvl1pPr>
            <a:lvl2pPr>
              <a:spcBef>
                <a:spcPts val="0"/>
              </a:spcBef>
              <a:spcAft>
                <a:spcPts val="600"/>
              </a:spcAft>
              <a:defRPr sz="1200"/>
            </a:lvl2pPr>
            <a:lvl3pPr>
              <a:spcBef>
                <a:spcPts val="0"/>
              </a:spcBef>
              <a:spcAft>
                <a:spcPts val="600"/>
              </a:spcAft>
              <a:defRPr sz="1200"/>
            </a:lvl3pPr>
            <a:lvl4pPr>
              <a:spcBef>
                <a:spcPts val="0"/>
              </a:spcBef>
              <a:spcAft>
                <a:spcPts val="600"/>
              </a:spcAft>
              <a:defRPr sz="1200"/>
            </a:lvl4pPr>
            <a:lvl5pPr>
              <a:spcBef>
                <a:spcPts val="0"/>
              </a:spcBef>
              <a:spcAft>
                <a:spcPts val="6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a:extLst>
              <a:ext uri="{FF2B5EF4-FFF2-40B4-BE49-F238E27FC236}">
                <a16:creationId xmlns:a16="http://schemas.microsoft.com/office/drawing/2014/main" id="{55FBB10A-A543-47A4-89A0-8E31E6CDAEDB}"/>
              </a:ext>
            </a:extLst>
          </p:cNvPr>
          <p:cNvSpPr>
            <a:spLocks noGrp="1"/>
          </p:cNvSpPr>
          <p:nvPr>
            <p:ph type="body" sz="quarter" idx="15"/>
          </p:nvPr>
        </p:nvSpPr>
        <p:spPr>
          <a:xfrm>
            <a:off x="4623363" y="1295400"/>
            <a:ext cx="4391890" cy="2586038"/>
          </a:xfrm>
        </p:spPr>
        <p:txBody>
          <a:bodyPr>
            <a:normAutofit/>
          </a:bodyPr>
          <a:lstStyle>
            <a:lvl1pPr>
              <a:spcBef>
                <a:spcPts val="0"/>
              </a:spcBef>
              <a:spcAft>
                <a:spcPts val="600"/>
              </a:spcAft>
              <a:defRPr sz="1200"/>
            </a:lvl1pPr>
            <a:lvl2pPr>
              <a:spcBef>
                <a:spcPts val="0"/>
              </a:spcBef>
              <a:spcAft>
                <a:spcPts val="600"/>
              </a:spcAft>
              <a:defRPr sz="1200"/>
            </a:lvl2pPr>
            <a:lvl3pPr>
              <a:spcBef>
                <a:spcPts val="0"/>
              </a:spcBef>
              <a:spcAft>
                <a:spcPts val="600"/>
              </a:spcAft>
              <a:defRPr sz="1200"/>
            </a:lvl3pPr>
            <a:lvl4pPr>
              <a:spcBef>
                <a:spcPts val="0"/>
              </a:spcBef>
              <a:spcAft>
                <a:spcPts val="600"/>
              </a:spcAft>
              <a:defRPr sz="1200"/>
            </a:lvl4pPr>
            <a:lvl5pPr>
              <a:spcBef>
                <a:spcPts val="0"/>
              </a:spcBef>
              <a:spcAft>
                <a:spcPts val="6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1CF07954-773A-424B-83D5-C4ABE6C51870}"/>
              </a:ext>
            </a:extLst>
          </p:cNvPr>
          <p:cNvSpPr>
            <a:spLocks noGrp="1"/>
          </p:cNvSpPr>
          <p:nvPr>
            <p:ph type="body" sz="quarter" idx="16"/>
          </p:nvPr>
        </p:nvSpPr>
        <p:spPr>
          <a:xfrm>
            <a:off x="4623363" y="3909581"/>
            <a:ext cx="4391890" cy="2586038"/>
          </a:xfrm>
        </p:spPr>
        <p:txBody>
          <a:bodyPr>
            <a:normAutofit/>
          </a:bodyPr>
          <a:lstStyle>
            <a:lvl1pPr>
              <a:spcBef>
                <a:spcPts val="0"/>
              </a:spcBef>
              <a:spcAft>
                <a:spcPts val="600"/>
              </a:spcAft>
              <a:defRPr sz="1200"/>
            </a:lvl1pPr>
            <a:lvl2pPr>
              <a:spcBef>
                <a:spcPts val="0"/>
              </a:spcBef>
              <a:spcAft>
                <a:spcPts val="600"/>
              </a:spcAft>
              <a:defRPr sz="1200"/>
            </a:lvl2pPr>
            <a:lvl3pPr>
              <a:spcBef>
                <a:spcPts val="0"/>
              </a:spcBef>
              <a:spcAft>
                <a:spcPts val="600"/>
              </a:spcAft>
              <a:defRPr sz="1200"/>
            </a:lvl3pPr>
            <a:lvl4pPr>
              <a:spcBef>
                <a:spcPts val="0"/>
              </a:spcBef>
              <a:spcAft>
                <a:spcPts val="600"/>
              </a:spcAft>
              <a:defRPr sz="1200"/>
            </a:lvl4pPr>
            <a:lvl5pPr>
              <a:spcBef>
                <a:spcPts val="0"/>
              </a:spcBef>
              <a:spcAft>
                <a:spcPts val="6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78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close up of a skin&#10;&#10;Description automatically generated with low confidence">
            <a:extLst>
              <a:ext uri="{FF2B5EF4-FFF2-40B4-BE49-F238E27FC236}">
                <a16:creationId xmlns:a16="http://schemas.microsoft.com/office/drawing/2014/main" id="{73E7BCE4-6CA9-4D47-8AEE-E1F6894D0589}"/>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Footer Placeholder 3">
            <a:extLst>
              <a:ext uri="{FF2B5EF4-FFF2-40B4-BE49-F238E27FC236}">
                <a16:creationId xmlns:a16="http://schemas.microsoft.com/office/drawing/2014/main" id="{8702E96F-7EC8-43EF-829C-709E489EA2BF}"/>
              </a:ext>
            </a:extLst>
          </p:cNvPr>
          <p:cNvSpPr>
            <a:spLocks noGrp="1"/>
          </p:cNvSpPr>
          <p:nvPr>
            <p:ph type="ftr" sz="quarter" idx="11"/>
          </p:nvPr>
        </p:nvSpPr>
        <p:spPr/>
        <p:txBody>
          <a:bodyPr/>
          <a:lstStyle>
            <a:lvl1pPr>
              <a:defRPr>
                <a:solidFill>
                  <a:schemeClr val="tx1"/>
                </a:solidFill>
              </a:defRPr>
            </a:lvl1p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1FFE1C61-C5BF-40FE-96C3-2CCE1E2F0779}"/>
              </a:ext>
            </a:extLst>
          </p:cNvPr>
          <p:cNvSpPr>
            <a:spLocks noGrp="1"/>
          </p:cNvSpPr>
          <p:nvPr>
            <p:ph type="sldNum" sz="quarter" idx="12"/>
          </p:nvPr>
        </p:nvSpPr>
        <p:spPr/>
        <p:txBody>
          <a:bodyPr/>
          <a:lstStyle>
            <a:lvl1pPr>
              <a:defRPr>
                <a:solidFill>
                  <a:schemeClr val="tx1"/>
                </a:solidFill>
              </a:defRPr>
            </a:lvl1pPr>
          </a:lstStyle>
          <a:p>
            <a:fld id="{81F8371F-C490-46B5-BF9F-26113DDD80EC}" type="slidenum">
              <a:rPr lang="en-US" altLang="en-US" smtClean="0"/>
              <a:pPr/>
              <a:t>‹#›</a:t>
            </a:fld>
            <a:endParaRPr lang="en-US" altLang="en-US"/>
          </a:p>
        </p:txBody>
      </p:sp>
    </p:spTree>
    <p:extLst>
      <p:ext uri="{BB962C8B-B14F-4D97-AF65-F5344CB8AC3E}">
        <p14:creationId xmlns:p14="http://schemas.microsoft.com/office/powerpoint/2010/main" val="148290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64A71-A198-47B1-BAA6-8A33DA7ED8AD}"/>
              </a:ext>
            </a:extLst>
          </p:cNvPr>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 y="0"/>
            <a:ext cx="9144001" cy="6853238"/>
          </a:xfrm>
          <a:prstGeom prst="rect">
            <a:avLst/>
          </a:prstGeom>
        </p:spPr>
      </p:pic>
      <p:sp>
        <p:nvSpPr>
          <p:cNvPr id="2" name="Title 1">
            <a:extLst>
              <a:ext uri="{FF2B5EF4-FFF2-40B4-BE49-F238E27FC236}">
                <a16:creationId xmlns:a16="http://schemas.microsoft.com/office/drawing/2014/main" id="{8B25F343-739D-448E-A75E-BD7F7539CDED}"/>
              </a:ext>
            </a:extLst>
          </p:cNvPr>
          <p:cNvSpPr>
            <a:spLocks noGrp="1"/>
          </p:cNvSpPr>
          <p:nvPr>
            <p:ph type="title"/>
          </p:nvPr>
        </p:nvSpPr>
        <p:spPr>
          <a:xfrm>
            <a:off x="152400" y="322358"/>
            <a:ext cx="8801100" cy="2852737"/>
          </a:xfrm>
        </p:spPr>
        <p:txBody>
          <a:bodyPr anchor="t"/>
          <a:lstStyle>
            <a:lvl1pPr algn="ctr">
              <a:defRPr sz="6000">
                <a:ln>
                  <a:solidFill>
                    <a:schemeClr val="tx1"/>
                  </a:solid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a:extLst>
              <a:ext uri="{FF2B5EF4-FFF2-40B4-BE49-F238E27FC236}">
                <a16:creationId xmlns:a16="http://schemas.microsoft.com/office/drawing/2014/main" id="{933A1FC8-1BFF-44A1-B3A3-0014A7B62ADC}"/>
              </a:ext>
            </a:extLst>
          </p:cNvPr>
          <p:cNvSpPr>
            <a:spLocks noGrp="1"/>
          </p:cNvSpPr>
          <p:nvPr>
            <p:ph type="body" idx="1"/>
          </p:nvPr>
        </p:nvSpPr>
        <p:spPr>
          <a:xfrm>
            <a:off x="152400" y="4650659"/>
            <a:ext cx="8801100" cy="1500187"/>
          </a:xfrm>
        </p:spPr>
        <p:txBody>
          <a:bodyPr anchor="t"/>
          <a:lstStyle>
            <a:lvl1pPr marL="0" indent="0" algn="ctr">
              <a:buNone/>
              <a:defRPr sz="2400">
                <a:ln>
                  <a:noFill/>
                </a:ln>
                <a:solidFill>
                  <a:schemeClr val="tx1"/>
                </a:solidFill>
                <a:effectLst/>
                <a:latin typeface="Bahnschrift SemiBold"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9" name="Picture 8">
            <a:extLst>
              <a:ext uri="{FF2B5EF4-FFF2-40B4-BE49-F238E27FC236}">
                <a16:creationId xmlns:a16="http://schemas.microsoft.com/office/drawing/2014/main" id="{32CDACA0-8899-44C8-AAAD-5ADDA0133F2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375623" y="6196165"/>
            <a:ext cx="622354" cy="561670"/>
          </a:xfrm>
          <a:prstGeom prst="rect">
            <a:avLst/>
          </a:prstGeom>
        </p:spPr>
      </p:pic>
      <p:sp>
        <p:nvSpPr>
          <p:cNvPr id="8" name="Rectangle 5">
            <a:extLst>
              <a:ext uri="{FF2B5EF4-FFF2-40B4-BE49-F238E27FC236}">
                <a16:creationId xmlns:a16="http://schemas.microsoft.com/office/drawing/2014/main" id="{BEC3CC86-D1F7-46A6-8DF5-D9767E573D96}"/>
              </a:ext>
            </a:extLst>
          </p:cNvPr>
          <p:cNvSpPr>
            <a:spLocks noGrp="1" noChangeArrowheads="1"/>
          </p:cNvSpPr>
          <p:nvPr>
            <p:ph type="ftr" sz="quarter" idx="3"/>
          </p:nvPr>
        </p:nvSpPr>
        <p:spPr bwMode="auto">
          <a:xfrm>
            <a:off x="207817" y="6477000"/>
            <a:ext cx="7763325" cy="2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100">
                <a:solidFill>
                  <a:schemeClr val="bg1">
                    <a:lumMod val="95000"/>
                  </a:schemeClr>
                </a:solidFill>
              </a:defRPr>
            </a:lvl1pPr>
          </a:lstStyle>
          <a:p>
            <a:r>
              <a:rPr lang="en-US" altLang="en-US"/>
              <a:t>See Credits for Harry Potter copryright. | Workshop ©2018-2022 Hans Eckman | @HansEckman | EckmanGuides.com</a:t>
            </a:r>
            <a:endParaRPr lang="en-US" altLang="en-US" dirty="0"/>
          </a:p>
        </p:txBody>
      </p:sp>
      <p:sp>
        <p:nvSpPr>
          <p:cNvPr id="10" name="Rectangle 6">
            <a:extLst>
              <a:ext uri="{FF2B5EF4-FFF2-40B4-BE49-F238E27FC236}">
                <a16:creationId xmlns:a16="http://schemas.microsoft.com/office/drawing/2014/main" id="{FB5C0DCF-6C30-4D5C-BE56-E3E7D4BCBD37}"/>
              </a:ext>
            </a:extLst>
          </p:cNvPr>
          <p:cNvSpPr>
            <a:spLocks noGrp="1" noChangeArrowheads="1"/>
          </p:cNvSpPr>
          <p:nvPr>
            <p:ph type="sldNum" sz="quarter" idx="4"/>
          </p:nvPr>
        </p:nvSpPr>
        <p:spPr bwMode="auto">
          <a:xfrm>
            <a:off x="7971143" y="6477000"/>
            <a:ext cx="563257" cy="2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chemeClr val="bg1">
                    <a:lumMod val="95000"/>
                  </a:schemeClr>
                </a:solidFill>
              </a:defRPr>
            </a:lvl1pPr>
          </a:lstStyle>
          <a:p>
            <a:fld id="{D83A0339-6D7F-4D1D-B8BD-0C5313E1CDB2}" type="slidenum">
              <a:rPr lang="en-US" altLang="en-US" smtClean="0"/>
              <a:pPr/>
              <a:t>‹#›</a:t>
            </a:fld>
            <a:endParaRPr lang="en-US" altLang="en-US"/>
          </a:p>
        </p:txBody>
      </p:sp>
    </p:spTree>
    <p:extLst>
      <p:ext uri="{BB962C8B-B14F-4D97-AF65-F5344CB8AC3E}">
        <p14:creationId xmlns:p14="http://schemas.microsoft.com/office/powerpoint/2010/main" val="166119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nd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19CF40-FDB0-49DA-BD0D-47F408223787}"/>
              </a:ext>
            </a:extLst>
          </p:cNvPr>
          <p:cNvSpPr>
            <a:spLocks noGrp="1"/>
          </p:cNvSpPr>
          <p:nvPr>
            <p:ph idx="1"/>
          </p:nvPr>
        </p:nvSpPr>
        <p:spPr/>
        <p:txBody>
          <a:bodyPr anchor="ctr"/>
          <a:lstStyle>
            <a:lvl1pPr>
              <a:spcBef>
                <a:spcPts val="12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FE5F0C4A-BD7C-4CA5-B36C-BAC0F7DC7D8F}"/>
              </a:ext>
            </a:extLst>
          </p:cNvPr>
          <p:cNvSpPr>
            <a:spLocks noGrp="1"/>
          </p:cNvSpPr>
          <p:nvPr>
            <p:ph type="title"/>
          </p:nvPr>
        </p:nvSpPr>
        <p:spPr>
          <a:xfrm>
            <a:off x="1447800" y="119913"/>
            <a:ext cx="7543800" cy="701674"/>
          </a:xfrm>
        </p:spPr>
        <p:txBody>
          <a:bodyPr/>
          <a:lstStyle/>
          <a:p>
            <a:r>
              <a:rPr lang="en-US" dirty="0"/>
              <a:t>Click to edit Master title style</a:t>
            </a:r>
          </a:p>
        </p:txBody>
      </p:sp>
      <p:sp>
        <p:nvSpPr>
          <p:cNvPr id="9" name="Rectangle 5">
            <a:extLst>
              <a:ext uri="{FF2B5EF4-FFF2-40B4-BE49-F238E27FC236}">
                <a16:creationId xmlns:a16="http://schemas.microsoft.com/office/drawing/2014/main" id="{673F85FF-D62C-46A6-BA08-C340280B7775}"/>
              </a:ext>
            </a:extLst>
          </p:cNvPr>
          <p:cNvSpPr>
            <a:spLocks noGrp="1" noChangeArrowheads="1"/>
          </p:cNvSpPr>
          <p:nvPr>
            <p:ph type="ftr" sz="quarter" idx="3"/>
          </p:nvPr>
        </p:nvSpPr>
        <p:spPr bwMode="auto">
          <a:xfrm>
            <a:off x="207817" y="6477000"/>
            <a:ext cx="7763325" cy="2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100">
                <a:solidFill>
                  <a:schemeClr val="tx1"/>
                </a:solidFill>
              </a:defRPr>
            </a:lvl1pPr>
          </a:lstStyle>
          <a:p>
            <a:r>
              <a:rPr lang="en-US" altLang="en-US"/>
              <a:t>See Credits for Harry Potter copryright. | Workshop ©2018-2022 Hans Eckman | @HansEckman | EckmanGuides.com</a:t>
            </a:r>
            <a:endParaRPr lang="en-US" altLang="en-US" dirty="0"/>
          </a:p>
        </p:txBody>
      </p:sp>
      <p:sp>
        <p:nvSpPr>
          <p:cNvPr id="10" name="Rectangle 6">
            <a:extLst>
              <a:ext uri="{FF2B5EF4-FFF2-40B4-BE49-F238E27FC236}">
                <a16:creationId xmlns:a16="http://schemas.microsoft.com/office/drawing/2014/main" id="{F167CBE6-E8F2-4615-B4F7-FC248287B4B0}"/>
              </a:ext>
            </a:extLst>
          </p:cNvPr>
          <p:cNvSpPr>
            <a:spLocks noGrp="1" noChangeArrowheads="1"/>
          </p:cNvSpPr>
          <p:nvPr>
            <p:ph type="sldNum" sz="quarter" idx="4"/>
          </p:nvPr>
        </p:nvSpPr>
        <p:spPr bwMode="auto">
          <a:xfrm>
            <a:off x="7971143" y="6477000"/>
            <a:ext cx="563257" cy="2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chemeClr val="tx1"/>
                </a:solidFill>
              </a:defRPr>
            </a:lvl1pPr>
          </a:lstStyle>
          <a:p>
            <a:fld id="{D83A0339-6D7F-4D1D-B8BD-0C5313E1CDB2}" type="slidenum">
              <a:rPr lang="en-US" altLang="en-US" smtClean="0"/>
              <a:pPr/>
              <a:t>‹#›</a:t>
            </a:fld>
            <a:endParaRPr lang="en-US" altLang="en-US"/>
          </a:p>
        </p:txBody>
      </p:sp>
    </p:spTree>
    <p:extLst>
      <p:ext uri="{BB962C8B-B14F-4D97-AF65-F5344CB8AC3E}">
        <p14:creationId xmlns:p14="http://schemas.microsoft.com/office/powerpoint/2010/main" val="311262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ED3764-E105-4E76-83ED-6186E236058F}"/>
              </a:ext>
            </a:extLst>
          </p:cNvPr>
          <p:cNvSpPr/>
          <p:nvPr userDrawn="1"/>
        </p:nvSpPr>
        <p:spPr>
          <a:xfrm>
            <a:off x="0" y="0"/>
            <a:ext cx="9144000" cy="941500"/>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a:extLst>
              <a:ext uri="{FF2B5EF4-FFF2-40B4-BE49-F238E27FC236}">
                <a16:creationId xmlns:a16="http://schemas.microsoft.com/office/drawing/2014/main" id="{A6190495-DA1D-4A79-A344-075B14C0F63F}"/>
              </a:ext>
            </a:extLst>
          </p:cNvPr>
          <p:cNvSpPr>
            <a:spLocks noGrp="1" noChangeArrowheads="1"/>
          </p:cNvSpPr>
          <p:nvPr>
            <p:ph type="title"/>
          </p:nvPr>
        </p:nvSpPr>
        <p:spPr bwMode="auto">
          <a:xfrm>
            <a:off x="1447800" y="119913"/>
            <a:ext cx="7543800" cy="70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9FA21335-DF62-4AF4-AA96-62C21BE725BE}"/>
              </a:ext>
            </a:extLst>
          </p:cNvPr>
          <p:cNvSpPr>
            <a:spLocks noGrp="1" noChangeArrowheads="1"/>
          </p:cNvSpPr>
          <p:nvPr>
            <p:ph type="body" idx="1"/>
          </p:nvPr>
        </p:nvSpPr>
        <p:spPr bwMode="auto">
          <a:xfrm>
            <a:off x="207818" y="1066800"/>
            <a:ext cx="8783782"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95352D98-5463-4E6D-A928-489C0A281BBD}"/>
              </a:ext>
            </a:extLst>
          </p:cNvPr>
          <p:cNvSpPr>
            <a:spLocks noGrp="1" noChangeArrowheads="1"/>
          </p:cNvSpPr>
          <p:nvPr>
            <p:ph type="ftr" sz="quarter" idx="3"/>
          </p:nvPr>
        </p:nvSpPr>
        <p:spPr bwMode="auto">
          <a:xfrm>
            <a:off x="207817" y="6477000"/>
            <a:ext cx="7763325" cy="2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100">
                <a:solidFill>
                  <a:schemeClr val="tx1"/>
                </a:solidFill>
              </a:defRPr>
            </a:lvl1pPr>
          </a:lstStyle>
          <a:p>
            <a:r>
              <a:rPr lang="en-US" altLang="en-US"/>
              <a:t>See Credits for Harry Potter copryright. | Workshop ©2018-2022 Hans Eckman | @HansEckman | EckmanGuides.com</a:t>
            </a:r>
            <a:endParaRPr lang="en-US" altLang="en-US" dirty="0"/>
          </a:p>
        </p:txBody>
      </p:sp>
      <p:sp>
        <p:nvSpPr>
          <p:cNvPr id="1030" name="Rectangle 6">
            <a:extLst>
              <a:ext uri="{FF2B5EF4-FFF2-40B4-BE49-F238E27FC236}">
                <a16:creationId xmlns:a16="http://schemas.microsoft.com/office/drawing/2014/main" id="{35C18135-A609-456D-9E87-23AEA361B2BC}"/>
              </a:ext>
            </a:extLst>
          </p:cNvPr>
          <p:cNvSpPr>
            <a:spLocks noGrp="1" noChangeArrowheads="1"/>
          </p:cNvSpPr>
          <p:nvPr>
            <p:ph type="sldNum" sz="quarter" idx="4"/>
          </p:nvPr>
        </p:nvSpPr>
        <p:spPr bwMode="auto">
          <a:xfrm>
            <a:off x="7971143" y="6477000"/>
            <a:ext cx="563257" cy="2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chemeClr val="tx1"/>
                </a:solidFill>
              </a:defRPr>
            </a:lvl1pPr>
          </a:lstStyle>
          <a:p>
            <a:fld id="{D83A0339-6D7F-4D1D-B8BD-0C5313E1CDB2}" type="slidenum">
              <a:rPr lang="en-US" altLang="en-US" smtClean="0"/>
              <a:pPr/>
              <a:t>‹#›</a:t>
            </a:fld>
            <a:endParaRPr lang="en-US" altLang="en-US"/>
          </a:p>
        </p:txBody>
      </p:sp>
      <p:pic>
        <p:nvPicPr>
          <p:cNvPr id="3" name="Picture 2">
            <a:extLst>
              <a:ext uri="{FF2B5EF4-FFF2-40B4-BE49-F238E27FC236}">
                <a16:creationId xmlns:a16="http://schemas.microsoft.com/office/drawing/2014/main" id="{81039AAD-44F6-4681-A9B3-4BB4B8934957}"/>
              </a:ext>
            </a:extLst>
          </p:cNvPr>
          <p:cNvPicPr>
            <a:picLocks noChangeAspect="1"/>
          </p:cNvPicPr>
          <p:nvPr userDrawn="1"/>
        </p:nvPicPr>
        <p:blipFill rotWithShape="1">
          <a:blip r:embed="rId11"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0"/>
            <a:ext cx="1447800" cy="941500"/>
          </a:xfrm>
          <a:prstGeom prst="rect">
            <a:avLst/>
          </a:prstGeom>
        </p:spPr>
      </p:pic>
      <p:pic>
        <p:nvPicPr>
          <p:cNvPr id="8" name="Picture 7">
            <a:extLst>
              <a:ext uri="{FF2B5EF4-FFF2-40B4-BE49-F238E27FC236}">
                <a16:creationId xmlns:a16="http://schemas.microsoft.com/office/drawing/2014/main" id="{59F65FDF-D67A-4F87-9F4F-8DD594350A4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534400" y="6292330"/>
            <a:ext cx="563257" cy="48947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0" r:id="rId2"/>
    <p:sldLayoutId id="2147483652" r:id="rId3"/>
    <p:sldLayoutId id="2147483659" r:id="rId4"/>
    <p:sldLayoutId id="2147483658" r:id="rId5"/>
    <p:sldLayoutId id="2147483660" r:id="rId6"/>
    <p:sldLayoutId id="2147483654" r:id="rId7"/>
    <p:sldLayoutId id="2147483651" r:id="rId8"/>
    <p:sldLayoutId id="2147483656" r:id="rId9"/>
  </p:sldLayoutIdLst>
  <p:hf hdr="0" dt="0"/>
  <p:txStyles>
    <p:titleStyle>
      <a:lvl1pPr algn="l" rtl="0" eaLnBrk="1" fontAlgn="base" hangingPunct="1">
        <a:spcBef>
          <a:spcPct val="0"/>
        </a:spcBef>
        <a:spcAft>
          <a:spcPct val="0"/>
        </a:spcAft>
        <a:defRPr sz="2800" b="1" kern="1200">
          <a:ln>
            <a:noFill/>
          </a:ln>
          <a:solidFill>
            <a:schemeClr val="tx1"/>
          </a:solidFill>
          <a:effectLst/>
          <a:latin typeface="Arial Rounded MT Bold" panose="020F0704030504030204" pitchFamily="34" charset="0"/>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s://www.1001fonts.com/parry-hotter-font.html" TargetMode="External"/><Relationship Id="rId13" Type="http://schemas.openxmlformats.org/officeDocument/2006/relationships/image" Target="../media/image21.jpeg"/><Relationship Id="rId3" Type="http://schemas.openxmlformats.org/officeDocument/2006/relationships/hyperlink" Target="https://potteraudio.com/series/jim-dale/" TargetMode="External"/><Relationship Id="rId7" Type="http://schemas.openxmlformats.org/officeDocument/2006/relationships/hyperlink" Target="https://harrypotter.fandom.com/wiki/Hogwarts_School_of_Witchcraft_and_Wizardry" TargetMode="External"/><Relationship Id="rId12" Type="http://schemas.openxmlformats.org/officeDocument/2006/relationships/hyperlink" Target="https://twitter.com/hanseckman" TargetMode="External"/><Relationship Id="rId2" Type="http://schemas.openxmlformats.org/officeDocument/2006/relationships/hyperlink" Target="https://www.pottermore.com/" TargetMode="External"/><Relationship Id="rId1" Type="http://schemas.openxmlformats.org/officeDocument/2006/relationships/slideLayout" Target="../slideLayouts/slideLayout3.xml"/><Relationship Id="rId6" Type="http://schemas.openxmlformats.org/officeDocument/2006/relationships/hyperlink" Target="https://eammashup.files.wordpress.com/2016/09/elder_wand1.png" TargetMode="External"/><Relationship Id="rId11" Type="http://schemas.openxmlformats.org/officeDocument/2006/relationships/hyperlink" Target="http://www.linkedin.com/in/hanseckman" TargetMode="External"/><Relationship Id="rId5" Type="http://schemas.openxmlformats.org/officeDocument/2006/relationships/hyperlink" Target="https://wallpapercave.com/hogwarts-wallpaper" TargetMode="External"/><Relationship Id="rId10" Type="http://schemas.openxmlformats.org/officeDocument/2006/relationships/hyperlink" Target="http://eckmanguides.com/" TargetMode="External"/><Relationship Id="rId4" Type="http://schemas.openxmlformats.org/officeDocument/2006/relationships/hyperlink" Target="http://harrypotter.com/" TargetMode="External"/><Relationship Id="rId9" Type="http://schemas.openxmlformats.org/officeDocument/2006/relationships/hyperlink" Target="mailto:Hans@HansEckman.com" TargetMode="External"/><Relationship Id="rId14" Type="http://schemas.openxmlformats.org/officeDocument/2006/relationships/hyperlink" Target="https://photofunia.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3.png"/><Relationship Id="rId2" Type="http://schemas.openxmlformats.org/officeDocument/2006/relationships/image" Target="../media/image8.png"/><Relationship Id="rId16" Type="http://schemas.microsoft.com/office/2007/relationships/hdphoto" Target="../media/hdphoto9.wdp"/><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7.wdp"/><Relationship Id="rId5" Type="http://schemas.microsoft.com/office/2007/relationships/hdphoto" Target="../media/hdphoto4.wdp"/><Relationship Id="rId1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6.wdp"/><Relationship Id="rId14" Type="http://schemas.microsoft.com/office/2007/relationships/hdphoto" Target="../media/hdphoto8.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EF229AC-404C-41F4-B61D-03E53E572A2D}"/>
              </a:ext>
            </a:extLst>
          </p:cNvPr>
          <p:cNvSpPr>
            <a:spLocks noGrp="1"/>
          </p:cNvSpPr>
          <p:nvPr>
            <p:ph type="body" idx="1"/>
          </p:nvPr>
        </p:nvSpPr>
        <p:spPr>
          <a:xfrm>
            <a:off x="4800600" y="2209800"/>
            <a:ext cx="4191000" cy="609600"/>
          </a:xfrm>
          <a:solidFill>
            <a:srgbClr val="FFFFFF">
              <a:alpha val="30196"/>
            </a:srgbClr>
          </a:solidFill>
        </p:spPr>
        <p:txBody>
          <a:bodyPr anchor="ctr"/>
          <a:lstStyle/>
          <a:p>
            <a:pPr algn="l"/>
            <a:endParaRPr lang="en-US" dirty="0"/>
          </a:p>
        </p:txBody>
      </p:sp>
      <p:sp>
        <p:nvSpPr>
          <p:cNvPr id="4" name="Footer Placeholder 3">
            <a:extLst>
              <a:ext uri="{FF2B5EF4-FFF2-40B4-BE49-F238E27FC236}">
                <a16:creationId xmlns:a16="http://schemas.microsoft.com/office/drawing/2014/main" id="{550E7DBE-0E72-4BE3-B35B-0BF67C1D5356}"/>
              </a:ext>
            </a:extLst>
          </p:cNvPr>
          <p:cNvSpPr>
            <a:spLocks noGrp="1"/>
          </p:cNvSpPr>
          <p:nvPr>
            <p:ph type="ftr" sz="quarter" idx="3"/>
          </p:nvPr>
        </p:nvSpPr>
        <p:spPr>
          <a:xfrm>
            <a:off x="207817" y="6477000"/>
            <a:ext cx="7763325" cy="244474"/>
          </a:xfrm>
        </p:spPr>
        <p:txBody>
          <a:bodyPr/>
          <a:lstStyle/>
          <a:p>
            <a:r>
              <a:rPr lang="en-US" altLang="en-US" dirty="0"/>
              <a:t>See Credits for Harry Potter copyright. | Workshop ©2018-2022 Hans Eckman | @HansEckman | EckmanGuides.com</a:t>
            </a:r>
          </a:p>
        </p:txBody>
      </p:sp>
      <p:sp>
        <p:nvSpPr>
          <p:cNvPr id="5" name="Slide Number Placeholder 4">
            <a:extLst>
              <a:ext uri="{FF2B5EF4-FFF2-40B4-BE49-F238E27FC236}">
                <a16:creationId xmlns:a16="http://schemas.microsoft.com/office/drawing/2014/main" id="{10B8C930-B97F-4991-9210-DE9D88371B34}"/>
              </a:ext>
            </a:extLst>
          </p:cNvPr>
          <p:cNvSpPr>
            <a:spLocks noGrp="1"/>
          </p:cNvSpPr>
          <p:nvPr>
            <p:ph type="sldNum" sz="quarter" idx="4"/>
          </p:nvPr>
        </p:nvSpPr>
        <p:spPr>
          <a:xfrm>
            <a:off x="7971143" y="6477000"/>
            <a:ext cx="563257" cy="244474"/>
          </a:xfrm>
        </p:spPr>
        <p:txBody>
          <a:bodyPr/>
          <a:lstStyle/>
          <a:p>
            <a:fld id="{8BA934F8-92ED-42B3-8248-CB3B934DDDB8}" type="slidenum">
              <a:rPr lang="en-US" altLang="en-US" smtClean="0"/>
              <a:pPr/>
              <a:t>1</a:t>
            </a:fld>
            <a:endParaRPr lang="en-US" altLang="en-US"/>
          </a:p>
        </p:txBody>
      </p:sp>
      <p:pic>
        <p:nvPicPr>
          <p:cNvPr id="6" name="01-02- Theme from Harry Potter">
            <a:hlinkClick r:id="" action="ppaction://media"/>
            <a:extLst>
              <a:ext uri="{FF2B5EF4-FFF2-40B4-BE49-F238E27FC236}">
                <a16:creationId xmlns:a16="http://schemas.microsoft.com/office/drawing/2014/main" id="{F3D2D3ED-7DA2-463A-ADFB-19EA2CACA96E}"/>
              </a:ext>
            </a:extLst>
          </p:cNvPr>
          <p:cNvPicPr>
            <a:picLocks noChangeAspect="1"/>
          </p:cNvPicPr>
          <p:nvPr>
            <a:audioFile r:link="rId2"/>
            <p:extLst>
              <p:ext uri="{DAA4B4D4-6D71-4841-9C94-3DE7FCFB9230}">
                <p14:media xmlns:p14="http://schemas.microsoft.com/office/powerpoint/2010/main" r:embed="rId1">
                  <p14:fade in="1000" out="1000"/>
                </p14:media>
              </p:ext>
            </p:extLst>
          </p:nvPr>
        </p:nvPicPr>
        <p:blipFill>
          <a:blip r:embed="rId4"/>
          <a:stretch>
            <a:fillRect/>
          </a:stretch>
        </p:blipFill>
        <p:spPr>
          <a:xfrm>
            <a:off x="64994" y="6517525"/>
            <a:ext cx="244475" cy="244475"/>
          </a:xfrm>
          <a:prstGeom prst="rect">
            <a:avLst/>
          </a:prstGeom>
        </p:spPr>
      </p:pic>
      <p:sp>
        <p:nvSpPr>
          <p:cNvPr id="12" name="Title 1">
            <a:extLst>
              <a:ext uri="{FF2B5EF4-FFF2-40B4-BE49-F238E27FC236}">
                <a16:creationId xmlns:a16="http://schemas.microsoft.com/office/drawing/2014/main" id="{7A59B7C6-9B94-4AC1-BEAC-44F5E794A0F4}"/>
              </a:ext>
            </a:extLst>
          </p:cNvPr>
          <p:cNvSpPr>
            <a:spLocks noGrp="1"/>
          </p:cNvSpPr>
          <p:nvPr>
            <p:ph type="title"/>
          </p:nvPr>
        </p:nvSpPr>
        <p:spPr>
          <a:xfrm>
            <a:off x="152400" y="322263"/>
            <a:ext cx="8801100" cy="2852737"/>
          </a:xfrm>
        </p:spPr>
        <p:txBody>
          <a:bodyPr anchor="t">
            <a:scene3d>
              <a:camera prst="orthographicFront"/>
              <a:lightRig rig="threePt" dir="t"/>
            </a:scene3d>
            <a:sp3d extrusionH="57150">
              <a:bevelT w="38100" h="38100"/>
            </a:sp3d>
          </a:bodyPr>
          <a:lstStyle/>
          <a:p>
            <a:pPr algn="l">
              <a:lnSpc>
                <a:spcPct val="130000"/>
              </a:lnSpc>
              <a:spcBef>
                <a:spcPts val="1800"/>
              </a:spcBef>
            </a:pPr>
            <a:r>
              <a:rPr lang="en-US" sz="7200" dirty="0">
                <a:ln w="12700">
                  <a:solidFill>
                    <a:schemeClr val="tx1"/>
                  </a:solidFill>
                </a:ln>
                <a:solidFill>
                  <a:schemeClr val="accent3">
                    <a:lumMod val="95000"/>
                  </a:schemeClr>
                </a:solidFill>
                <a:effectLst/>
                <a:latin typeface="Parry Hotter" pitchFamily="2" charset="0"/>
              </a:rPr>
              <a:t>Leadership Development Playbook for:</a:t>
            </a:r>
          </a:p>
        </p:txBody>
      </p:sp>
    </p:spTree>
    <p:extLst>
      <p:ext uri="{BB962C8B-B14F-4D97-AF65-F5344CB8AC3E}">
        <p14:creationId xmlns:p14="http://schemas.microsoft.com/office/powerpoint/2010/main" val="253090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9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3D4E5C-F439-4159-BB9C-E5E95E0DD75E}"/>
              </a:ext>
            </a:extLst>
          </p:cNvPr>
          <p:cNvSpPr>
            <a:spLocks noGrp="1"/>
          </p:cNvSpPr>
          <p:nvPr>
            <p:ph type="title"/>
          </p:nvPr>
        </p:nvSpPr>
        <p:spPr/>
        <p:txBody>
          <a:bodyPr/>
          <a:lstStyle/>
          <a:p>
            <a:r>
              <a:rPr lang="en-US" dirty="0"/>
              <a:t>My Key Challenges</a:t>
            </a:r>
          </a:p>
        </p:txBody>
      </p:sp>
      <p:sp>
        <p:nvSpPr>
          <p:cNvPr id="8" name="Content Placeholder 7">
            <a:extLst>
              <a:ext uri="{FF2B5EF4-FFF2-40B4-BE49-F238E27FC236}">
                <a16:creationId xmlns:a16="http://schemas.microsoft.com/office/drawing/2014/main" id="{B17E76A2-F98C-4815-969E-0FF8C1F4FDA6}"/>
              </a:ext>
            </a:extLst>
          </p:cNvPr>
          <p:cNvSpPr>
            <a:spLocks noGrp="1"/>
          </p:cNvSpPr>
          <p:nvPr>
            <p:ph sz="half" idx="1"/>
          </p:nvPr>
        </p:nvSpPr>
        <p:spPr/>
        <p:txBody>
          <a:bodyPr anchor="t"/>
          <a:lstStyle/>
          <a:p>
            <a:endParaRPr lang="en-US" dirty="0"/>
          </a:p>
        </p:txBody>
      </p:sp>
      <p:sp>
        <p:nvSpPr>
          <p:cNvPr id="9" name="Content Placeholder 8">
            <a:extLst>
              <a:ext uri="{FF2B5EF4-FFF2-40B4-BE49-F238E27FC236}">
                <a16:creationId xmlns:a16="http://schemas.microsoft.com/office/drawing/2014/main" id="{F9F03E96-D12B-4D80-A7B2-28E52E75CB74}"/>
              </a:ext>
            </a:extLst>
          </p:cNvPr>
          <p:cNvSpPr>
            <a:spLocks noGrp="1"/>
          </p:cNvSpPr>
          <p:nvPr>
            <p:ph sz="half" idx="2"/>
          </p:nvPr>
        </p:nvSpPr>
        <p:spPr/>
        <p:txBody>
          <a:bodyPr anchor="t"/>
          <a:lstStyle/>
          <a:p>
            <a:endParaRPr lang="en-US"/>
          </a:p>
        </p:txBody>
      </p:sp>
      <p:sp>
        <p:nvSpPr>
          <p:cNvPr id="5" name="Footer Placeholder 4">
            <a:extLst>
              <a:ext uri="{FF2B5EF4-FFF2-40B4-BE49-F238E27FC236}">
                <a16:creationId xmlns:a16="http://schemas.microsoft.com/office/drawing/2014/main" id="{2E3EF28A-DA1C-46CF-81D9-236785302AED}"/>
              </a:ext>
            </a:extLst>
          </p:cNvPr>
          <p:cNvSpPr>
            <a:spLocks noGrp="1"/>
          </p:cNvSpPr>
          <p:nvPr>
            <p:ph type="ftr" sz="quarter" idx="11"/>
          </p:nvPr>
        </p:nvSpPr>
        <p:spPr/>
        <p:txBody>
          <a:bodyPr/>
          <a:lstStyle/>
          <a:p>
            <a:r>
              <a:rPr lang="en-US" altLang="en-US"/>
              <a:t>See Credits for Harry Potter copryright. | Workshop ©2018-2022 Hans Eckman | @HansEckman | EckmanGuides.com</a:t>
            </a:r>
          </a:p>
        </p:txBody>
      </p:sp>
      <p:sp>
        <p:nvSpPr>
          <p:cNvPr id="6" name="Slide Number Placeholder 5">
            <a:extLst>
              <a:ext uri="{FF2B5EF4-FFF2-40B4-BE49-F238E27FC236}">
                <a16:creationId xmlns:a16="http://schemas.microsoft.com/office/drawing/2014/main" id="{015AF103-1757-42E8-9038-3D15952FA8E8}"/>
              </a:ext>
            </a:extLst>
          </p:cNvPr>
          <p:cNvSpPr>
            <a:spLocks noGrp="1"/>
          </p:cNvSpPr>
          <p:nvPr>
            <p:ph type="sldNum" sz="quarter" idx="12"/>
          </p:nvPr>
        </p:nvSpPr>
        <p:spPr/>
        <p:txBody>
          <a:bodyPr/>
          <a:lstStyle/>
          <a:p>
            <a:fld id="{43ECD35A-2CAC-433E-9119-D7C81ED5D27C}" type="slidenum">
              <a:rPr lang="en-US" altLang="en-US" smtClean="0"/>
              <a:pPr/>
              <a:t>10</a:t>
            </a:fld>
            <a:endParaRPr lang="en-US" altLang="en-US"/>
          </a:p>
        </p:txBody>
      </p:sp>
      <p:sp>
        <p:nvSpPr>
          <p:cNvPr id="10" name="Text Placeholder 9">
            <a:extLst>
              <a:ext uri="{FF2B5EF4-FFF2-40B4-BE49-F238E27FC236}">
                <a16:creationId xmlns:a16="http://schemas.microsoft.com/office/drawing/2014/main" id="{DDEDEE57-BE06-4054-804F-25855B05A68F}"/>
              </a:ext>
            </a:extLst>
          </p:cNvPr>
          <p:cNvSpPr>
            <a:spLocks noGrp="1"/>
          </p:cNvSpPr>
          <p:nvPr>
            <p:ph type="body" sz="quarter" idx="13"/>
          </p:nvPr>
        </p:nvSpPr>
        <p:spPr>
          <a:xfrm>
            <a:off x="457200" y="982292"/>
            <a:ext cx="8229600" cy="770308"/>
          </a:xfrm>
        </p:spPr>
        <p:txBody>
          <a:bodyPr/>
          <a:lstStyle/>
          <a:p>
            <a:pPr algn="ctr"/>
            <a:r>
              <a:rPr lang="en-US" sz="1600" dirty="0">
                <a:latin typeface="Copperplate Gothic Light" panose="020E0507020206020404" pitchFamily="34" charset="0"/>
              </a:rPr>
              <a:t>Grant me the serenity to Accept the things I cannot Change,</a:t>
            </a:r>
            <a:br>
              <a:rPr lang="en-US" sz="1600" dirty="0">
                <a:latin typeface="Copperplate Gothic Light" panose="020E0507020206020404" pitchFamily="34" charset="0"/>
              </a:rPr>
            </a:br>
            <a:r>
              <a:rPr lang="en-US" sz="1600" dirty="0">
                <a:latin typeface="Copperplate Gothic Light" panose="020E0507020206020404" pitchFamily="34" charset="0"/>
              </a:rPr>
              <a:t>Courage to Change the things I can,</a:t>
            </a:r>
            <a:br>
              <a:rPr lang="en-US" sz="1600" dirty="0">
                <a:latin typeface="Copperplate Gothic Light" panose="020E0507020206020404" pitchFamily="34" charset="0"/>
              </a:rPr>
            </a:br>
            <a:r>
              <a:rPr lang="en-US" sz="1600" dirty="0">
                <a:latin typeface="Copperplate Gothic Light" panose="020E0507020206020404" pitchFamily="34" charset="0"/>
              </a:rPr>
              <a:t>and Wisdom to know the Difference.</a:t>
            </a:r>
          </a:p>
          <a:p>
            <a:pPr algn="ctr"/>
            <a:endParaRPr lang="en-US" sz="1600" dirty="0">
              <a:latin typeface="Copperplate Gothic Light" panose="020E0507020206020404" pitchFamily="34" charset="0"/>
            </a:endParaRPr>
          </a:p>
        </p:txBody>
      </p:sp>
    </p:spTree>
    <p:extLst>
      <p:ext uri="{BB962C8B-B14F-4D97-AF65-F5344CB8AC3E}">
        <p14:creationId xmlns:p14="http://schemas.microsoft.com/office/powerpoint/2010/main" val="411102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EF6F-5808-4497-BA85-533CEDEFD451}"/>
              </a:ext>
            </a:extLst>
          </p:cNvPr>
          <p:cNvSpPr>
            <a:spLocks noGrp="1"/>
          </p:cNvSpPr>
          <p:nvPr>
            <p:ph type="title"/>
          </p:nvPr>
        </p:nvSpPr>
        <p:spPr>
          <a:xfrm>
            <a:off x="1447800" y="119913"/>
            <a:ext cx="7543800" cy="701674"/>
          </a:xfrm>
        </p:spPr>
        <p:txBody>
          <a:bodyPr/>
          <a:lstStyle/>
          <a:p>
            <a:r>
              <a:rPr lang="en-US"/>
              <a:t>Find/Be the Right Teacher</a:t>
            </a:r>
            <a:endParaRPr lang="en-US" dirty="0"/>
          </a:p>
        </p:txBody>
      </p:sp>
      <p:sp>
        <p:nvSpPr>
          <p:cNvPr id="6" name="Content Placeholder 5">
            <a:extLst>
              <a:ext uri="{FF2B5EF4-FFF2-40B4-BE49-F238E27FC236}">
                <a16:creationId xmlns:a16="http://schemas.microsoft.com/office/drawing/2014/main" id="{75DE9ABD-9EED-4A87-87DB-66F3D0B0D4B1}"/>
              </a:ext>
            </a:extLst>
          </p:cNvPr>
          <p:cNvSpPr>
            <a:spLocks noGrp="1"/>
          </p:cNvSpPr>
          <p:nvPr>
            <p:ph sz="half" idx="1"/>
          </p:nvPr>
        </p:nvSpPr>
        <p:spPr>
          <a:xfrm>
            <a:off x="304799" y="1066800"/>
            <a:ext cx="4038600" cy="5410200"/>
          </a:xfrm>
        </p:spPr>
        <p:txBody>
          <a:bodyPr>
            <a:normAutofit/>
          </a:bodyPr>
          <a:lstStyle/>
          <a:p>
            <a:r>
              <a:rPr lang="en-US" dirty="0"/>
              <a:t>Harry: "You did listen to what I said about a load of it being luck, didn't you?"</a:t>
            </a:r>
          </a:p>
          <a:p>
            <a:r>
              <a:rPr lang="en-US" dirty="0"/>
              <a:t>"Yes, Harry," said Hermione gently, "but all the same, there's no point pretending that you're not good at Defense Against the Dark Arts, because you are. You were the only person last year who could throw off the </a:t>
            </a:r>
            <a:r>
              <a:rPr lang="en-US" dirty="0" err="1"/>
              <a:t>Imperius</a:t>
            </a:r>
            <a:r>
              <a:rPr lang="en-US" dirty="0"/>
              <a:t> Curse completely, you can produce a Patronus, you can do all sorts of stuff that full-grown wizards can’t…"</a:t>
            </a:r>
          </a:p>
        </p:txBody>
      </p:sp>
      <p:sp>
        <p:nvSpPr>
          <p:cNvPr id="9" name="Content Placeholder 8">
            <a:extLst>
              <a:ext uri="{FF2B5EF4-FFF2-40B4-BE49-F238E27FC236}">
                <a16:creationId xmlns:a16="http://schemas.microsoft.com/office/drawing/2014/main" id="{D71D4711-500C-4B4D-B51E-B1FE9564883F}"/>
              </a:ext>
            </a:extLst>
          </p:cNvPr>
          <p:cNvSpPr>
            <a:spLocks noGrp="1"/>
          </p:cNvSpPr>
          <p:nvPr>
            <p:ph sz="half" idx="2"/>
          </p:nvPr>
        </p:nvSpPr>
        <p:spPr>
          <a:xfrm>
            <a:off x="4800601" y="1295951"/>
            <a:ext cx="4038600" cy="2439062"/>
          </a:xfrm>
        </p:spPr>
        <p:txBody>
          <a:bodyPr/>
          <a:lstStyle/>
          <a:p>
            <a:r>
              <a:rPr lang="en-US" dirty="0"/>
              <a:t>Lupin taught practical, hands-on defense.</a:t>
            </a:r>
          </a:p>
          <a:p>
            <a:r>
              <a:rPr lang="en-US" dirty="0"/>
              <a:t>Facing the Boggart.</a:t>
            </a:r>
          </a:p>
          <a:p>
            <a:r>
              <a:rPr lang="en-US" dirty="0"/>
              <a:t>Final exam obstacle course.</a:t>
            </a:r>
          </a:p>
        </p:txBody>
      </p:sp>
      <p:sp>
        <p:nvSpPr>
          <p:cNvPr id="15" name="Content Placeholder 14">
            <a:extLst>
              <a:ext uri="{FF2B5EF4-FFF2-40B4-BE49-F238E27FC236}">
                <a16:creationId xmlns:a16="http://schemas.microsoft.com/office/drawing/2014/main" id="{1E4ED9C8-0342-48E0-B839-62A48D49480C}"/>
              </a:ext>
            </a:extLst>
          </p:cNvPr>
          <p:cNvSpPr>
            <a:spLocks noGrp="1"/>
          </p:cNvSpPr>
          <p:nvPr>
            <p:ph sz="half" idx="13"/>
          </p:nvPr>
        </p:nvSpPr>
        <p:spPr>
          <a:xfrm>
            <a:off x="4800601" y="4037936"/>
            <a:ext cx="4038600" cy="2439063"/>
          </a:xfrm>
        </p:spPr>
        <p:txBody>
          <a:bodyPr/>
          <a:lstStyle/>
          <a:p>
            <a:r>
              <a:rPr lang="en-US" dirty="0"/>
              <a:t>Look for ways to learn by applying lessons.</a:t>
            </a:r>
          </a:p>
          <a:p>
            <a:r>
              <a:rPr lang="en-US" dirty="0"/>
              <a:t>Find a variety of mentors or coaches.</a:t>
            </a:r>
          </a:p>
          <a:p>
            <a:r>
              <a:rPr lang="en-US" dirty="0"/>
              <a:t>When teaching, don’t demonstrate or do it for them, rather guide the person do it themselves.</a:t>
            </a:r>
          </a:p>
        </p:txBody>
      </p:sp>
      <p:sp>
        <p:nvSpPr>
          <p:cNvPr id="4" name="Footer Placeholder 3">
            <a:extLst>
              <a:ext uri="{FF2B5EF4-FFF2-40B4-BE49-F238E27FC236}">
                <a16:creationId xmlns:a16="http://schemas.microsoft.com/office/drawing/2014/main" id="{B36B59C4-9627-4FE6-8111-F5B5EE8EB2CB}"/>
              </a:ext>
            </a:extLst>
          </p:cNvPr>
          <p:cNvSpPr>
            <a:spLocks noGrp="1"/>
          </p:cNvSpPr>
          <p:nvPr>
            <p:ph type="ftr" sz="quarter" idx="3"/>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8073A5BF-13FD-47BE-BDC6-A0C6A00378D4}"/>
              </a:ext>
            </a:extLst>
          </p:cNvPr>
          <p:cNvSpPr>
            <a:spLocks noGrp="1"/>
          </p:cNvSpPr>
          <p:nvPr>
            <p:ph type="sldNum" sz="quarter" idx="4"/>
          </p:nvPr>
        </p:nvSpPr>
        <p:spPr>
          <a:xfrm>
            <a:off x="7971143" y="6477000"/>
            <a:ext cx="563257" cy="244474"/>
          </a:xfrm>
        </p:spPr>
        <p:txBody>
          <a:bodyPr/>
          <a:lstStyle/>
          <a:p>
            <a:fld id="{761B79BF-9BF8-49EF-BE9D-A29E56BACC43}" type="slidenum">
              <a:rPr lang="en-US" altLang="en-US" smtClean="0"/>
              <a:pPr/>
              <a:t>11</a:t>
            </a:fld>
            <a:endParaRPr lang="en-US" altLang="en-US"/>
          </a:p>
        </p:txBody>
      </p:sp>
    </p:spTree>
    <p:extLst>
      <p:ext uri="{BB962C8B-B14F-4D97-AF65-F5344CB8AC3E}">
        <p14:creationId xmlns:p14="http://schemas.microsoft.com/office/powerpoint/2010/main" val="109034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468F-DD78-4196-B882-3C1A4B53457D}"/>
              </a:ext>
            </a:extLst>
          </p:cNvPr>
          <p:cNvSpPr>
            <a:spLocks noGrp="1"/>
          </p:cNvSpPr>
          <p:nvPr>
            <p:ph type="title"/>
          </p:nvPr>
        </p:nvSpPr>
        <p:spPr>
          <a:xfrm>
            <a:off x="1447800" y="119913"/>
            <a:ext cx="7543800" cy="701674"/>
          </a:xfrm>
        </p:spPr>
        <p:txBody>
          <a:bodyPr/>
          <a:lstStyle/>
          <a:p>
            <a:r>
              <a:rPr lang="en-US" dirty="0"/>
              <a:t>Individuals Complete Tasks,</a:t>
            </a:r>
            <a:br>
              <a:rPr lang="en-US" dirty="0"/>
            </a:br>
            <a:r>
              <a:rPr lang="en-US" dirty="0"/>
              <a:t>Teams Win Battles</a:t>
            </a:r>
          </a:p>
        </p:txBody>
      </p:sp>
      <p:sp>
        <p:nvSpPr>
          <p:cNvPr id="6" name="Content Placeholder 5">
            <a:extLst>
              <a:ext uri="{FF2B5EF4-FFF2-40B4-BE49-F238E27FC236}">
                <a16:creationId xmlns:a16="http://schemas.microsoft.com/office/drawing/2014/main" id="{E2C26E52-0B7C-4617-A8C1-7F9929922DA2}"/>
              </a:ext>
            </a:extLst>
          </p:cNvPr>
          <p:cNvSpPr>
            <a:spLocks noGrp="1"/>
          </p:cNvSpPr>
          <p:nvPr>
            <p:ph sz="half" idx="1"/>
          </p:nvPr>
        </p:nvSpPr>
        <p:spPr>
          <a:xfrm>
            <a:off x="304799" y="1066800"/>
            <a:ext cx="4038600" cy="5410200"/>
          </a:xfrm>
        </p:spPr>
        <p:txBody>
          <a:bodyPr>
            <a:normAutofit/>
          </a:bodyPr>
          <a:lstStyle/>
          <a:p>
            <a:r>
              <a:rPr lang="en-US" dirty="0"/>
              <a:t>Harry: "I reckon there are other things guarding the stone apart from Fluffy, loads of enchantments, probably, and Quirrell would have done some anti-Dark Arts spell that Snape needs to break through -"</a:t>
            </a:r>
          </a:p>
        </p:txBody>
      </p:sp>
      <p:sp>
        <p:nvSpPr>
          <p:cNvPr id="8" name="Content Placeholder 7">
            <a:extLst>
              <a:ext uri="{FF2B5EF4-FFF2-40B4-BE49-F238E27FC236}">
                <a16:creationId xmlns:a16="http://schemas.microsoft.com/office/drawing/2014/main" id="{324ED6C6-BFAF-4E24-97EF-37400EC562BA}"/>
              </a:ext>
            </a:extLst>
          </p:cNvPr>
          <p:cNvSpPr>
            <a:spLocks noGrp="1"/>
          </p:cNvSpPr>
          <p:nvPr>
            <p:ph sz="half" idx="2"/>
          </p:nvPr>
        </p:nvSpPr>
        <p:spPr>
          <a:xfrm>
            <a:off x="4800601" y="1295951"/>
            <a:ext cx="4038600" cy="2439062"/>
          </a:xfrm>
        </p:spPr>
        <p:txBody>
          <a:bodyPr/>
          <a:lstStyle/>
          <a:p>
            <a:r>
              <a:rPr lang="en-US" dirty="0"/>
              <a:t>It took the combined efforts of Harry, Ron, and Hermione to save the Sorcerer’s Stone.</a:t>
            </a:r>
          </a:p>
          <a:p>
            <a:r>
              <a:rPr lang="en-US" dirty="0"/>
              <a:t>The Order of the Phoenix and Dumbledore’s Army fought together in the Department of Mysteries.</a:t>
            </a:r>
          </a:p>
        </p:txBody>
      </p:sp>
      <p:sp>
        <p:nvSpPr>
          <p:cNvPr id="7" name="Content Placeholder 6">
            <a:extLst>
              <a:ext uri="{FF2B5EF4-FFF2-40B4-BE49-F238E27FC236}">
                <a16:creationId xmlns:a16="http://schemas.microsoft.com/office/drawing/2014/main" id="{A142322A-7531-42C0-AF74-1D5F40893336}"/>
              </a:ext>
            </a:extLst>
          </p:cNvPr>
          <p:cNvSpPr>
            <a:spLocks noGrp="1"/>
          </p:cNvSpPr>
          <p:nvPr>
            <p:ph sz="half" idx="13"/>
          </p:nvPr>
        </p:nvSpPr>
        <p:spPr>
          <a:xfrm>
            <a:off x="4800601" y="4037936"/>
            <a:ext cx="4038600" cy="2439063"/>
          </a:xfrm>
        </p:spPr>
        <p:txBody>
          <a:bodyPr/>
          <a:lstStyle/>
          <a:p>
            <a:r>
              <a:rPr lang="en-US" dirty="0"/>
              <a:t>Build a strong support network.</a:t>
            </a:r>
          </a:p>
          <a:p>
            <a:r>
              <a:rPr lang="en-US" dirty="0"/>
              <a:t>Leverage teammates who are best suited for the task.</a:t>
            </a:r>
          </a:p>
          <a:p>
            <a:r>
              <a:rPr lang="en-US" dirty="0"/>
              <a:t>Find opportunities for teammates to develop skills in new areas. </a:t>
            </a:r>
          </a:p>
        </p:txBody>
      </p:sp>
      <p:sp>
        <p:nvSpPr>
          <p:cNvPr id="4" name="Footer Placeholder 3">
            <a:extLst>
              <a:ext uri="{FF2B5EF4-FFF2-40B4-BE49-F238E27FC236}">
                <a16:creationId xmlns:a16="http://schemas.microsoft.com/office/drawing/2014/main" id="{20049B1A-9B0C-49FB-BDDB-C02E3BDB53AB}"/>
              </a:ext>
            </a:extLst>
          </p:cNvPr>
          <p:cNvSpPr>
            <a:spLocks noGrp="1"/>
          </p:cNvSpPr>
          <p:nvPr>
            <p:ph type="ftr" sz="quarter" idx="3"/>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1AADC35D-2147-40D2-B4DA-0B73184F74EB}"/>
              </a:ext>
            </a:extLst>
          </p:cNvPr>
          <p:cNvSpPr>
            <a:spLocks noGrp="1"/>
          </p:cNvSpPr>
          <p:nvPr>
            <p:ph type="sldNum" sz="quarter" idx="4"/>
          </p:nvPr>
        </p:nvSpPr>
        <p:spPr>
          <a:xfrm>
            <a:off x="7971143" y="6477000"/>
            <a:ext cx="563257" cy="244474"/>
          </a:xfrm>
        </p:spPr>
        <p:txBody>
          <a:bodyPr/>
          <a:lstStyle/>
          <a:p>
            <a:fld id="{761B79BF-9BF8-49EF-BE9D-A29E56BACC43}" type="slidenum">
              <a:rPr lang="en-US" altLang="en-US" smtClean="0"/>
              <a:pPr/>
              <a:t>12</a:t>
            </a:fld>
            <a:endParaRPr lang="en-US" altLang="en-US"/>
          </a:p>
        </p:txBody>
      </p:sp>
    </p:spTree>
    <p:extLst>
      <p:ext uri="{BB962C8B-B14F-4D97-AF65-F5344CB8AC3E}">
        <p14:creationId xmlns:p14="http://schemas.microsoft.com/office/powerpoint/2010/main" val="204875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5B18-6F03-4D3E-AEAB-4282570A3485}"/>
              </a:ext>
            </a:extLst>
          </p:cNvPr>
          <p:cNvSpPr>
            <a:spLocks noGrp="1"/>
          </p:cNvSpPr>
          <p:nvPr>
            <p:ph type="title"/>
          </p:nvPr>
        </p:nvSpPr>
        <p:spPr>
          <a:xfrm>
            <a:off x="1447800" y="119913"/>
            <a:ext cx="7543800" cy="701674"/>
          </a:xfrm>
        </p:spPr>
        <p:txBody>
          <a:bodyPr/>
          <a:lstStyle/>
          <a:p>
            <a:r>
              <a:rPr lang="en-US" dirty="0"/>
              <a:t>Perseverance is Needed to Overcome Adversity</a:t>
            </a:r>
          </a:p>
        </p:txBody>
      </p:sp>
      <p:sp>
        <p:nvSpPr>
          <p:cNvPr id="6" name="Content Placeholder 5">
            <a:extLst>
              <a:ext uri="{FF2B5EF4-FFF2-40B4-BE49-F238E27FC236}">
                <a16:creationId xmlns:a16="http://schemas.microsoft.com/office/drawing/2014/main" id="{0DE02A3D-9B3B-4CD2-9354-BB317063E51A}"/>
              </a:ext>
            </a:extLst>
          </p:cNvPr>
          <p:cNvSpPr>
            <a:spLocks noGrp="1"/>
          </p:cNvSpPr>
          <p:nvPr>
            <p:ph sz="half" idx="1"/>
          </p:nvPr>
        </p:nvSpPr>
        <p:spPr>
          <a:xfrm>
            <a:off x="304799" y="1066800"/>
            <a:ext cx="4038600" cy="5410200"/>
          </a:xfrm>
        </p:spPr>
        <p:txBody>
          <a:bodyPr>
            <a:normAutofit/>
          </a:bodyPr>
          <a:lstStyle/>
          <a:p>
            <a:r>
              <a:rPr lang="en-US" dirty="0"/>
              <a:t>"He made seven Horcruxes?" said Harry, horror-struck... But they could be anywhere in the world - hidden - buried or invisible -"</a:t>
            </a:r>
          </a:p>
          <a:p>
            <a:r>
              <a:rPr lang="en-US" dirty="0"/>
              <a:t>"I am glad to see you appreciate the magnitude of the problem," said Dumbledore calmly.</a:t>
            </a:r>
          </a:p>
        </p:txBody>
      </p:sp>
      <p:sp>
        <p:nvSpPr>
          <p:cNvPr id="9" name="Content Placeholder 8">
            <a:extLst>
              <a:ext uri="{FF2B5EF4-FFF2-40B4-BE49-F238E27FC236}">
                <a16:creationId xmlns:a16="http://schemas.microsoft.com/office/drawing/2014/main" id="{87D7E6B1-6214-4F28-B7AB-E52E5D55847C}"/>
              </a:ext>
            </a:extLst>
          </p:cNvPr>
          <p:cNvSpPr>
            <a:spLocks noGrp="1"/>
          </p:cNvSpPr>
          <p:nvPr>
            <p:ph sz="half" idx="2"/>
          </p:nvPr>
        </p:nvSpPr>
        <p:spPr>
          <a:xfrm>
            <a:off x="4800601" y="1295951"/>
            <a:ext cx="4038600" cy="2439062"/>
          </a:xfrm>
        </p:spPr>
        <p:txBody>
          <a:bodyPr/>
          <a:lstStyle/>
          <a:p>
            <a:r>
              <a:rPr lang="en-US" dirty="0"/>
              <a:t>Hunting Horcruxes: </a:t>
            </a:r>
          </a:p>
          <a:p>
            <a:r>
              <a:rPr lang="en-US" dirty="0"/>
              <a:t>Harry had to overcome Dumbledore’s "secrets and lies".</a:t>
            </a:r>
          </a:p>
          <a:p>
            <a:r>
              <a:rPr lang="en-US" dirty="0"/>
              <a:t>Ron made the decision to come back.</a:t>
            </a:r>
          </a:p>
          <a:p>
            <a:r>
              <a:rPr lang="en-US" dirty="0"/>
              <a:t>Hermione hid her parents.</a:t>
            </a:r>
          </a:p>
        </p:txBody>
      </p:sp>
      <p:sp>
        <p:nvSpPr>
          <p:cNvPr id="7" name="Content Placeholder 6">
            <a:extLst>
              <a:ext uri="{FF2B5EF4-FFF2-40B4-BE49-F238E27FC236}">
                <a16:creationId xmlns:a16="http://schemas.microsoft.com/office/drawing/2014/main" id="{F3B619F9-1380-49C7-B7C9-CAE25D2A565A}"/>
              </a:ext>
            </a:extLst>
          </p:cNvPr>
          <p:cNvSpPr>
            <a:spLocks noGrp="1"/>
          </p:cNvSpPr>
          <p:nvPr>
            <p:ph sz="half" idx="13"/>
          </p:nvPr>
        </p:nvSpPr>
        <p:spPr>
          <a:xfrm>
            <a:off x="4800601" y="4037936"/>
            <a:ext cx="4038600" cy="2439063"/>
          </a:xfrm>
        </p:spPr>
        <p:txBody>
          <a:bodyPr/>
          <a:lstStyle/>
          <a:p>
            <a:r>
              <a:rPr lang="en-US" dirty="0"/>
              <a:t>Find quick wins. </a:t>
            </a:r>
            <a:br>
              <a:rPr lang="en-US" dirty="0"/>
            </a:br>
            <a:r>
              <a:rPr lang="en-US" dirty="0"/>
              <a:t>(e.g. paying the lowest balance first to reduce debt)</a:t>
            </a:r>
          </a:p>
          <a:p>
            <a:r>
              <a:rPr lang="en-US" dirty="0"/>
              <a:t>Build the depth and breadth of your toolbox.</a:t>
            </a:r>
          </a:p>
        </p:txBody>
      </p:sp>
      <p:sp>
        <p:nvSpPr>
          <p:cNvPr id="4" name="Footer Placeholder 3">
            <a:extLst>
              <a:ext uri="{FF2B5EF4-FFF2-40B4-BE49-F238E27FC236}">
                <a16:creationId xmlns:a16="http://schemas.microsoft.com/office/drawing/2014/main" id="{8A050403-8869-45D3-88DE-751C8E744325}"/>
              </a:ext>
            </a:extLst>
          </p:cNvPr>
          <p:cNvSpPr>
            <a:spLocks noGrp="1"/>
          </p:cNvSpPr>
          <p:nvPr>
            <p:ph type="ftr" sz="quarter" idx="3"/>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D977E389-F91B-4701-8442-D1C64E0D7B88}"/>
              </a:ext>
            </a:extLst>
          </p:cNvPr>
          <p:cNvSpPr>
            <a:spLocks noGrp="1"/>
          </p:cNvSpPr>
          <p:nvPr>
            <p:ph type="sldNum" sz="quarter" idx="4"/>
          </p:nvPr>
        </p:nvSpPr>
        <p:spPr>
          <a:xfrm>
            <a:off x="7971143" y="6477000"/>
            <a:ext cx="563257" cy="244474"/>
          </a:xfrm>
        </p:spPr>
        <p:txBody>
          <a:bodyPr/>
          <a:lstStyle/>
          <a:p>
            <a:fld id="{761B79BF-9BF8-49EF-BE9D-A29E56BACC43}" type="slidenum">
              <a:rPr lang="en-US" altLang="en-US" smtClean="0"/>
              <a:pPr/>
              <a:t>13</a:t>
            </a:fld>
            <a:endParaRPr lang="en-US" altLang="en-US"/>
          </a:p>
        </p:txBody>
      </p:sp>
    </p:spTree>
    <p:extLst>
      <p:ext uri="{BB962C8B-B14F-4D97-AF65-F5344CB8AC3E}">
        <p14:creationId xmlns:p14="http://schemas.microsoft.com/office/powerpoint/2010/main" val="46527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A551-33F6-4BDD-A5E3-ED5743262F04}"/>
              </a:ext>
            </a:extLst>
          </p:cNvPr>
          <p:cNvSpPr>
            <a:spLocks noGrp="1"/>
          </p:cNvSpPr>
          <p:nvPr>
            <p:ph type="title"/>
          </p:nvPr>
        </p:nvSpPr>
        <p:spPr>
          <a:xfrm>
            <a:off x="1447800" y="119913"/>
            <a:ext cx="7543800" cy="701674"/>
          </a:xfrm>
        </p:spPr>
        <p:txBody>
          <a:bodyPr/>
          <a:lstStyle/>
          <a:p>
            <a:r>
              <a:rPr lang="en-US" dirty="0"/>
              <a:t>My Support Network</a:t>
            </a:r>
          </a:p>
        </p:txBody>
      </p:sp>
      <p:sp>
        <p:nvSpPr>
          <p:cNvPr id="3" name="Footer Placeholder 2">
            <a:extLst>
              <a:ext uri="{FF2B5EF4-FFF2-40B4-BE49-F238E27FC236}">
                <a16:creationId xmlns:a16="http://schemas.microsoft.com/office/drawing/2014/main" id="{F3BAC009-20C5-452A-B98D-E1746351E74F}"/>
              </a:ext>
            </a:extLst>
          </p:cNvPr>
          <p:cNvSpPr>
            <a:spLocks noGrp="1"/>
          </p:cNvSpPr>
          <p:nvPr>
            <p:ph type="ftr" sz="quarter" idx="11"/>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4" name="Slide Number Placeholder 3">
            <a:extLst>
              <a:ext uri="{FF2B5EF4-FFF2-40B4-BE49-F238E27FC236}">
                <a16:creationId xmlns:a16="http://schemas.microsoft.com/office/drawing/2014/main" id="{B1B18333-9CE9-4389-9C68-924B6C68311F}"/>
              </a:ext>
            </a:extLst>
          </p:cNvPr>
          <p:cNvSpPr>
            <a:spLocks noGrp="1"/>
          </p:cNvSpPr>
          <p:nvPr>
            <p:ph type="sldNum" sz="quarter" idx="12"/>
          </p:nvPr>
        </p:nvSpPr>
        <p:spPr>
          <a:xfrm>
            <a:off x="7971143" y="6477000"/>
            <a:ext cx="563257" cy="244474"/>
          </a:xfrm>
        </p:spPr>
        <p:txBody>
          <a:bodyPr/>
          <a:lstStyle/>
          <a:p>
            <a:fld id="{81F8371F-C490-46B5-BF9F-26113DDD80EC}" type="slidenum">
              <a:rPr lang="en-US" altLang="en-US" smtClean="0"/>
              <a:pPr/>
              <a:t>14</a:t>
            </a:fld>
            <a:endParaRPr lang="en-US" altLang="en-US"/>
          </a:p>
        </p:txBody>
      </p:sp>
      <p:sp>
        <p:nvSpPr>
          <p:cNvPr id="15" name="Text Placeholder 14">
            <a:extLst>
              <a:ext uri="{FF2B5EF4-FFF2-40B4-BE49-F238E27FC236}">
                <a16:creationId xmlns:a16="http://schemas.microsoft.com/office/drawing/2014/main" id="{6BF0C706-EFBB-4D13-849B-30F27E392173}"/>
              </a:ext>
            </a:extLst>
          </p:cNvPr>
          <p:cNvSpPr>
            <a:spLocks noGrp="1"/>
          </p:cNvSpPr>
          <p:nvPr>
            <p:ph type="body" sz="quarter" idx="13"/>
          </p:nvPr>
        </p:nvSpPr>
        <p:spPr/>
        <p:txBody>
          <a:bodyPr/>
          <a:lstStyle/>
          <a:p>
            <a:endParaRPr lang="en-US"/>
          </a:p>
        </p:txBody>
      </p:sp>
      <p:sp>
        <p:nvSpPr>
          <p:cNvPr id="17" name="Text Placeholder 16">
            <a:extLst>
              <a:ext uri="{FF2B5EF4-FFF2-40B4-BE49-F238E27FC236}">
                <a16:creationId xmlns:a16="http://schemas.microsoft.com/office/drawing/2014/main" id="{E63D76BD-C0CD-44F6-9A7C-CF46DE8582DB}"/>
              </a:ext>
            </a:extLst>
          </p:cNvPr>
          <p:cNvSpPr>
            <a:spLocks noGrp="1"/>
          </p:cNvSpPr>
          <p:nvPr>
            <p:ph type="body" sz="quarter" idx="14"/>
          </p:nvPr>
        </p:nvSpPr>
        <p:spPr/>
        <p:txBody>
          <a:bodyPr/>
          <a:lstStyle/>
          <a:p>
            <a:endParaRPr lang="en-US" dirty="0"/>
          </a:p>
        </p:txBody>
      </p:sp>
      <p:sp>
        <p:nvSpPr>
          <p:cNvPr id="19" name="Text Placeholder 18">
            <a:extLst>
              <a:ext uri="{FF2B5EF4-FFF2-40B4-BE49-F238E27FC236}">
                <a16:creationId xmlns:a16="http://schemas.microsoft.com/office/drawing/2014/main" id="{46309CCE-6B30-4FE3-8B22-C0333E0E1D05}"/>
              </a:ext>
            </a:extLst>
          </p:cNvPr>
          <p:cNvSpPr>
            <a:spLocks noGrp="1"/>
          </p:cNvSpPr>
          <p:nvPr>
            <p:ph type="body" sz="quarter" idx="15"/>
          </p:nvPr>
        </p:nvSpPr>
        <p:spPr/>
        <p:txBody>
          <a:bodyPr/>
          <a:lstStyle/>
          <a:p>
            <a:endParaRPr lang="en-US"/>
          </a:p>
        </p:txBody>
      </p:sp>
      <p:sp>
        <p:nvSpPr>
          <p:cNvPr id="20" name="Text Placeholder 19">
            <a:extLst>
              <a:ext uri="{FF2B5EF4-FFF2-40B4-BE49-F238E27FC236}">
                <a16:creationId xmlns:a16="http://schemas.microsoft.com/office/drawing/2014/main" id="{B56B3C88-D2F7-44EB-86B6-BDBF72A2EFBA}"/>
              </a:ext>
            </a:extLst>
          </p:cNvPr>
          <p:cNvSpPr>
            <a:spLocks noGrp="1"/>
          </p:cNvSpPr>
          <p:nvPr>
            <p:ph type="body" sz="quarter" idx="16"/>
          </p:nvPr>
        </p:nvSpPr>
        <p:spPr/>
        <p:txBody>
          <a:bodyPr/>
          <a:lstStyle/>
          <a:p>
            <a:endParaRPr lang="en-US"/>
          </a:p>
        </p:txBody>
      </p:sp>
      <p:sp>
        <p:nvSpPr>
          <p:cNvPr id="18" name="TextBox 17">
            <a:extLst>
              <a:ext uri="{FF2B5EF4-FFF2-40B4-BE49-F238E27FC236}">
                <a16:creationId xmlns:a16="http://schemas.microsoft.com/office/drawing/2014/main" id="{9E1BE8D7-55C2-4757-AE47-06A7E48C44AB}"/>
              </a:ext>
            </a:extLst>
          </p:cNvPr>
          <p:cNvSpPr txBox="1"/>
          <p:nvPr/>
        </p:nvSpPr>
        <p:spPr>
          <a:xfrm>
            <a:off x="0" y="6172200"/>
            <a:ext cx="4547754" cy="307777"/>
          </a:xfrm>
          <a:prstGeom prst="rect">
            <a:avLst/>
          </a:prstGeom>
          <a:noFill/>
        </p:spPr>
        <p:txBody>
          <a:bodyPr wrap="square" rtlCol="0">
            <a:spAutoFit/>
          </a:bodyPr>
          <a:lstStyle/>
          <a:p>
            <a:pPr algn="ctr"/>
            <a:r>
              <a:rPr lang="en-CA" sz="1400" b="1" dirty="0"/>
              <a:t>People I Can Help</a:t>
            </a:r>
            <a:endParaRPr lang="en-CA" sz="1200" dirty="0"/>
          </a:p>
        </p:txBody>
      </p:sp>
      <p:sp>
        <p:nvSpPr>
          <p:cNvPr id="16" name="TextBox 15">
            <a:extLst>
              <a:ext uri="{FF2B5EF4-FFF2-40B4-BE49-F238E27FC236}">
                <a16:creationId xmlns:a16="http://schemas.microsoft.com/office/drawing/2014/main" id="{8D554B54-E80E-4A95-9829-7F3929D10357}"/>
              </a:ext>
            </a:extLst>
          </p:cNvPr>
          <p:cNvSpPr txBox="1"/>
          <p:nvPr/>
        </p:nvSpPr>
        <p:spPr>
          <a:xfrm>
            <a:off x="4596245" y="6172200"/>
            <a:ext cx="4547754" cy="307777"/>
          </a:xfrm>
          <a:prstGeom prst="rect">
            <a:avLst/>
          </a:prstGeom>
          <a:noFill/>
        </p:spPr>
        <p:txBody>
          <a:bodyPr wrap="square" rtlCol="0">
            <a:spAutoFit/>
          </a:bodyPr>
          <a:lstStyle/>
          <a:p>
            <a:pPr algn="ctr"/>
            <a:r>
              <a:rPr lang="en-CA" sz="1400" b="1" dirty="0"/>
              <a:t>Professional Tools and Aids</a:t>
            </a:r>
            <a:endParaRPr lang="en-CA" sz="1200" dirty="0"/>
          </a:p>
        </p:txBody>
      </p:sp>
      <p:sp>
        <p:nvSpPr>
          <p:cNvPr id="14" name="TextBox 13">
            <a:extLst>
              <a:ext uri="{FF2B5EF4-FFF2-40B4-BE49-F238E27FC236}">
                <a16:creationId xmlns:a16="http://schemas.microsoft.com/office/drawing/2014/main" id="{320AE2CF-C7E2-4972-8FDA-8D479CE60657}"/>
              </a:ext>
            </a:extLst>
          </p:cNvPr>
          <p:cNvSpPr txBox="1"/>
          <p:nvPr/>
        </p:nvSpPr>
        <p:spPr>
          <a:xfrm>
            <a:off x="4596246" y="1006556"/>
            <a:ext cx="4547754" cy="307777"/>
          </a:xfrm>
          <a:prstGeom prst="rect">
            <a:avLst/>
          </a:prstGeom>
          <a:noFill/>
        </p:spPr>
        <p:txBody>
          <a:bodyPr wrap="square" rtlCol="0">
            <a:spAutoFit/>
          </a:bodyPr>
          <a:lstStyle/>
          <a:p>
            <a:pPr algn="ctr"/>
            <a:r>
              <a:rPr lang="en-CA" sz="1400" b="1" dirty="0"/>
              <a:t>My Super Teammates</a:t>
            </a:r>
            <a:endParaRPr lang="en-CA" sz="1200" dirty="0"/>
          </a:p>
        </p:txBody>
      </p:sp>
      <p:sp>
        <p:nvSpPr>
          <p:cNvPr id="12" name="TextBox 11">
            <a:extLst>
              <a:ext uri="{FF2B5EF4-FFF2-40B4-BE49-F238E27FC236}">
                <a16:creationId xmlns:a16="http://schemas.microsoft.com/office/drawing/2014/main" id="{4CAB10EC-FC61-479B-B1F9-0A00B40F643E}"/>
              </a:ext>
            </a:extLst>
          </p:cNvPr>
          <p:cNvSpPr txBox="1"/>
          <p:nvPr/>
        </p:nvSpPr>
        <p:spPr>
          <a:xfrm>
            <a:off x="0" y="1006556"/>
            <a:ext cx="4547754" cy="307777"/>
          </a:xfrm>
          <a:prstGeom prst="rect">
            <a:avLst/>
          </a:prstGeom>
          <a:noFill/>
        </p:spPr>
        <p:txBody>
          <a:bodyPr wrap="square" rtlCol="0">
            <a:spAutoFit/>
          </a:bodyPr>
          <a:lstStyle/>
          <a:p>
            <a:pPr algn="ctr"/>
            <a:r>
              <a:rPr lang="en-CA" sz="1400" b="1" dirty="0"/>
              <a:t>Mentors and Coaches</a:t>
            </a:r>
          </a:p>
        </p:txBody>
      </p:sp>
    </p:spTree>
    <p:extLst>
      <p:ext uri="{BB962C8B-B14F-4D97-AF65-F5344CB8AC3E}">
        <p14:creationId xmlns:p14="http://schemas.microsoft.com/office/powerpoint/2010/main" val="110932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CE65-D0D6-4C7C-B5BD-80E6C7A1A51E}"/>
              </a:ext>
            </a:extLst>
          </p:cNvPr>
          <p:cNvSpPr>
            <a:spLocks noGrp="1"/>
          </p:cNvSpPr>
          <p:nvPr>
            <p:ph type="title"/>
          </p:nvPr>
        </p:nvSpPr>
        <p:spPr>
          <a:xfrm>
            <a:off x="1447800" y="119913"/>
            <a:ext cx="7543800" cy="701674"/>
          </a:xfrm>
        </p:spPr>
        <p:txBody>
          <a:bodyPr>
            <a:normAutofit fontScale="90000"/>
          </a:bodyPr>
          <a:lstStyle/>
          <a:p>
            <a:r>
              <a:rPr lang="en-US" dirty="0"/>
              <a:t>Our Choices Make All The Difference in the World</a:t>
            </a:r>
          </a:p>
        </p:txBody>
      </p:sp>
      <p:sp>
        <p:nvSpPr>
          <p:cNvPr id="6" name="Content Placeholder 5">
            <a:extLst>
              <a:ext uri="{FF2B5EF4-FFF2-40B4-BE49-F238E27FC236}">
                <a16:creationId xmlns:a16="http://schemas.microsoft.com/office/drawing/2014/main" id="{09FCAD9E-09D0-4215-BABE-D1630EACC3C0}"/>
              </a:ext>
            </a:extLst>
          </p:cNvPr>
          <p:cNvSpPr>
            <a:spLocks noGrp="1"/>
          </p:cNvSpPr>
          <p:nvPr>
            <p:ph sz="half" idx="1"/>
          </p:nvPr>
        </p:nvSpPr>
        <p:spPr>
          <a:xfrm>
            <a:off x="457200" y="1447800"/>
            <a:ext cx="4038600" cy="4724400"/>
          </a:xfrm>
        </p:spPr>
        <p:txBody>
          <a:bodyPr anchor="t">
            <a:normAutofit fontScale="70000" lnSpcReduction="20000"/>
          </a:bodyPr>
          <a:lstStyle/>
          <a:p>
            <a:r>
              <a:rPr lang="en-US" dirty="0"/>
              <a:t>"But, sir," said Harry, "it all comes to the same thing, doesn't it? I've got to try and kill him, or -" </a:t>
            </a:r>
          </a:p>
          <a:p>
            <a:r>
              <a:rPr lang="en-US" dirty="0"/>
              <a:t>"Got to?" said Dumbledore. "Of course you've got to! But not because of the prophecy! …</a:t>
            </a:r>
            <a:br>
              <a:rPr lang="en-US" dirty="0"/>
            </a:br>
            <a:br>
              <a:rPr lang="en-US" dirty="0"/>
            </a:br>
            <a:r>
              <a:rPr lang="en-US" dirty="0"/>
              <a:t>… Imagine, please, just for a moment, that you had never heard that prophecy! How would you feel about Voldemort now? Think!" </a:t>
            </a:r>
          </a:p>
          <a:p>
            <a:r>
              <a:rPr lang="en-US" dirty="0"/>
              <a:t>"I'd want him finished," said Harry quietly. "And I'd want to do it." </a:t>
            </a:r>
          </a:p>
        </p:txBody>
      </p:sp>
      <p:sp>
        <p:nvSpPr>
          <p:cNvPr id="9" name="Content Placeholder 8">
            <a:extLst>
              <a:ext uri="{FF2B5EF4-FFF2-40B4-BE49-F238E27FC236}">
                <a16:creationId xmlns:a16="http://schemas.microsoft.com/office/drawing/2014/main" id="{80EB0FA9-5540-4AB5-AAD8-0759FB34BC34}"/>
              </a:ext>
            </a:extLst>
          </p:cNvPr>
          <p:cNvSpPr>
            <a:spLocks noGrp="1"/>
          </p:cNvSpPr>
          <p:nvPr>
            <p:ph sz="half" idx="2"/>
          </p:nvPr>
        </p:nvSpPr>
        <p:spPr>
          <a:xfrm>
            <a:off x="4648200" y="1447800"/>
            <a:ext cx="4038600" cy="4724400"/>
          </a:xfrm>
        </p:spPr>
        <p:txBody>
          <a:bodyPr anchor="t">
            <a:normAutofit fontScale="70000" lnSpcReduction="20000"/>
          </a:bodyPr>
          <a:lstStyle/>
          <a:p>
            <a:r>
              <a:rPr lang="en-US" dirty="0"/>
              <a:t>But he understood at last what Dumbledore had been trying to tell him. It was, he thought, the difference between being dragged into the arena to face a battle to the death and walking into the arena with your head held high. Some people, perhaps, would say that there was little to choose between the two ways, but Dumbledore knew — and so do I, thought Harry, with a rush of fierce pride, and so did my parents — that there was all the difference in the world."</a:t>
            </a:r>
          </a:p>
        </p:txBody>
      </p:sp>
      <p:sp>
        <p:nvSpPr>
          <p:cNvPr id="4" name="Footer Placeholder 3">
            <a:extLst>
              <a:ext uri="{FF2B5EF4-FFF2-40B4-BE49-F238E27FC236}">
                <a16:creationId xmlns:a16="http://schemas.microsoft.com/office/drawing/2014/main" id="{B1B5F341-CBA6-4720-BEFF-35C22B451F5D}"/>
              </a:ext>
            </a:extLst>
          </p:cNvPr>
          <p:cNvSpPr>
            <a:spLocks noGrp="1"/>
          </p:cNvSpPr>
          <p:nvPr>
            <p:ph type="ftr" sz="quarter" idx="11"/>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F5FD72FA-7639-4447-8B2E-C9D291320793}"/>
              </a:ext>
            </a:extLst>
          </p:cNvPr>
          <p:cNvSpPr>
            <a:spLocks noGrp="1"/>
          </p:cNvSpPr>
          <p:nvPr>
            <p:ph type="sldNum" sz="quarter" idx="12"/>
          </p:nvPr>
        </p:nvSpPr>
        <p:spPr>
          <a:xfrm>
            <a:off x="7971143" y="6477000"/>
            <a:ext cx="563257" cy="244474"/>
          </a:xfrm>
        </p:spPr>
        <p:txBody>
          <a:bodyPr/>
          <a:lstStyle/>
          <a:p>
            <a:fld id="{761B79BF-9BF8-49EF-BE9D-A29E56BACC43}" type="slidenum">
              <a:rPr lang="en-US" altLang="en-US" smtClean="0"/>
              <a:pPr/>
              <a:t>15</a:t>
            </a:fld>
            <a:endParaRPr lang="en-US" altLang="en-US"/>
          </a:p>
        </p:txBody>
      </p:sp>
      <p:pic>
        <p:nvPicPr>
          <p:cNvPr id="13" name="Picture 12">
            <a:extLst>
              <a:ext uri="{FF2B5EF4-FFF2-40B4-BE49-F238E27FC236}">
                <a16:creationId xmlns:a16="http://schemas.microsoft.com/office/drawing/2014/main" id="{282B7336-CD19-4638-92CB-D927C5C415AD}"/>
              </a:ext>
            </a:extLst>
          </p:cNvPr>
          <p:cNvPicPr>
            <a:picLocks noChangeAspect="1"/>
          </p:cNvPicPr>
          <p:nvPr/>
        </p:nvPicPr>
        <p:blipFill rotWithShape="1">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flipH="1">
            <a:off x="1295400" y="5876290"/>
            <a:ext cx="6553200" cy="600710"/>
          </a:xfrm>
          <a:prstGeom prst="rect">
            <a:avLst/>
          </a:prstGeom>
        </p:spPr>
      </p:pic>
    </p:spTree>
    <p:extLst>
      <p:ext uri="{BB962C8B-B14F-4D97-AF65-F5344CB8AC3E}">
        <p14:creationId xmlns:p14="http://schemas.microsoft.com/office/powerpoint/2010/main" val="341626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CC09A-EFA6-4024-9614-38E7106451F3}"/>
              </a:ext>
            </a:extLst>
          </p:cNvPr>
          <p:cNvSpPr>
            <a:spLocks noGrp="1"/>
          </p:cNvSpPr>
          <p:nvPr>
            <p:ph idx="1"/>
          </p:nvPr>
        </p:nvSpPr>
        <p:spPr>
          <a:xfrm>
            <a:off x="207818" y="1066800"/>
            <a:ext cx="8783782" cy="5410199"/>
          </a:xfrm>
        </p:spPr>
        <p:txBody>
          <a:bodyPr anchor="ctr"/>
          <a:lstStyle/>
          <a:p>
            <a:r>
              <a:rPr lang="en-US" dirty="0"/>
              <a:t>You Grow Through Challenges</a:t>
            </a:r>
          </a:p>
          <a:p>
            <a:r>
              <a:rPr lang="en-US" dirty="0"/>
              <a:t>Find/Be the Right Teacher</a:t>
            </a:r>
          </a:p>
          <a:p>
            <a:r>
              <a:rPr lang="en-US" dirty="0"/>
              <a:t>Play to Your Strengths</a:t>
            </a:r>
          </a:p>
          <a:p>
            <a:r>
              <a:rPr lang="en-US" dirty="0"/>
              <a:t>You Must Adapt to Change</a:t>
            </a:r>
          </a:p>
          <a:p>
            <a:r>
              <a:rPr lang="en-US" dirty="0"/>
              <a:t>It’s the Choices We Make that Define Us</a:t>
            </a:r>
          </a:p>
          <a:p>
            <a:r>
              <a:rPr lang="en-US" dirty="0"/>
              <a:t>Perseverance is Needed to Overcome Adversity</a:t>
            </a:r>
          </a:p>
          <a:p>
            <a:r>
              <a:rPr lang="en-US" dirty="0"/>
              <a:t>Individuals Complete Tasks, Teams Win Battles</a:t>
            </a:r>
          </a:p>
        </p:txBody>
      </p:sp>
      <p:sp>
        <p:nvSpPr>
          <p:cNvPr id="2" name="Title 1">
            <a:extLst>
              <a:ext uri="{FF2B5EF4-FFF2-40B4-BE49-F238E27FC236}">
                <a16:creationId xmlns:a16="http://schemas.microsoft.com/office/drawing/2014/main" id="{65767928-9EB6-426E-AB4A-6523CDDC01F1}"/>
              </a:ext>
            </a:extLst>
          </p:cNvPr>
          <p:cNvSpPr>
            <a:spLocks noGrp="1"/>
          </p:cNvSpPr>
          <p:nvPr>
            <p:ph type="title"/>
          </p:nvPr>
        </p:nvSpPr>
        <p:spPr>
          <a:xfrm>
            <a:off x="1447800" y="119913"/>
            <a:ext cx="7543800" cy="701674"/>
          </a:xfrm>
          <a:ln>
            <a:noFill/>
          </a:ln>
        </p:spPr>
        <p:txBody>
          <a:bodyPr/>
          <a:lstStyle/>
          <a:p>
            <a:r>
              <a:rPr lang="en-US" dirty="0"/>
              <a:t>The Seven Lessons from Harry Potter</a:t>
            </a:r>
          </a:p>
        </p:txBody>
      </p:sp>
      <p:sp>
        <p:nvSpPr>
          <p:cNvPr id="4" name="Footer Placeholder 3">
            <a:extLst>
              <a:ext uri="{FF2B5EF4-FFF2-40B4-BE49-F238E27FC236}">
                <a16:creationId xmlns:a16="http://schemas.microsoft.com/office/drawing/2014/main" id="{69C8EC01-75CC-4548-B767-DC15085FD5E6}"/>
              </a:ext>
            </a:extLst>
          </p:cNvPr>
          <p:cNvSpPr>
            <a:spLocks noGrp="1"/>
          </p:cNvSpPr>
          <p:nvPr>
            <p:ph type="ftr" sz="quarter" idx="3"/>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3A457B47-7A2D-4790-8BB5-7ED38E69EC1A}"/>
              </a:ext>
            </a:extLst>
          </p:cNvPr>
          <p:cNvSpPr>
            <a:spLocks noGrp="1"/>
          </p:cNvSpPr>
          <p:nvPr>
            <p:ph type="sldNum" sz="quarter" idx="4"/>
          </p:nvPr>
        </p:nvSpPr>
        <p:spPr>
          <a:xfrm>
            <a:off x="7971143" y="6477000"/>
            <a:ext cx="563257" cy="244474"/>
          </a:xfrm>
        </p:spPr>
        <p:txBody>
          <a:bodyPr/>
          <a:lstStyle/>
          <a:p>
            <a:fld id="{761B79BF-9BF8-49EF-BE9D-A29E56BACC43}" type="slidenum">
              <a:rPr lang="en-US" altLang="en-US" smtClean="0"/>
              <a:pPr/>
              <a:t>16</a:t>
            </a:fld>
            <a:endParaRPr lang="en-US" altLang="en-US"/>
          </a:p>
        </p:txBody>
      </p:sp>
      <p:pic>
        <p:nvPicPr>
          <p:cNvPr id="8" name="Content Placeholder 7">
            <a:extLst>
              <a:ext uri="{FF2B5EF4-FFF2-40B4-BE49-F238E27FC236}">
                <a16:creationId xmlns:a16="http://schemas.microsoft.com/office/drawing/2014/main" id="{2D565FC5-83F4-4CF8-8FDA-DB2B837079F3}"/>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943600" y="1295400"/>
            <a:ext cx="2865003" cy="2604287"/>
          </a:xfrm>
          <a:prstGeom prst="rect">
            <a:avLst/>
          </a:prstGeom>
        </p:spPr>
      </p:pic>
    </p:spTree>
    <p:extLst>
      <p:ext uri="{BB962C8B-B14F-4D97-AF65-F5344CB8AC3E}">
        <p14:creationId xmlns:p14="http://schemas.microsoft.com/office/powerpoint/2010/main" val="271740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7E62-2E88-4297-B192-5BEC354FFAA1}"/>
              </a:ext>
            </a:extLst>
          </p:cNvPr>
          <p:cNvSpPr>
            <a:spLocks noGrp="1"/>
          </p:cNvSpPr>
          <p:nvPr>
            <p:ph type="title"/>
          </p:nvPr>
        </p:nvSpPr>
        <p:spPr/>
        <p:txBody>
          <a:bodyPr/>
          <a:lstStyle/>
          <a:p>
            <a:r>
              <a:rPr lang="en-US" dirty="0"/>
              <a:t>Credits and Fair Use</a:t>
            </a:r>
          </a:p>
        </p:txBody>
      </p:sp>
      <p:sp>
        <p:nvSpPr>
          <p:cNvPr id="3" name="Content Placeholder 2">
            <a:extLst>
              <a:ext uri="{FF2B5EF4-FFF2-40B4-BE49-F238E27FC236}">
                <a16:creationId xmlns:a16="http://schemas.microsoft.com/office/drawing/2014/main" id="{2764CF9A-8A74-4CAD-BEE7-4B31176318E7}"/>
              </a:ext>
            </a:extLst>
          </p:cNvPr>
          <p:cNvSpPr>
            <a:spLocks noGrp="1"/>
          </p:cNvSpPr>
          <p:nvPr>
            <p:ph sz="half" idx="1"/>
          </p:nvPr>
        </p:nvSpPr>
        <p:spPr>
          <a:xfrm>
            <a:off x="207816" y="1447800"/>
            <a:ext cx="5354784" cy="5029200"/>
          </a:xfrm>
        </p:spPr>
        <p:txBody>
          <a:bodyPr anchor="t">
            <a:normAutofit fontScale="55000" lnSpcReduction="20000"/>
          </a:bodyPr>
          <a:lstStyle/>
          <a:p>
            <a:pPr>
              <a:spcBef>
                <a:spcPts val="1200"/>
              </a:spcBef>
            </a:pPr>
            <a:r>
              <a:rPr lang="en-US" dirty="0"/>
              <a:t>This presentation is shared under the Fair Use Doctrine with all respect and attribution to </a:t>
            </a:r>
            <a:r>
              <a:rPr lang="en-US" dirty="0" err="1"/>
              <a:t>J.K</a:t>
            </a:r>
            <a:r>
              <a:rPr lang="en-US" dirty="0"/>
              <a:t>. Rowling, Jim Dale, and Warner Brothers.  I highly encourage everyone to read/watch the entire series…multiple times. </a:t>
            </a:r>
          </a:p>
          <a:p>
            <a:pPr>
              <a:spcBef>
                <a:spcPts val="1200"/>
              </a:spcBef>
            </a:pPr>
            <a:r>
              <a:rPr lang="en-US" dirty="0"/>
              <a:t>Harry Potter novels and quotes are copyright </a:t>
            </a:r>
            <a:r>
              <a:rPr lang="en-US" dirty="0" err="1"/>
              <a:t>J.K</a:t>
            </a:r>
            <a:r>
              <a:rPr lang="en-US" dirty="0"/>
              <a:t>. Rowling. </a:t>
            </a:r>
            <a:br>
              <a:rPr lang="en-US" dirty="0"/>
            </a:br>
            <a:r>
              <a:rPr lang="en-US" sz="1600" dirty="0">
                <a:hlinkClick r:id="rId2">
                  <a:extLst>
                    <a:ext uri="{A12FA001-AC4F-418D-AE19-62706E023703}">
                      <ahyp:hlinkClr xmlns:ahyp="http://schemas.microsoft.com/office/drawing/2018/hyperlinkcolor" val="tx"/>
                    </a:ext>
                  </a:extLst>
                </a:hlinkClick>
              </a:rPr>
              <a:t>https://www.pottermore.com/</a:t>
            </a:r>
            <a:endParaRPr lang="en-US" sz="1600" dirty="0"/>
          </a:p>
          <a:p>
            <a:pPr>
              <a:spcBef>
                <a:spcPts val="1200"/>
              </a:spcBef>
            </a:pPr>
            <a:r>
              <a:rPr lang="en-US" dirty="0"/>
              <a:t>Audio clips  copyright: Harry Potter audio collection narrated by Jim Dale. </a:t>
            </a:r>
            <a:br>
              <a:rPr lang="en-US" dirty="0"/>
            </a:br>
            <a:r>
              <a:rPr lang="en-US" sz="1600" dirty="0">
                <a:hlinkClick r:id="rId3">
                  <a:extLst>
                    <a:ext uri="{A12FA001-AC4F-418D-AE19-62706E023703}">
                      <ahyp:hlinkClr xmlns:ahyp="http://schemas.microsoft.com/office/drawing/2018/hyperlinkcolor" val="tx"/>
                    </a:ext>
                  </a:extLst>
                </a:hlinkClick>
              </a:rPr>
              <a:t>https://potteraudio.com/series/jim-dale/</a:t>
            </a:r>
            <a:r>
              <a:rPr lang="en-US" sz="1600" dirty="0"/>
              <a:t> </a:t>
            </a:r>
            <a:endParaRPr lang="en-US" sz="1200" dirty="0"/>
          </a:p>
          <a:p>
            <a:pPr>
              <a:spcBef>
                <a:spcPts val="1200"/>
              </a:spcBef>
            </a:pPr>
            <a:r>
              <a:rPr lang="en-US" dirty="0"/>
              <a:t>Harry Potter movies and images are copyright Warner Brothers </a:t>
            </a:r>
            <a:r>
              <a:rPr lang="en-US" sz="2400" dirty="0"/>
              <a:t>(unless otherwise cited)</a:t>
            </a:r>
            <a:r>
              <a:rPr lang="en-US" dirty="0"/>
              <a:t>.</a:t>
            </a:r>
            <a:br>
              <a:rPr lang="en-US" dirty="0"/>
            </a:br>
            <a:r>
              <a:rPr lang="en-US" sz="1600" dirty="0">
                <a:hlinkClick r:id="rId4">
                  <a:extLst>
                    <a:ext uri="{A12FA001-AC4F-418D-AE19-62706E023703}">
                      <ahyp:hlinkClr xmlns:ahyp="http://schemas.microsoft.com/office/drawing/2018/hyperlinkcolor" val="tx"/>
                    </a:ext>
                  </a:extLst>
                </a:hlinkClick>
              </a:rPr>
              <a:t>http://harrypotter.com/</a:t>
            </a:r>
            <a:endParaRPr lang="en-US" sz="1600" dirty="0"/>
          </a:p>
          <a:p>
            <a:pPr>
              <a:spcBef>
                <a:spcPts val="1200"/>
              </a:spcBef>
            </a:pPr>
            <a:r>
              <a:rPr lang="en-US" dirty="0"/>
              <a:t>Hogwarts castle image copyright:</a:t>
            </a:r>
            <a:br>
              <a:rPr lang="en-US" dirty="0"/>
            </a:br>
            <a:r>
              <a:rPr lang="en-US" sz="1600" dirty="0">
                <a:hlinkClick r:id="rId5">
                  <a:extLst>
                    <a:ext uri="{A12FA001-AC4F-418D-AE19-62706E023703}">
                      <ahyp:hlinkClr xmlns:ahyp="http://schemas.microsoft.com/office/drawing/2018/hyperlinkcolor" val="tx"/>
                    </a:ext>
                  </a:extLst>
                </a:hlinkClick>
              </a:rPr>
              <a:t>https://wallpapercave.com/hogwarts-wallpaper</a:t>
            </a:r>
            <a:r>
              <a:rPr lang="en-US" sz="1600" dirty="0"/>
              <a:t>. </a:t>
            </a:r>
          </a:p>
          <a:p>
            <a:pPr>
              <a:spcBef>
                <a:spcPts val="1200"/>
              </a:spcBef>
            </a:pPr>
            <a:r>
              <a:rPr lang="en-US" dirty="0"/>
              <a:t>Elder Wand copyright </a:t>
            </a:r>
            <a:r>
              <a:rPr lang="en-US" dirty="0" err="1"/>
              <a:t>EAM</a:t>
            </a:r>
            <a:r>
              <a:rPr lang="en-US" dirty="0"/>
              <a:t> Mashup</a:t>
            </a:r>
            <a:br>
              <a:rPr lang="en-US" dirty="0"/>
            </a:br>
            <a:r>
              <a:rPr lang="en-US" sz="1600" dirty="0">
                <a:hlinkClick r:id="rId6">
                  <a:extLst>
                    <a:ext uri="{A12FA001-AC4F-418D-AE19-62706E023703}">
                      <ahyp:hlinkClr xmlns:ahyp="http://schemas.microsoft.com/office/drawing/2018/hyperlinkcolor" val="tx"/>
                    </a:ext>
                  </a:extLst>
                </a:hlinkClick>
              </a:rPr>
              <a:t>https://eammashup.files.wordpress.com/2016/09/elder_wand1.png</a:t>
            </a:r>
            <a:r>
              <a:rPr lang="en-US" sz="1600" dirty="0"/>
              <a:t> </a:t>
            </a:r>
          </a:p>
          <a:p>
            <a:r>
              <a:rPr lang="en-US" dirty="0"/>
              <a:t>Hogwarts School of Witchcraft and Wizardry coat of arms copyright:</a:t>
            </a:r>
            <a:br>
              <a:rPr lang="en-US" dirty="0"/>
            </a:br>
            <a:r>
              <a:rPr lang="en-US" sz="1600" dirty="0">
                <a:hlinkClick r:id="rId7">
                  <a:extLst>
                    <a:ext uri="{A12FA001-AC4F-418D-AE19-62706E023703}">
                      <ahyp:hlinkClr xmlns:ahyp="http://schemas.microsoft.com/office/drawing/2018/hyperlinkcolor" val="tx"/>
                    </a:ext>
                  </a:extLst>
                </a:hlinkClick>
              </a:rPr>
              <a:t>https://harrypotter.fandom.com/wiki/Hogwarts_School_of_Witchcraft_and_Wizardry</a:t>
            </a:r>
            <a:r>
              <a:rPr lang="en-US" sz="1600" dirty="0"/>
              <a:t> </a:t>
            </a:r>
          </a:p>
          <a:p>
            <a:r>
              <a:rPr lang="en-US" dirty="0"/>
              <a:t>Parry Hotter font copyright:</a:t>
            </a:r>
            <a:br>
              <a:rPr lang="en-US" dirty="0"/>
            </a:br>
            <a:r>
              <a:rPr lang="en-US" sz="1600" dirty="0">
                <a:hlinkClick r:id="rId8">
                  <a:extLst>
                    <a:ext uri="{A12FA001-AC4F-418D-AE19-62706E023703}">
                      <ahyp:hlinkClr xmlns:ahyp="http://schemas.microsoft.com/office/drawing/2018/hyperlinkcolor" val="tx"/>
                    </a:ext>
                  </a:extLst>
                </a:hlinkClick>
              </a:rPr>
              <a:t>https://www.1001fonts.com/parry-hotter-font.html</a:t>
            </a:r>
            <a:r>
              <a:rPr lang="en-US" sz="1600" dirty="0"/>
              <a:t> </a:t>
            </a:r>
          </a:p>
        </p:txBody>
      </p:sp>
      <p:sp>
        <p:nvSpPr>
          <p:cNvPr id="6" name="Content Placeholder 5">
            <a:extLst>
              <a:ext uri="{FF2B5EF4-FFF2-40B4-BE49-F238E27FC236}">
                <a16:creationId xmlns:a16="http://schemas.microsoft.com/office/drawing/2014/main" id="{CE18D563-01E8-4544-8103-F6AE645E3A3C}"/>
              </a:ext>
            </a:extLst>
          </p:cNvPr>
          <p:cNvSpPr>
            <a:spLocks noGrp="1"/>
          </p:cNvSpPr>
          <p:nvPr>
            <p:ph sz="half" idx="2"/>
          </p:nvPr>
        </p:nvSpPr>
        <p:spPr>
          <a:xfrm>
            <a:off x="5628300" y="1752600"/>
            <a:ext cx="3363300" cy="1371600"/>
          </a:xfrm>
        </p:spPr>
        <p:txBody>
          <a:bodyPr anchor="t">
            <a:normAutofit fontScale="55000" lnSpcReduction="20000"/>
          </a:bodyPr>
          <a:lstStyle/>
          <a:p>
            <a:pPr marL="0" indent="0">
              <a:buNone/>
            </a:pPr>
            <a:r>
              <a:rPr lang="en-US" b="1" dirty="0"/>
              <a:t>Need help? Send me an Owl!</a:t>
            </a:r>
          </a:p>
          <a:p>
            <a:pPr>
              <a:lnSpc>
                <a:spcPct val="120000"/>
              </a:lnSpc>
              <a:spcBef>
                <a:spcPts val="600"/>
              </a:spcBef>
            </a:pPr>
            <a:r>
              <a:rPr lang="en-US" sz="2200" dirty="0">
                <a:hlinkClick r:id="rId9">
                  <a:extLst>
                    <a:ext uri="{A12FA001-AC4F-418D-AE19-62706E023703}">
                      <ahyp:hlinkClr xmlns:ahyp="http://schemas.microsoft.com/office/drawing/2018/hyperlinkcolor" val="tx"/>
                    </a:ext>
                  </a:extLst>
                </a:hlinkClick>
              </a:rPr>
              <a:t>Hans@HansEckman.com</a:t>
            </a:r>
            <a:endParaRPr lang="en-US" sz="2200" dirty="0"/>
          </a:p>
          <a:p>
            <a:pPr>
              <a:lnSpc>
                <a:spcPct val="120000"/>
              </a:lnSpc>
              <a:spcBef>
                <a:spcPts val="600"/>
              </a:spcBef>
            </a:pPr>
            <a:r>
              <a:rPr lang="en-US" sz="2200" dirty="0">
                <a:hlinkClick r:id="rId10">
                  <a:extLst>
                    <a:ext uri="{A12FA001-AC4F-418D-AE19-62706E023703}">
                      <ahyp:hlinkClr xmlns:ahyp="http://schemas.microsoft.com/office/drawing/2018/hyperlinkcolor" val="tx"/>
                    </a:ext>
                  </a:extLst>
                </a:hlinkClick>
              </a:rPr>
              <a:t>http://EckmanGuides.com</a:t>
            </a:r>
            <a:r>
              <a:rPr lang="en-US" sz="2200" dirty="0"/>
              <a:t> </a:t>
            </a:r>
          </a:p>
          <a:p>
            <a:pPr>
              <a:lnSpc>
                <a:spcPct val="120000"/>
              </a:lnSpc>
              <a:spcBef>
                <a:spcPts val="600"/>
              </a:spcBef>
            </a:pPr>
            <a:r>
              <a:rPr lang="en-US" sz="2200" dirty="0">
                <a:hlinkClick r:id="rId11">
                  <a:extLst>
                    <a:ext uri="{A12FA001-AC4F-418D-AE19-62706E023703}">
                      <ahyp:hlinkClr xmlns:ahyp="http://schemas.microsoft.com/office/drawing/2018/hyperlinkcolor" val="tx"/>
                    </a:ext>
                  </a:extLst>
                </a:hlinkClick>
              </a:rPr>
              <a:t>http://www.linkedin.com/in/hanseckman</a:t>
            </a:r>
            <a:endParaRPr lang="en-US" sz="2200" dirty="0"/>
          </a:p>
          <a:p>
            <a:pPr>
              <a:lnSpc>
                <a:spcPct val="120000"/>
              </a:lnSpc>
              <a:spcBef>
                <a:spcPts val="600"/>
              </a:spcBef>
            </a:pPr>
            <a:r>
              <a:rPr lang="en-US" sz="2200" dirty="0">
                <a:hlinkClick r:id="rId12">
                  <a:extLst>
                    <a:ext uri="{A12FA001-AC4F-418D-AE19-62706E023703}">
                      <ahyp:hlinkClr xmlns:ahyp="http://schemas.microsoft.com/office/drawing/2018/hyperlinkcolor" val="tx"/>
                    </a:ext>
                  </a:extLst>
                </a:hlinkClick>
              </a:rPr>
              <a:t>@HansEckman </a:t>
            </a:r>
            <a:endParaRPr lang="en-US" sz="2200" dirty="0"/>
          </a:p>
          <a:p>
            <a:endParaRPr lang="en-US" dirty="0"/>
          </a:p>
        </p:txBody>
      </p:sp>
      <p:sp>
        <p:nvSpPr>
          <p:cNvPr id="4" name="Footer Placeholder 3">
            <a:extLst>
              <a:ext uri="{FF2B5EF4-FFF2-40B4-BE49-F238E27FC236}">
                <a16:creationId xmlns:a16="http://schemas.microsoft.com/office/drawing/2014/main" id="{2A6BFCE2-F4FA-436B-A4FC-52DAA1360CE4}"/>
              </a:ext>
            </a:extLst>
          </p:cNvPr>
          <p:cNvSpPr>
            <a:spLocks noGrp="1"/>
          </p:cNvSpPr>
          <p:nvPr>
            <p:ph type="ftr" sz="quarter" idx="11"/>
          </p:nvPr>
        </p:nvSpPr>
        <p:spPr/>
        <p:txBody>
          <a:body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F158C579-7F47-44D3-B937-AB6DC45CCD87}"/>
              </a:ext>
            </a:extLst>
          </p:cNvPr>
          <p:cNvSpPr>
            <a:spLocks noGrp="1"/>
          </p:cNvSpPr>
          <p:nvPr>
            <p:ph type="sldNum" sz="quarter" idx="12"/>
          </p:nvPr>
        </p:nvSpPr>
        <p:spPr/>
        <p:txBody>
          <a:bodyPr/>
          <a:lstStyle/>
          <a:p>
            <a:fld id="{761B79BF-9BF8-49EF-BE9D-A29E56BACC43}" type="slidenum">
              <a:rPr lang="en-US" altLang="en-US" smtClean="0"/>
              <a:pPr/>
              <a:t>17</a:t>
            </a:fld>
            <a:endParaRPr lang="en-US" altLang="en-US"/>
          </a:p>
        </p:txBody>
      </p:sp>
      <p:grpSp>
        <p:nvGrpSpPr>
          <p:cNvPr id="9" name="Group 8">
            <a:extLst>
              <a:ext uri="{FF2B5EF4-FFF2-40B4-BE49-F238E27FC236}">
                <a16:creationId xmlns:a16="http://schemas.microsoft.com/office/drawing/2014/main" id="{F7641805-0E7E-4520-95D9-F15C13BA115B}"/>
              </a:ext>
            </a:extLst>
          </p:cNvPr>
          <p:cNvGrpSpPr/>
          <p:nvPr/>
        </p:nvGrpSpPr>
        <p:grpSpPr>
          <a:xfrm>
            <a:off x="5997715" y="3124200"/>
            <a:ext cx="2624470" cy="3000690"/>
            <a:chOff x="4648202" y="1697601"/>
            <a:chExt cx="4072268" cy="4656032"/>
          </a:xfrm>
        </p:grpSpPr>
        <p:pic>
          <p:nvPicPr>
            <p:cNvPr id="7" name="Content Placeholder 9">
              <a:extLst>
                <a:ext uri="{FF2B5EF4-FFF2-40B4-BE49-F238E27FC236}">
                  <a16:creationId xmlns:a16="http://schemas.microsoft.com/office/drawing/2014/main" id="{3DF2968E-1FDD-40FA-A11D-B870B39DFAD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b="-67"/>
            <a:stretch/>
          </p:blipFill>
          <p:spPr bwMode="auto">
            <a:xfrm>
              <a:off x="4648202" y="1697601"/>
              <a:ext cx="4072268" cy="4235069"/>
            </a:xfrm>
            <a:prstGeom prst="rect">
              <a:avLst/>
            </a:prstGeom>
            <a:noFill/>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1D125935-6F9C-4D0E-B919-3FD0C821508C}"/>
                </a:ext>
              </a:extLst>
            </p:cNvPr>
            <p:cNvSpPr txBox="1"/>
            <p:nvPr/>
          </p:nvSpPr>
          <p:spPr>
            <a:xfrm>
              <a:off x="4724269" y="5923827"/>
              <a:ext cx="3996201" cy="429806"/>
            </a:xfrm>
            <a:prstGeom prst="rect">
              <a:avLst/>
            </a:prstGeom>
            <a:noFill/>
          </p:spPr>
          <p:txBody>
            <a:bodyPr wrap="square" rtlCol="0">
              <a:spAutoFit/>
            </a:bodyPr>
            <a:lstStyle/>
            <a:p>
              <a:pPr lvl="0" algn="r">
                <a:spcBef>
                  <a:spcPts val="1200"/>
                </a:spcBef>
              </a:pPr>
              <a:r>
                <a:rPr lang="en-US" sz="1200" dirty="0">
                  <a:latin typeface="Arial"/>
                  <a:cs typeface="Arial"/>
                </a:rPr>
                <a:t>Image by </a:t>
              </a:r>
              <a:r>
                <a:rPr lang="en-US" sz="1200" dirty="0">
                  <a:latin typeface="Arial"/>
                  <a:cs typeface="Arial"/>
                  <a:hlinkClick r:id="rId14">
                    <a:extLst>
                      <a:ext uri="{A12FA001-AC4F-418D-AE19-62706E023703}">
                        <ahyp:hlinkClr xmlns:ahyp="http://schemas.microsoft.com/office/drawing/2018/hyperlinkcolor" val="tx"/>
                      </a:ext>
                    </a:extLst>
                  </a:hlinkClick>
                </a:rPr>
                <a:t>https://photofunia.com</a:t>
              </a:r>
              <a:endParaRPr lang="en-US" sz="1200" dirty="0">
                <a:latin typeface="Arial"/>
                <a:cs typeface="Arial"/>
              </a:endParaRPr>
            </a:p>
          </p:txBody>
        </p:sp>
      </p:grpSp>
    </p:spTree>
    <p:extLst>
      <p:ext uri="{BB962C8B-B14F-4D97-AF65-F5344CB8AC3E}">
        <p14:creationId xmlns:p14="http://schemas.microsoft.com/office/powerpoint/2010/main" val="101906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Arrow: Right 145">
            <a:extLst>
              <a:ext uri="{FF2B5EF4-FFF2-40B4-BE49-F238E27FC236}">
                <a16:creationId xmlns:a16="http://schemas.microsoft.com/office/drawing/2014/main" id="{6A733B2F-C8A1-4030-A957-84B6E509C8A1}"/>
              </a:ext>
            </a:extLst>
          </p:cNvPr>
          <p:cNvSpPr/>
          <p:nvPr/>
        </p:nvSpPr>
        <p:spPr>
          <a:xfrm>
            <a:off x="0" y="3623928"/>
            <a:ext cx="9144000" cy="41565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116580" y="888991"/>
            <a:ext cx="2194560" cy="182880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lnSpc>
                <a:spcPct val="150000"/>
              </a:lnSpc>
            </a:pPr>
            <a:r>
              <a:rPr lang="en-US" sz="1400" b="1" dirty="0">
                <a:solidFill>
                  <a:schemeClr val="tx1">
                    <a:lumMod val="65000"/>
                    <a:lumOff val="35000"/>
                  </a:schemeClr>
                </a:solidFill>
                <a:latin typeface="+mn-lt"/>
                <a:ea typeface="Open Sans Extrabold" pitchFamily="34" charset="0"/>
                <a:cs typeface="Open Sans Extrabold" pitchFamily="34" charset="0"/>
              </a:rPr>
              <a:t>Goal 1</a:t>
            </a:r>
          </a:p>
          <a:p>
            <a:pPr algn="ctr"/>
            <a:r>
              <a:rPr lang="en-US" sz="1200" dirty="0">
                <a:solidFill>
                  <a:schemeClr val="tx1">
                    <a:lumMod val="65000"/>
                    <a:lumOff val="35000"/>
                  </a:schemeClr>
                </a:solidFill>
                <a:latin typeface="+mn-lt"/>
                <a:ea typeface="Open Sans" pitchFamily="34" charset="0"/>
                <a:cs typeface="Open Sans" pitchFamily="34" charset="0"/>
              </a:rPr>
              <a:t> </a:t>
            </a:r>
          </a:p>
        </p:txBody>
      </p:sp>
      <p:sp>
        <p:nvSpPr>
          <p:cNvPr id="17" name="Rectangle 16"/>
          <p:cNvSpPr/>
          <p:nvPr/>
        </p:nvSpPr>
        <p:spPr>
          <a:xfrm>
            <a:off x="2899800" y="4929714"/>
            <a:ext cx="2194560" cy="182880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lvl="0" algn="ctr">
              <a:lnSpc>
                <a:spcPct val="150000"/>
              </a:lnSpc>
            </a:pPr>
            <a:r>
              <a:rPr lang="en-US" sz="1400" b="1" dirty="0">
                <a:solidFill>
                  <a:srgbClr val="000000">
                    <a:lumMod val="65000"/>
                    <a:lumOff val="35000"/>
                  </a:srgbClr>
                </a:solidFill>
                <a:latin typeface="+mn-lt"/>
                <a:ea typeface="Open Sans Extrabold" pitchFamily="34" charset="0"/>
                <a:cs typeface="Open Sans Extrabold" pitchFamily="34" charset="0"/>
              </a:rPr>
              <a:t>Goal 4</a:t>
            </a:r>
          </a:p>
          <a:p>
            <a:pPr lvl="0" algn="ctr"/>
            <a:r>
              <a:rPr lang="en-US" sz="1200" dirty="0">
                <a:solidFill>
                  <a:srgbClr val="000000">
                    <a:lumMod val="65000"/>
                    <a:lumOff val="35000"/>
                  </a:srgbClr>
                </a:solidFill>
                <a:latin typeface="+mn-lt"/>
                <a:ea typeface="Open Sans" pitchFamily="34" charset="0"/>
                <a:cs typeface="Open Sans" pitchFamily="34" charset="0"/>
              </a:rPr>
              <a:t> </a:t>
            </a:r>
          </a:p>
        </p:txBody>
      </p:sp>
      <p:sp>
        <p:nvSpPr>
          <p:cNvPr id="18" name="Rectangle 17"/>
          <p:cNvSpPr/>
          <p:nvPr/>
        </p:nvSpPr>
        <p:spPr>
          <a:xfrm>
            <a:off x="609600" y="4929714"/>
            <a:ext cx="2194560" cy="182880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lvl="0" algn="ctr">
              <a:lnSpc>
                <a:spcPct val="150000"/>
              </a:lnSpc>
            </a:pPr>
            <a:r>
              <a:rPr lang="en-US" sz="1400" b="1" dirty="0">
                <a:solidFill>
                  <a:srgbClr val="000000">
                    <a:lumMod val="65000"/>
                    <a:lumOff val="35000"/>
                  </a:srgbClr>
                </a:solidFill>
                <a:latin typeface="+mn-lt"/>
                <a:ea typeface="Open Sans Extrabold" pitchFamily="34" charset="0"/>
                <a:cs typeface="Open Sans Extrabold" pitchFamily="34" charset="0"/>
              </a:rPr>
              <a:t>Goal 2</a:t>
            </a:r>
          </a:p>
          <a:p>
            <a:pPr lvl="0" algn="ctr"/>
            <a:r>
              <a:rPr lang="en-US" sz="1200" dirty="0">
                <a:solidFill>
                  <a:srgbClr val="000000">
                    <a:lumMod val="65000"/>
                    <a:lumOff val="35000"/>
                  </a:srgbClr>
                </a:solidFill>
                <a:latin typeface="+mn-lt"/>
                <a:ea typeface="Open Sans" pitchFamily="34" charset="0"/>
                <a:cs typeface="Open Sans" pitchFamily="34" charset="0"/>
              </a:rPr>
              <a:t> </a:t>
            </a:r>
          </a:p>
        </p:txBody>
      </p:sp>
      <p:sp>
        <p:nvSpPr>
          <p:cNvPr id="20" name="Rectangle 19"/>
          <p:cNvSpPr/>
          <p:nvPr/>
        </p:nvSpPr>
        <p:spPr>
          <a:xfrm>
            <a:off x="6987181" y="888991"/>
            <a:ext cx="2194560" cy="182880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lvl="0" algn="ctr">
              <a:lnSpc>
                <a:spcPct val="150000"/>
              </a:lnSpc>
            </a:pPr>
            <a:r>
              <a:rPr lang="en-US" sz="1400" b="1" dirty="0">
                <a:solidFill>
                  <a:srgbClr val="000000">
                    <a:lumMod val="65000"/>
                    <a:lumOff val="35000"/>
                  </a:srgbClr>
                </a:solidFill>
                <a:latin typeface="+mn-lt"/>
                <a:ea typeface="Open Sans Extrabold" pitchFamily="34" charset="0"/>
                <a:cs typeface="Open Sans Extrabold" pitchFamily="34" charset="0"/>
              </a:rPr>
              <a:t>Goal 7</a:t>
            </a:r>
          </a:p>
          <a:p>
            <a:pPr lvl="0" algn="ctr"/>
            <a:r>
              <a:rPr lang="en-US" sz="1200" dirty="0">
                <a:solidFill>
                  <a:srgbClr val="000000">
                    <a:lumMod val="65000"/>
                    <a:lumOff val="35000"/>
                  </a:srgbClr>
                </a:solidFill>
                <a:latin typeface="+mn-lt"/>
                <a:ea typeface="Open Sans" pitchFamily="34" charset="0"/>
                <a:cs typeface="Open Sans" pitchFamily="34" charset="0"/>
              </a:rPr>
              <a:t> </a:t>
            </a:r>
          </a:p>
        </p:txBody>
      </p:sp>
      <p:sp>
        <p:nvSpPr>
          <p:cNvPr id="21" name="Rectangle 20"/>
          <p:cNvSpPr/>
          <p:nvPr/>
        </p:nvSpPr>
        <p:spPr>
          <a:xfrm>
            <a:off x="4696980" y="888991"/>
            <a:ext cx="2194560" cy="182880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lvl="0" algn="ctr">
              <a:lnSpc>
                <a:spcPct val="150000"/>
              </a:lnSpc>
            </a:pPr>
            <a:r>
              <a:rPr lang="en-US" sz="1400" b="1" dirty="0">
                <a:solidFill>
                  <a:srgbClr val="000000">
                    <a:lumMod val="65000"/>
                    <a:lumOff val="35000"/>
                  </a:srgbClr>
                </a:solidFill>
                <a:latin typeface="+mn-lt"/>
                <a:ea typeface="Open Sans Extrabold" pitchFamily="34" charset="0"/>
                <a:cs typeface="Open Sans Extrabold" pitchFamily="34" charset="0"/>
              </a:rPr>
              <a:t>Goal 5</a:t>
            </a:r>
          </a:p>
          <a:p>
            <a:pPr lvl="0" algn="ctr"/>
            <a:r>
              <a:rPr lang="en-US" sz="1200" dirty="0">
                <a:solidFill>
                  <a:srgbClr val="000000">
                    <a:lumMod val="65000"/>
                    <a:lumOff val="35000"/>
                  </a:srgbClr>
                </a:solidFill>
                <a:latin typeface="+mn-lt"/>
                <a:ea typeface="Open Sans" pitchFamily="34" charset="0"/>
                <a:cs typeface="Open Sans" pitchFamily="34" charset="0"/>
              </a:rPr>
              <a:t> </a:t>
            </a:r>
          </a:p>
        </p:txBody>
      </p:sp>
      <p:cxnSp>
        <p:nvCxnSpPr>
          <p:cNvPr id="25" name="Elbow Connector 24"/>
          <p:cNvCxnSpPr>
            <a:cxnSpLocks/>
            <a:stCxn id="11" idx="0"/>
            <a:endCxn id="16" idx="2"/>
          </p:cNvCxnSpPr>
          <p:nvPr/>
        </p:nvCxnSpPr>
        <p:spPr>
          <a:xfrm rot="5400000" flipH="1" flipV="1">
            <a:off x="735747" y="2805004"/>
            <a:ext cx="565326" cy="390900"/>
          </a:xfrm>
          <a:prstGeom prst="bentConnector3">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27" name="Elbow Connector 26"/>
          <p:cNvCxnSpPr>
            <a:stCxn id="12" idx="4"/>
            <a:endCxn id="18" idx="0"/>
          </p:cNvCxnSpPr>
          <p:nvPr/>
        </p:nvCxnSpPr>
        <p:spPr>
          <a:xfrm rot="5400000">
            <a:off x="1613961" y="4473317"/>
            <a:ext cx="549317" cy="363477"/>
          </a:xfrm>
          <a:prstGeom prst="bentConnector3">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29" name="Elbow Connector 28"/>
          <p:cNvCxnSpPr>
            <a:cxnSpLocks/>
            <a:stCxn id="13" idx="4"/>
            <a:endCxn id="17" idx="0"/>
          </p:cNvCxnSpPr>
          <p:nvPr/>
        </p:nvCxnSpPr>
        <p:spPr>
          <a:xfrm rot="5400000">
            <a:off x="4009882" y="4367595"/>
            <a:ext cx="549317" cy="574920"/>
          </a:xfrm>
          <a:prstGeom prst="bentConnector3">
            <a:avLst>
              <a:gd name="adj1" fmla="val 50000"/>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31" name="Elbow Connector 30"/>
          <p:cNvCxnSpPr>
            <a:cxnSpLocks/>
            <a:stCxn id="14" idx="0"/>
          </p:cNvCxnSpPr>
          <p:nvPr/>
        </p:nvCxnSpPr>
        <p:spPr>
          <a:xfrm rot="16200000" flipV="1">
            <a:off x="5411760" y="2868631"/>
            <a:ext cx="565327" cy="263646"/>
          </a:xfrm>
          <a:prstGeom prst="bentConnector3">
            <a:avLst>
              <a:gd name="adj1" fmla="val 50000"/>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11" name="Oval 10"/>
          <p:cNvSpPr>
            <a:spLocks noChangeAspect="1" noChangeArrowheads="1"/>
          </p:cNvSpPr>
          <p:nvPr/>
        </p:nvSpPr>
        <p:spPr bwMode="auto">
          <a:xfrm>
            <a:off x="274320" y="3283117"/>
            <a:ext cx="1097280" cy="1097280"/>
          </a:xfrm>
          <a:prstGeom prst="ellipse">
            <a:avLst/>
          </a:prstGeom>
          <a:blipFill>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a:blip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mj-lt"/>
            </a:endParaRPr>
          </a:p>
        </p:txBody>
      </p:sp>
      <p:sp>
        <p:nvSpPr>
          <p:cNvPr id="12" name="Oval 11"/>
          <p:cNvSpPr>
            <a:spLocks noChangeAspect="1" noChangeArrowheads="1"/>
          </p:cNvSpPr>
          <p:nvPr/>
        </p:nvSpPr>
        <p:spPr bwMode="auto">
          <a:xfrm>
            <a:off x="1521717" y="3283117"/>
            <a:ext cx="1097280" cy="1097280"/>
          </a:xfrm>
          <a:prstGeom prst="ellipse">
            <a:avLst/>
          </a:prstGeom>
          <a:blipFill dpi="0" rotWithShape="1">
            <a:blip r:embed="rId4" cstate="screen">
              <a:duotone>
                <a:prstClr val="black"/>
                <a:schemeClr val="accent3">
                  <a:tint val="45000"/>
                  <a:satMod val="400000"/>
                </a:schemeClr>
              </a:duotone>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Oval 14"/>
          <p:cNvSpPr>
            <a:spLocks noChangeAspect="1" noChangeArrowheads="1"/>
          </p:cNvSpPr>
          <p:nvPr/>
        </p:nvSpPr>
        <p:spPr bwMode="auto">
          <a:xfrm>
            <a:off x="7772400" y="3283117"/>
            <a:ext cx="1097280" cy="1097280"/>
          </a:xfrm>
          <a:prstGeom prst="ellipse">
            <a:avLst/>
          </a:prstGeom>
          <a:blipFill dpi="0" rotWithShape="1">
            <a:blip r:embed="rId6" cstate="screen">
              <a:duotone>
                <a:prstClr val="black"/>
                <a:schemeClr val="accent3">
                  <a:tint val="45000"/>
                  <a:satMod val="400000"/>
                </a:schemeClr>
              </a:duotone>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a:fillRect/>
            </a:stretch>
          </a:blip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mj-lt"/>
            </a:endParaRPr>
          </a:p>
        </p:txBody>
      </p:sp>
      <p:sp>
        <p:nvSpPr>
          <p:cNvPr id="14" name="Oval 13"/>
          <p:cNvSpPr>
            <a:spLocks noChangeAspect="1" noChangeArrowheads="1"/>
          </p:cNvSpPr>
          <p:nvPr/>
        </p:nvSpPr>
        <p:spPr bwMode="auto">
          <a:xfrm>
            <a:off x="5277606" y="3283117"/>
            <a:ext cx="1097280" cy="1097280"/>
          </a:xfrm>
          <a:prstGeom prst="ellipse">
            <a:avLst/>
          </a:prstGeom>
          <a:blipFill>
            <a:blip r:embed="rId8" cstate="screen">
              <a:duotone>
                <a:prstClr val="black"/>
                <a:schemeClr val="accent3">
                  <a:tint val="45000"/>
                  <a:satMod val="400000"/>
                </a:schemeClr>
              </a:duoton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tretch>
              <a:fillRect/>
            </a:stretch>
          </a:blip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mj-lt"/>
            </a:endParaRPr>
          </a:p>
        </p:txBody>
      </p:sp>
      <p:sp>
        <p:nvSpPr>
          <p:cNvPr id="13" name="Oval 12"/>
          <p:cNvSpPr>
            <a:spLocks noChangeAspect="1" noChangeArrowheads="1"/>
          </p:cNvSpPr>
          <p:nvPr/>
        </p:nvSpPr>
        <p:spPr bwMode="auto">
          <a:xfrm>
            <a:off x="4016511" y="3283117"/>
            <a:ext cx="1110978" cy="1097280"/>
          </a:xfrm>
          <a:prstGeom prst="ellipse">
            <a:avLst/>
          </a:prstGeom>
          <a:blipFill dpi="0" rotWithShape="1">
            <a:blip r:embed="rId10" cstate="screen">
              <a:duotone>
                <a:prstClr val="black"/>
                <a:schemeClr val="accent3">
                  <a:tint val="45000"/>
                  <a:satMod val="400000"/>
                </a:schemeClr>
              </a:duotone>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mj-lt"/>
            </a:endParaRPr>
          </a:p>
        </p:txBody>
      </p:sp>
      <p:sp>
        <p:nvSpPr>
          <p:cNvPr id="60" name="Rectangle 59">
            <a:extLst>
              <a:ext uri="{FF2B5EF4-FFF2-40B4-BE49-F238E27FC236}">
                <a16:creationId xmlns:a16="http://schemas.microsoft.com/office/drawing/2014/main" id="{BEE47F3D-C44E-4504-AA48-2F37F4102022}"/>
              </a:ext>
            </a:extLst>
          </p:cNvPr>
          <p:cNvSpPr/>
          <p:nvPr/>
        </p:nvSpPr>
        <p:spPr>
          <a:xfrm>
            <a:off x="5190000" y="4929714"/>
            <a:ext cx="2194560" cy="182880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lvl="0" algn="ctr">
              <a:lnSpc>
                <a:spcPct val="150000"/>
              </a:lnSpc>
            </a:pPr>
            <a:r>
              <a:rPr lang="en-US" sz="1400" b="1" dirty="0">
                <a:solidFill>
                  <a:srgbClr val="000000">
                    <a:lumMod val="65000"/>
                    <a:lumOff val="35000"/>
                  </a:srgbClr>
                </a:solidFill>
                <a:latin typeface="+mn-lt"/>
                <a:ea typeface="Open Sans Extrabold" pitchFamily="34" charset="0"/>
                <a:cs typeface="Open Sans Extrabold" pitchFamily="34" charset="0"/>
              </a:rPr>
              <a:t>Goal 6</a:t>
            </a:r>
          </a:p>
          <a:p>
            <a:pPr lvl="0" algn="ctr"/>
            <a:r>
              <a:rPr lang="en-US" sz="1200" dirty="0">
                <a:solidFill>
                  <a:srgbClr val="000000">
                    <a:lumMod val="65000"/>
                    <a:lumOff val="35000"/>
                  </a:srgbClr>
                </a:solidFill>
                <a:latin typeface="+mn-lt"/>
                <a:ea typeface="Open Sans" pitchFamily="34" charset="0"/>
                <a:cs typeface="Open Sans" pitchFamily="34" charset="0"/>
              </a:rPr>
              <a:t> </a:t>
            </a:r>
          </a:p>
        </p:txBody>
      </p:sp>
      <p:cxnSp>
        <p:nvCxnSpPr>
          <p:cNvPr id="61" name="Elbow Connector 30">
            <a:extLst>
              <a:ext uri="{FF2B5EF4-FFF2-40B4-BE49-F238E27FC236}">
                <a16:creationId xmlns:a16="http://schemas.microsoft.com/office/drawing/2014/main" id="{D723E6A7-1D6E-4D06-BDD0-89407399EDCF}"/>
              </a:ext>
            </a:extLst>
          </p:cNvPr>
          <p:cNvCxnSpPr>
            <a:stCxn id="63" idx="4"/>
            <a:endCxn id="60" idx="0"/>
          </p:cNvCxnSpPr>
          <p:nvPr/>
        </p:nvCxnSpPr>
        <p:spPr>
          <a:xfrm rot="5400000">
            <a:off x="6405804" y="4261874"/>
            <a:ext cx="549317" cy="786363"/>
          </a:xfrm>
          <a:prstGeom prst="bentConnector3">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63" name="Oval 62">
            <a:extLst>
              <a:ext uri="{FF2B5EF4-FFF2-40B4-BE49-F238E27FC236}">
                <a16:creationId xmlns:a16="http://schemas.microsoft.com/office/drawing/2014/main" id="{3DBE3F95-7DC6-4D82-9B42-34A5779606BF}"/>
              </a:ext>
            </a:extLst>
          </p:cNvPr>
          <p:cNvSpPr>
            <a:spLocks noChangeAspect="1" noChangeArrowheads="1"/>
          </p:cNvSpPr>
          <p:nvPr/>
        </p:nvSpPr>
        <p:spPr bwMode="auto">
          <a:xfrm>
            <a:off x="6525003" y="3283117"/>
            <a:ext cx="1097280" cy="1097280"/>
          </a:xfrm>
          <a:prstGeom prst="ellipse">
            <a:avLst/>
          </a:prstGeom>
          <a:blipFill dpi="0"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mj-lt"/>
            </a:endParaRPr>
          </a:p>
        </p:txBody>
      </p:sp>
      <p:sp>
        <p:nvSpPr>
          <p:cNvPr id="65" name="Rectangle 64">
            <a:extLst>
              <a:ext uri="{FF2B5EF4-FFF2-40B4-BE49-F238E27FC236}">
                <a16:creationId xmlns:a16="http://schemas.microsoft.com/office/drawing/2014/main" id="{2D62076E-4AAD-4E56-A517-D275251C55CD}"/>
              </a:ext>
            </a:extLst>
          </p:cNvPr>
          <p:cNvSpPr/>
          <p:nvPr/>
        </p:nvSpPr>
        <p:spPr>
          <a:xfrm>
            <a:off x="2406780" y="888991"/>
            <a:ext cx="2194560" cy="182880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lvl="0" algn="ctr">
              <a:lnSpc>
                <a:spcPct val="150000"/>
              </a:lnSpc>
            </a:pPr>
            <a:r>
              <a:rPr lang="en-US" sz="1400" b="1" dirty="0">
                <a:solidFill>
                  <a:srgbClr val="000000">
                    <a:lumMod val="65000"/>
                    <a:lumOff val="35000"/>
                  </a:srgbClr>
                </a:solidFill>
                <a:latin typeface="+mn-lt"/>
                <a:ea typeface="Open Sans Extrabold" pitchFamily="34" charset="0"/>
                <a:cs typeface="Open Sans Extrabold" pitchFamily="34" charset="0"/>
              </a:rPr>
              <a:t>Goal 3</a:t>
            </a:r>
          </a:p>
          <a:p>
            <a:pPr lvl="0" algn="ctr"/>
            <a:r>
              <a:rPr lang="en-US" sz="1200" dirty="0">
                <a:solidFill>
                  <a:srgbClr val="000000">
                    <a:lumMod val="65000"/>
                    <a:lumOff val="35000"/>
                  </a:srgbClr>
                </a:solidFill>
                <a:latin typeface="+mn-lt"/>
                <a:ea typeface="Open Sans" pitchFamily="34" charset="0"/>
                <a:cs typeface="Open Sans" pitchFamily="34" charset="0"/>
              </a:rPr>
              <a:t> </a:t>
            </a:r>
          </a:p>
        </p:txBody>
      </p:sp>
      <p:cxnSp>
        <p:nvCxnSpPr>
          <p:cNvPr id="66" name="Elbow Connector 24">
            <a:extLst>
              <a:ext uri="{FF2B5EF4-FFF2-40B4-BE49-F238E27FC236}">
                <a16:creationId xmlns:a16="http://schemas.microsoft.com/office/drawing/2014/main" id="{4789AD9A-9826-4FB9-B29C-6FEC6DCE7A7F}"/>
              </a:ext>
            </a:extLst>
          </p:cNvPr>
          <p:cNvCxnSpPr>
            <a:stCxn id="68" idx="0"/>
            <a:endCxn id="65" idx="2"/>
          </p:cNvCxnSpPr>
          <p:nvPr/>
        </p:nvCxnSpPr>
        <p:spPr>
          <a:xfrm rot="5400000" flipH="1" flipV="1">
            <a:off x="3128244" y="2907301"/>
            <a:ext cx="565326" cy="186306"/>
          </a:xfrm>
          <a:prstGeom prst="bentConnector3">
            <a:avLst>
              <a:gd name="adj1" fmla="val 50000"/>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68" name="Oval 67">
            <a:extLst>
              <a:ext uri="{FF2B5EF4-FFF2-40B4-BE49-F238E27FC236}">
                <a16:creationId xmlns:a16="http://schemas.microsoft.com/office/drawing/2014/main" id="{6A4351B4-CBC4-44FE-ABEA-FDA4714AAFDF}"/>
              </a:ext>
            </a:extLst>
          </p:cNvPr>
          <p:cNvSpPr>
            <a:spLocks noChangeAspect="1" noChangeArrowheads="1"/>
          </p:cNvSpPr>
          <p:nvPr/>
        </p:nvSpPr>
        <p:spPr bwMode="auto">
          <a:xfrm>
            <a:off x="2769114" y="3283117"/>
            <a:ext cx="1097280" cy="1097280"/>
          </a:xfrm>
          <a:prstGeom prst="ellipse">
            <a:avLst/>
          </a:prstGeom>
          <a:blipFill>
            <a:blip r:embed="rId13" cstate="screen">
              <a:duotone>
                <a:prstClr val="black"/>
                <a:schemeClr val="accent3">
                  <a:tint val="45000"/>
                  <a:satMod val="400000"/>
                </a:schemeClr>
              </a:duotone>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a:ext>
              </a:extLst>
            </a:blip>
            <a:stretch>
              <a:fillRect/>
            </a:stretch>
          </a:blip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mj-lt"/>
            </a:endParaRPr>
          </a:p>
        </p:txBody>
      </p:sp>
      <p:cxnSp>
        <p:nvCxnSpPr>
          <p:cNvPr id="88" name="Elbow Connector 30">
            <a:extLst>
              <a:ext uri="{FF2B5EF4-FFF2-40B4-BE49-F238E27FC236}">
                <a16:creationId xmlns:a16="http://schemas.microsoft.com/office/drawing/2014/main" id="{90FAA96F-D44C-43EE-9DF6-241061773760}"/>
              </a:ext>
            </a:extLst>
          </p:cNvPr>
          <p:cNvCxnSpPr>
            <a:cxnSpLocks/>
            <a:stCxn id="15" idx="0"/>
            <a:endCxn id="20" idx="2"/>
          </p:cNvCxnSpPr>
          <p:nvPr/>
        </p:nvCxnSpPr>
        <p:spPr>
          <a:xfrm rot="16200000" flipV="1">
            <a:off x="7920088" y="2882164"/>
            <a:ext cx="565326" cy="236579"/>
          </a:xfrm>
          <a:prstGeom prst="bentConnector3">
            <a:avLst>
              <a:gd name="adj1" fmla="val 50000"/>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pic>
        <p:nvPicPr>
          <p:cNvPr id="127" name="Content Placeholder 7">
            <a:extLst>
              <a:ext uri="{FF2B5EF4-FFF2-40B4-BE49-F238E27FC236}">
                <a16:creationId xmlns:a16="http://schemas.microsoft.com/office/drawing/2014/main" id="{A7CD3D87-FEC0-4909-88BD-DED70CDD197A}"/>
              </a:ext>
            </a:extLst>
          </p:cNvPr>
          <p:cNvPicPr>
            <a:picLocks noChangeAspect="1"/>
          </p:cNvPicPr>
          <p:nvPr/>
        </p:nvPicPr>
        <p:blipFill>
          <a:blip r:embed="rId15" cstate="screen">
            <a:extLst>
              <a:ext uri="{BEBA8EAE-BF5A-486C-A8C5-ECC9F3942E4B}">
                <a14:imgProps xmlns:a14="http://schemas.microsoft.com/office/drawing/2010/main">
                  <a14:imgLayer r:embed="rId16">
                    <a14:imgEffect>
                      <a14:saturation sat="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7694524" y="5312302"/>
            <a:ext cx="1170104" cy="1063624"/>
          </a:xfrm>
          <a:prstGeom prst="rect">
            <a:avLst/>
          </a:prstGeom>
        </p:spPr>
      </p:pic>
      <p:sp>
        <p:nvSpPr>
          <p:cNvPr id="150" name="Title 1">
            <a:extLst>
              <a:ext uri="{FF2B5EF4-FFF2-40B4-BE49-F238E27FC236}">
                <a16:creationId xmlns:a16="http://schemas.microsoft.com/office/drawing/2014/main" id="{62D07094-EA9F-4F87-9652-0FAC75280B4A}"/>
              </a:ext>
            </a:extLst>
          </p:cNvPr>
          <p:cNvSpPr txBox="1">
            <a:spLocks/>
          </p:cNvSpPr>
          <p:nvPr/>
        </p:nvSpPr>
        <p:spPr>
          <a:xfrm>
            <a:off x="152400" y="119913"/>
            <a:ext cx="8839200" cy="701674"/>
          </a:xfrm>
          <a:prstGeom prst="rect">
            <a:avLst/>
          </a:prstGeom>
        </p:spPr>
        <p:txBody>
          <a:bodyPr anchor="ctr"/>
          <a:lstStyle>
            <a:lvl1pPr algn="l" rtl="0" eaLnBrk="1" fontAlgn="base" hangingPunct="1">
              <a:spcBef>
                <a:spcPct val="0"/>
              </a:spcBef>
              <a:spcAft>
                <a:spcPct val="0"/>
              </a:spcAft>
              <a:defRPr sz="2800" b="1" kern="1200">
                <a:ln>
                  <a:noFill/>
                </a:ln>
                <a:solidFill>
                  <a:schemeClr val="tx1"/>
                </a:solidFill>
                <a:effectLst/>
                <a:latin typeface="Arial Rounded MT Bold" panose="020F0704030504030204" pitchFamily="34" charset="0"/>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9pPr>
          </a:lstStyle>
          <a:p>
            <a:r>
              <a:rPr lang="en-US"/>
              <a:t>My Leadership Development Roadmap</a:t>
            </a:r>
            <a:endParaRPr lang="en-US" dirty="0"/>
          </a:p>
        </p:txBody>
      </p:sp>
    </p:spTree>
    <p:extLst>
      <p:ext uri="{BB962C8B-B14F-4D97-AF65-F5344CB8AC3E}">
        <p14:creationId xmlns:p14="http://schemas.microsoft.com/office/powerpoint/2010/main" val="17767481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94C1-5EFC-43E8-85D5-B57250697757}"/>
              </a:ext>
            </a:extLst>
          </p:cNvPr>
          <p:cNvSpPr>
            <a:spLocks noGrp="1"/>
          </p:cNvSpPr>
          <p:nvPr>
            <p:ph type="title"/>
          </p:nvPr>
        </p:nvSpPr>
        <p:spPr>
          <a:xfrm>
            <a:off x="1447800" y="119913"/>
            <a:ext cx="7543800" cy="701674"/>
          </a:xfrm>
        </p:spPr>
        <p:txBody>
          <a:bodyPr/>
          <a:lstStyle/>
          <a:p>
            <a:r>
              <a:rPr lang="en-US" dirty="0"/>
              <a:t>Play to Your Strengths</a:t>
            </a:r>
          </a:p>
        </p:txBody>
      </p:sp>
      <p:sp>
        <p:nvSpPr>
          <p:cNvPr id="6" name="Content Placeholder 5">
            <a:extLst>
              <a:ext uri="{FF2B5EF4-FFF2-40B4-BE49-F238E27FC236}">
                <a16:creationId xmlns:a16="http://schemas.microsoft.com/office/drawing/2014/main" id="{8E2FEDD5-2D55-408D-A89A-ABC4692667ED}"/>
              </a:ext>
            </a:extLst>
          </p:cNvPr>
          <p:cNvSpPr>
            <a:spLocks noGrp="1"/>
          </p:cNvSpPr>
          <p:nvPr>
            <p:ph sz="half" idx="1"/>
          </p:nvPr>
        </p:nvSpPr>
        <p:spPr>
          <a:xfrm>
            <a:off x="304799" y="1066800"/>
            <a:ext cx="4038600" cy="5410200"/>
          </a:xfrm>
        </p:spPr>
        <p:txBody>
          <a:bodyPr>
            <a:normAutofit/>
          </a:bodyPr>
          <a:lstStyle/>
          <a:p>
            <a:r>
              <a:rPr lang="en-US" dirty="0"/>
              <a:t>Professor Moody: "Play to your strengths? …</a:t>
            </a:r>
            <a:br>
              <a:rPr lang="en-US" dirty="0"/>
            </a:br>
            <a:r>
              <a:rPr lang="en-US" dirty="0"/>
              <a:t>You’re a damn good flier from what I heard."</a:t>
            </a:r>
          </a:p>
          <a:p>
            <a:r>
              <a:rPr lang="en-US" dirty="0"/>
              <a:t>Harry: "But I'm not allowed a broom. I’ve only got my wand…"</a:t>
            </a:r>
          </a:p>
        </p:txBody>
      </p:sp>
      <p:sp>
        <p:nvSpPr>
          <p:cNvPr id="8" name="Content Placeholder 7">
            <a:extLst>
              <a:ext uri="{FF2B5EF4-FFF2-40B4-BE49-F238E27FC236}">
                <a16:creationId xmlns:a16="http://schemas.microsoft.com/office/drawing/2014/main" id="{87B083BB-E6F6-4151-A61E-4237FFAC738F}"/>
              </a:ext>
            </a:extLst>
          </p:cNvPr>
          <p:cNvSpPr>
            <a:spLocks noGrp="1"/>
          </p:cNvSpPr>
          <p:nvPr>
            <p:ph sz="half" idx="2"/>
          </p:nvPr>
        </p:nvSpPr>
        <p:spPr>
          <a:xfrm>
            <a:off x="4800601" y="1295951"/>
            <a:ext cx="4038600" cy="2439062"/>
          </a:xfrm>
        </p:spPr>
        <p:txBody>
          <a:bodyPr/>
          <a:lstStyle/>
          <a:p>
            <a:r>
              <a:rPr lang="en-US" dirty="0"/>
              <a:t>In the Triwizard Tournament, Harry didn’t have the same maturity as the other contestants.</a:t>
            </a:r>
          </a:p>
          <a:p>
            <a:r>
              <a:rPr lang="en-US" dirty="0"/>
              <a:t>He had to find ways of completing the tasks within his abilities.</a:t>
            </a:r>
          </a:p>
        </p:txBody>
      </p:sp>
      <p:sp>
        <p:nvSpPr>
          <p:cNvPr id="7" name="Content Placeholder 6">
            <a:extLst>
              <a:ext uri="{FF2B5EF4-FFF2-40B4-BE49-F238E27FC236}">
                <a16:creationId xmlns:a16="http://schemas.microsoft.com/office/drawing/2014/main" id="{5DFD0A07-A010-48BD-A150-DA37355F0ABB}"/>
              </a:ext>
            </a:extLst>
          </p:cNvPr>
          <p:cNvSpPr>
            <a:spLocks noGrp="1"/>
          </p:cNvSpPr>
          <p:nvPr>
            <p:ph sz="half" idx="13"/>
          </p:nvPr>
        </p:nvSpPr>
        <p:spPr>
          <a:xfrm>
            <a:off x="4800601" y="4037936"/>
            <a:ext cx="4038600" cy="2439063"/>
          </a:xfrm>
        </p:spPr>
        <p:txBody>
          <a:bodyPr/>
          <a:lstStyle/>
          <a:p>
            <a:r>
              <a:rPr lang="en-US" dirty="0"/>
              <a:t>What are the 3 things you do uncommonly well that the average person in your role doesn’t?</a:t>
            </a:r>
          </a:p>
          <a:p>
            <a:r>
              <a:rPr lang="en-US" dirty="0"/>
              <a:t>Find ways to shift challenges to leverage your strengths.</a:t>
            </a:r>
          </a:p>
          <a:p>
            <a:r>
              <a:rPr lang="en-US" dirty="0"/>
              <a:t>Try not to avoid or neglect tasks that go against our strengths.</a:t>
            </a:r>
          </a:p>
        </p:txBody>
      </p:sp>
      <p:sp>
        <p:nvSpPr>
          <p:cNvPr id="4" name="Footer Placeholder 3">
            <a:extLst>
              <a:ext uri="{FF2B5EF4-FFF2-40B4-BE49-F238E27FC236}">
                <a16:creationId xmlns:a16="http://schemas.microsoft.com/office/drawing/2014/main" id="{CBFC9C2D-ECB5-4140-9EB0-0804E9155B30}"/>
              </a:ext>
            </a:extLst>
          </p:cNvPr>
          <p:cNvSpPr>
            <a:spLocks noGrp="1"/>
          </p:cNvSpPr>
          <p:nvPr>
            <p:ph type="ftr" sz="quarter" idx="3"/>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66A2E105-A53F-4728-BE16-E5210BD23A50}"/>
              </a:ext>
            </a:extLst>
          </p:cNvPr>
          <p:cNvSpPr>
            <a:spLocks noGrp="1"/>
          </p:cNvSpPr>
          <p:nvPr>
            <p:ph type="sldNum" sz="quarter" idx="4"/>
          </p:nvPr>
        </p:nvSpPr>
        <p:spPr>
          <a:xfrm>
            <a:off x="7971143" y="6477000"/>
            <a:ext cx="563257" cy="244474"/>
          </a:xfrm>
        </p:spPr>
        <p:txBody>
          <a:bodyPr/>
          <a:lstStyle/>
          <a:p>
            <a:fld id="{761B79BF-9BF8-49EF-BE9D-A29E56BACC43}" type="slidenum">
              <a:rPr lang="en-US" altLang="en-US" smtClean="0"/>
              <a:pPr/>
              <a:t>3</a:t>
            </a:fld>
            <a:endParaRPr lang="en-US" altLang="en-US"/>
          </a:p>
        </p:txBody>
      </p:sp>
    </p:spTree>
    <p:extLst>
      <p:ext uri="{BB962C8B-B14F-4D97-AF65-F5344CB8AC3E}">
        <p14:creationId xmlns:p14="http://schemas.microsoft.com/office/powerpoint/2010/main" val="91833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A551-33F6-4BDD-A5E3-ED5743262F04}"/>
              </a:ext>
            </a:extLst>
          </p:cNvPr>
          <p:cNvSpPr>
            <a:spLocks noGrp="1"/>
          </p:cNvSpPr>
          <p:nvPr>
            <p:ph type="title"/>
          </p:nvPr>
        </p:nvSpPr>
        <p:spPr>
          <a:xfrm>
            <a:off x="1447800" y="119913"/>
            <a:ext cx="7543800" cy="701674"/>
          </a:xfrm>
        </p:spPr>
        <p:txBody>
          <a:bodyPr/>
          <a:lstStyle/>
          <a:p>
            <a:r>
              <a:rPr lang="en-US" dirty="0"/>
              <a:t>SWOT Analysis</a:t>
            </a:r>
          </a:p>
        </p:txBody>
      </p:sp>
      <p:sp>
        <p:nvSpPr>
          <p:cNvPr id="3" name="Footer Placeholder 2">
            <a:extLst>
              <a:ext uri="{FF2B5EF4-FFF2-40B4-BE49-F238E27FC236}">
                <a16:creationId xmlns:a16="http://schemas.microsoft.com/office/drawing/2014/main" id="{F3BAC009-20C5-452A-B98D-E1746351E74F}"/>
              </a:ext>
            </a:extLst>
          </p:cNvPr>
          <p:cNvSpPr>
            <a:spLocks noGrp="1"/>
          </p:cNvSpPr>
          <p:nvPr>
            <p:ph type="ftr" sz="quarter" idx="11"/>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4" name="Slide Number Placeholder 3">
            <a:extLst>
              <a:ext uri="{FF2B5EF4-FFF2-40B4-BE49-F238E27FC236}">
                <a16:creationId xmlns:a16="http://schemas.microsoft.com/office/drawing/2014/main" id="{B1B18333-9CE9-4389-9C68-924B6C68311F}"/>
              </a:ext>
            </a:extLst>
          </p:cNvPr>
          <p:cNvSpPr>
            <a:spLocks noGrp="1"/>
          </p:cNvSpPr>
          <p:nvPr>
            <p:ph type="sldNum" sz="quarter" idx="12"/>
          </p:nvPr>
        </p:nvSpPr>
        <p:spPr>
          <a:xfrm>
            <a:off x="7971143" y="6477000"/>
            <a:ext cx="563257" cy="244474"/>
          </a:xfrm>
        </p:spPr>
        <p:txBody>
          <a:bodyPr/>
          <a:lstStyle/>
          <a:p>
            <a:fld id="{81F8371F-C490-46B5-BF9F-26113DDD80EC}" type="slidenum">
              <a:rPr lang="en-US" altLang="en-US" smtClean="0"/>
              <a:pPr/>
              <a:t>4</a:t>
            </a:fld>
            <a:endParaRPr lang="en-US" altLang="en-US"/>
          </a:p>
        </p:txBody>
      </p:sp>
      <p:sp>
        <p:nvSpPr>
          <p:cNvPr id="27" name="Text Placeholder 26">
            <a:extLst>
              <a:ext uri="{FF2B5EF4-FFF2-40B4-BE49-F238E27FC236}">
                <a16:creationId xmlns:a16="http://schemas.microsoft.com/office/drawing/2014/main" id="{DD21D0B0-F980-466B-87CF-12777873C271}"/>
              </a:ext>
            </a:extLst>
          </p:cNvPr>
          <p:cNvSpPr>
            <a:spLocks noGrp="1"/>
          </p:cNvSpPr>
          <p:nvPr>
            <p:ph type="body" sz="quarter" idx="13"/>
          </p:nvPr>
        </p:nvSpPr>
        <p:spPr/>
        <p:txBody>
          <a:bodyPr/>
          <a:lstStyle/>
          <a:p>
            <a:endParaRPr lang="en-US"/>
          </a:p>
        </p:txBody>
      </p:sp>
      <p:sp>
        <p:nvSpPr>
          <p:cNvPr id="28" name="Text Placeholder 27">
            <a:extLst>
              <a:ext uri="{FF2B5EF4-FFF2-40B4-BE49-F238E27FC236}">
                <a16:creationId xmlns:a16="http://schemas.microsoft.com/office/drawing/2014/main" id="{B7A34FDC-4F81-48F4-B4A7-BE9DDD7BD403}"/>
              </a:ext>
            </a:extLst>
          </p:cNvPr>
          <p:cNvSpPr>
            <a:spLocks noGrp="1"/>
          </p:cNvSpPr>
          <p:nvPr>
            <p:ph type="body" sz="quarter" idx="14"/>
          </p:nvPr>
        </p:nvSpPr>
        <p:spPr/>
        <p:txBody>
          <a:bodyPr/>
          <a:lstStyle/>
          <a:p>
            <a:endParaRPr lang="en-US"/>
          </a:p>
        </p:txBody>
      </p:sp>
      <p:sp>
        <p:nvSpPr>
          <p:cNvPr id="29" name="Text Placeholder 28">
            <a:extLst>
              <a:ext uri="{FF2B5EF4-FFF2-40B4-BE49-F238E27FC236}">
                <a16:creationId xmlns:a16="http://schemas.microsoft.com/office/drawing/2014/main" id="{8ED48EC9-36FE-4D11-919F-9EF6F646B912}"/>
              </a:ext>
            </a:extLst>
          </p:cNvPr>
          <p:cNvSpPr>
            <a:spLocks noGrp="1"/>
          </p:cNvSpPr>
          <p:nvPr>
            <p:ph type="body" sz="quarter" idx="15"/>
          </p:nvPr>
        </p:nvSpPr>
        <p:spPr/>
        <p:txBody>
          <a:bodyPr/>
          <a:lstStyle/>
          <a:p>
            <a:endParaRPr lang="en-US"/>
          </a:p>
        </p:txBody>
      </p:sp>
      <p:sp>
        <p:nvSpPr>
          <p:cNvPr id="30" name="Text Placeholder 29">
            <a:extLst>
              <a:ext uri="{FF2B5EF4-FFF2-40B4-BE49-F238E27FC236}">
                <a16:creationId xmlns:a16="http://schemas.microsoft.com/office/drawing/2014/main" id="{A98D6C22-4B92-434A-85B7-DCD72BC9F30B}"/>
              </a:ext>
            </a:extLst>
          </p:cNvPr>
          <p:cNvSpPr>
            <a:spLocks noGrp="1"/>
          </p:cNvSpPr>
          <p:nvPr>
            <p:ph type="body" sz="quarter" idx="16"/>
          </p:nvPr>
        </p:nvSpPr>
        <p:spPr/>
        <p:txBody>
          <a:bodyPr/>
          <a:lstStyle/>
          <a:p>
            <a:endParaRPr lang="en-US"/>
          </a:p>
        </p:txBody>
      </p:sp>
      <p:sp>
        <p:nvSpPr>
          <p:cNvPr id="18" name="TextBox 17">
            <a:extLst>
              <a:ext uri="{FF2B5EF4-FFF2-40B4-BE49-F238E27FC236}">
                <a16:creationId xmlns:a16="http://schemas.microsoft.com/office/drawing/2014/main" id="{9E1BE8D7-55C2-4757-AE47-06A7E48C44AB}"/>
              </a:ext>
            </a:extLst>
          </p:cNvPr>
          <p:cNvSpPr txBox="1"/>
          <p:nvPr/>
        </p:nvSpPr>
        <p:spPr>
          <a:xfrm>
            <a:off x="0" y="5984557"/>
            <a:ext cx="4547754" cy="492443"/>
          </a:xfrm>
          <a:prstGeom prst="rect">
            <a:avLst/>
          </a:prstGeom>
          <a:noFill/>
        </p:spPr>
        <p:txBody>
          <a:bodyPr wrap="square" rtlCol="0">
            <a:spAutoFit/>
          </a:bodyPr>
          <a:lstStyle/>
          <a:p>
            <a:r>
              <a:rPr lang="en-CA" sz="1400" b="1" dirty="0"/>
              <a:t>Opportunities</a:t>
            </a:r>
          </a:p>
          <a:p>
            <a:pPr algn="l"/>
            <a:r>
              <a:rPr lang="en-CA" sz="1200" dirty="0"/>
              <a:t>External characteristics that you may use to your advantage  </a:t>
            </a:r>
          </a:p>
        </p:txBody>
      </p:sp>
      <p:sp>
        <p:nvSpPr>
          <p:cNvPr id="16" name="TextBox 15">
            <a:extLst>
              <a:ext uri="{FF2B5EF4-FFF2-40B4-BE49-F238E27FC236}">
                <a16:creationId xmlns:a16="http://schemas.microsoft.com/office/drawing/2014/main" id="{8D554B54-E80E-4A95-9829-7F3929D10357}"/>
              </a:ext>
            </a:extLst>
          </p:cNvPr>
          <p:cNvSpPr txBox="1"/>
          <p:nvPr/>
        </p:nvSpPr>
        <p:spPr>
          <a:xfrm>
            <a:off x="4596245" y="5984557"/>
            <a:ext cx="4547754" cy="492443"/>
          </a:xfrm>
          <a:prstGeom prst="rect">
            <a:avLst/>
          </a:prstGeom>
          <a:noFill/>
        </p:spPr>
        <p:txBody>
          <a:bodyPr wrap="square" rtlCol="0">
            <a:spAutoFit/>
          </a:bodyPr>
          <a:lstStyle/>
          <a:p>
            <a:r>
              <a:rPr lang="en-CA" sz="1400" b="1" dirty="0"/>
              <a:t>Threats</a:t>
            </a:r>
            <a:endParaRPr lang="en-CA" b="1" dirty="0"/>
          </a:p>
          <a:p>
            <a:r>
              <a:rPr lang="en-CA" sz="1200" dirty="0"/>
              <a:t>External characteristics that may be sources of failure or risk</a:t>
            </a:r>
          </a:p>
        </p:txBody>
      </p:sp>
      <p:sp>
        <p:nvSpPr>
          <p:cNvPr id="14" name="TextBox 13">
            <a:extLst>
              <a:ext uri="{FF2B5EF4-FFF2-40B4-BE49-F238E27FC236}">
                <a16:creationId xmlns:a16="http://schemas.microsoft.com/office/drawing/2014/main" id="{320AE2CF-C7E2-4972-8FDA-8D479CE60657}"/>
              </a:ext>
            </a:extLst>
          </p:cNvPr>
          <p:cNvSpPr txBox="1"/>
          <p:nvPr/>
        </p:nvSpPr>
        <p:spPr>
          <a:xfrm>
            <a:off x="4596246" y="879157"/>
            <a:ext cx="4547754" cy="492443"/>
          </a:xfrm>
          <a:prstGeom prst="rect">
            <a:avLst/>
          </a:prstGeom>
          <a:noFill/>
        </p:spPr>
        <p:txBody>
          <a:bodyPr wrap="square" rtlCol="0">
            <a:spAutoFit/>
          </a:bodyPr>
          <a:lstStyle/>
          <a:p>
            <a:r>
              <a:rPr lang="en-CA" sz="1400" b="1" dirty="0"/>
              <a:t>Weaknesses</a:t>
            </a:r>
          </a:p>
          <a:p>
            <a:r>
              <a:rPr lang="en-CA" sz="1200" dirty="0"/>
              <a:t>Internal characteristics that need improvement</a:t>
            </a:r>
          </a:p>
        </p:txBody>
      </p:sp>
      <p:sp>
        <p:nvSpPr>
          <p:cNvPr id="12" name="TextBox 11">
            <a:extLst>
              <a:ext uri="{FF2B5EF4-FFF2-40B4-BE49-F238E27FC236}">
                <a16:creationId xmlns:a16="http://schemas.microsoft.com/office/drawing/2014/main" id="{4CAB10EC-FC61-479B-B1F9-0A00B40F643E}"/>
              </a:ext>
            </a:extLst>
          </p:cNvPr>
          <p:cNvSpPr txBox="1"/>
          <p:nvPr/>
        </p:nvSpPr>
        <p:spPr>
          <a:xfrm>
            <a:off x="0" y="879157"/>
            <a:ext cx="4547754" cy="492443"/>
          </a:xfrm>
          <a:prstGeom prst="rect">
            <a:avLst/>
          </a:prstGeom>
          <a:noFill/>
        </p:spPr>
        <p:txBody>
          <a:bodyPr wrap="square" rtlCol="0">
            <a:spAutoFit/>
          </a:bodyPr>
          <a:lstStyle/>
          <a:p>
            <a:r>
              <a:rPr lang="en-CA" sz="1400" b="1" dirty="0"/>
              <a:t>Strengths</a:t>
            </a:r>
          </a:p>
          <a:p>
            <a:pPr algn="l"/>
            <a:r>
              <a:rPr lang="en-CA" sz="1200" dirty="0"/>
              <a:t>Internal characteristics that are favorable</a:t>
            </a:r>
          </a:p>
        </p:txBody>
      </p:sp>
    </p:spTree>
    <p:extLst>
      <p:ext uri="{BB962C8B-B14F-4D97-AF65-F5344CB8AC3E}">
        <p14:creationId xmlns:p14="http://schemas.microsoft.com/office/powerpoint/2010/main" val="221664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BCAE-6296-436B-B768-7D965E2C5FD8}"/>
              </a:ext>
            </a:extLst>
          </p:cNvPr>
          <p:cNvSpPr>
            <a:spLocks noGrp="1"/>
          </p:cNvSpPr>
          <p:nvPr>
            <p:ph type="title"/>
          </p:nvPr>
        </p:nvSpPr>
        <p:spPr/>
        <p:txBody>
          <a:bodyPr/>
          <a:lstStyle/>
          <a:p>
            <a:r>
              <a:rPr lang="en-US" dirty="0"/>
              <a:t>My Superpowers</a:t>
            </a:r>
          </a:p>
        </p:txBody>
      </p:sp>
      <p:sp>
        <p:nvSpPr>
          <p:cNvPr id="3" name="Footer Placeholder 2">
            <a:extLst>
              <a:ext uri="{FF2B5EF4-FFF2-40B4-BE49-F238E27FC236}">
                <a16:creationId xmlns:a16="http://schemas.microsoft.com/office/drawing/2014/main" id="{62C87F97-035A-427E-A792-F0006EC0A796}"/>
              </a:ext>
            </a:extLst>
          </p:cNvPr>
          <p:cNvSpPr>
            <a:spLocks noGrp="1"/>
          </p:cNvSpPr>
          <p:nvPr>
            <p:ph type="ftr" sz="quarter" idx="11"/>
          </p:nvPr>
        </p:nvSpPr>
        <p:spPr/>
        <p:txBody>
          <a:bodyPr/>
          <a:lstStyle/>
          <a:p>
            <a:r>
              <a:rPr lang="en-US" altLang="en-US"/>
              <a:t>See Credits for Harry Potter copryright. | Workshop ©2018-2022 Hans Eckman | @HansEckman | EckmanGuides.com</a:t>
            </a:r>
          </a:p>
        </p:txBody>
      </p:sp>
      <p:sp>
        <p:nvSpPr>
          <p:cNvPr id="4" name="Slide Number Placeholder 3">
            <a:extLst>
              <a:ext uri="{FF2B5EF4-FFF2-40B4-BE49-F238E27FC236}">
                <a16:creationId xmlns:a16="http://schemas.microsoft.com/office/drawing/2014/main" id="{C2C0306A-7C8B-4FD0-86F6-7FC6DD47E37C}"/>
              </a:ext>
            </a:extLst>
          </p:cNvPr>
          <p:cNvSpPr>
            <a:spLocks noGrp="1"/>
          </p:cNvSpPr>
          <p:nvPr>
            <p:ph type="sldNum" sz="quarter" idx="12"/>
          </p:nvPr>
        </p:nvSpPr>
        <p:spPr/>
        <p:txBody>
          <a:bodyPr/>
          <a:lstStyle/>
          <a:p>
            <a:fld id="{81F8371F-C490-46B5-BF9F-26113DDD80EC}" type="slidenum">
              <a:rPr lang="en-US" altLang="en-US" smtClean="0"/>
              <a:pPr/>
              <a:t>5</a:t>
            </a:fld>
            <a:endParaRPr lang="en-US" altLang="en-US"/>
          </a:p>
        </p:txBody>
      </p:sp>
      <p:graphicFrame>
        <p:nvGraphicFramePr>
          <p:cNvPr id="5" name="Diagram 4">
            <a:extLst>
              <a:ext uri="{FF2B5EF4-FFF2-40B4-BE49-F238E27FC236}">
                <a16:creationId xmlns:a16="http://schemas.microsoft.com/office/drawing/2014/main" id="{878CCF80-71EF-46DF-97B6-86D6E204D34F}"/>
              </a:ext>
            </a:extLst>
          </p:cNvPr>
          <p:cNvGraphicFramePr/>
          <p:nvPr>
            <p:extLst>
              <p:ext uri="{D42A27DB-BD31-4B8C-83A1-F6EECF244321}">
                <p14:modId xmlns:p14="http://schemas.microsoft.com/office/powerpoint/2010/main" val="2461341663"/>
              </p:ext>
            </p:extLst>
          </p:nvPr>
        </p:nvGraphicFramePr>
        <p:xfrm>
          <a:off x="207817" y="1066800"/>
          <a:ext cx="8783783"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11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CE65-D0D6-4C7C-B5BD-80E6C7A1A51E}"/>
              </a:ext>
            </a:extLst>
          </p:cNvPr>
          <p:cNvSpPr>
            <a:spLocks noGrp="1"/>
          </p:cNvSpPr>
          <p:nvPr>
            <p:ph type="title"/>
          </p:nvPr>
        </p:nvSpPr>
        <p:spPr>
          <a:xfrm>
            <a:off x="1447800" y="119913"/>
            <a:ext cx="7543800" cy="701674"/>
          </a:xfrm>
        </p:spPr>
        <p:txBody>
          <a:bodyPr/>
          <a:lstStyle/>
          <a:p>
            <a:r>
              <a:rPr lang="en-US"/>
              <a:t>It’s the Choices We Make that Define Us</a:t>
            </a:r>
            <a:endParaRPr lang="en-US" dirty="0"/>
          </a:p>
        </p:txBody>
      </p:sp>
      <p:sp>
        <p:nvSpPr>
          <p:cNvPr id="6" name="Content Placeholder 5">
            <a:extLst>
              <a:ext uri="{FF2B5EF4-FFF2-40B4-BE49-F238E27FC236}">
                <a16:creationId xmlns:a16="http://schemas.microsoft.com/office/drawing/2014/main" id="{09FCAD9E-09D0-4215-BABE-D1630EACC3C0}"/>
              </a:ext>
            </a:extLst>
          </p:cNvPr>
          <p:cNvSpPr>
            <a:spLocks noGrp="1"/>
          </p:cNvSpPr>
          <p:nvPr>
            <p:ph sz="half" idx="1"/>
          </p:nvPr>
        </p:nvSpPr>
        <p:spPr>
          <a:xfrm>
            <a:off x="304799" y="1066800"/>
            <a:ext cx="4038600" cy="5410200"/>
          </a:xfrm>
        </p:spPr>
        <p:txBody>
          <a:bodyPr>
            <a:normAutofit/>
          </a:bodyPr>
          <a:lstStyle/>
          <a:p>
            <a:r>
              <a:rPr lang="en-US" dirty="0"/>
              <a:t>"It only put me in Gryffindor," said Harry in a defeated voice, "because I asked not to go in Slytherin…"</a:t>
            </a:r>
          </a:p>
          <a:p>
            <a:r>
              <a:rPr lang="en-US" dirty="0"/>
              <a:t>"Exactly," said Dumbledore, beaming once more. "Which makes you very different from Tom Riddle. It is our choices, Harry, that show what we truly are, far more than our abilities." </a:t>
            </a:r>
          </a:p>
        </p:txBody>
      </p:sp>
      <p:sp>
        <p:nvSpPr>
          <p:cNvPr id="9" name="Content Placeholder 8">
            <a:extLst>
              <a:ext uri="{FF2B5EF4-FFF2-40B4-BE49-F238E27FC236}">
                <a16:creationId xmlns:a16="http://schemas.microsoft.com/office/drawing/2014/main" id="{58C4901B-AB73-486F-AAF0-B4EA1377F772}"/>
              </a:ext>
            </a:extLst>
          </p:cNvPr>
          <p:cNvSpPr>
            <a:spLocks noGrp="1"/>
          </p:cNvSpPr>
          <p:nvPr>
            <p:ph sz="half" idx="2"/>
          </p:nvPr>
        </p:nvSpPr>
        <p:spPr>
          <a:xfrm>
            <a:off x="4800601" y="1295951"/>
            <a:ext cx="4038600" cy="2439062"/>
          </a:xfrm>
        </p:spPr>
        <p:txBody>
          <a:bodyPr/>
          <a:lstStyle/>
          <a:p>
            <a:r>
              <a:rPr lang="en-US" dirty="0"/>
              <a:t>Harry asked the sorting hat not to put him in Slytherin.</a:t>
            </a:r>
          </a:p>
          <a:p>
            <a:r>
              <a:rPr lang="en-US" dirty="0"/>
              <a:t>Harry chose to help others over his safety.</a:t>
            </a:r>
          </a:p>
          <a:p>
            <a:r>
              <a:rPr lang="en-US" dirty="0"/>
              <a:t>Harry accepted his fate and walked into the Forbidden Forest.</a:t>
            </a:r>
          </a:p>
        </p:txBody>
      </p:sp>
      <p:sp>
        <p:nvSpPr>
          <p:cNvPr id="3" name="Content Placeholder 2">
            <a:extLst>
              <a:ext uri="{FF2B5EF4-FFF2-40B4-BE49-F238E27FC236}">
                <a16:creationId xmlns:a16="http://schemas.microsoft.com/office/drawing/2014/main" id="{FADD4868-F33C-492C-AA4B-5C0D816AB5CD}"/>
              </a:ext>
            </a:extLst>
          </p:cNvPr>
          <p:cNvSpPr>
            <a:spLocks noGrp="1"/>
          </p:cNvSpPr>
          <p:nvPr>
            <p:ph sz="half" idx="13"/>
          </p:nvPr>
        </p:nvSpPr>
        <p:spPr>
          <a:xfrm>
            <a:off x="4800601" y="4037936"/>
            <a:ext cx="4038600" cy="2439063"/>
          </a:xfrm>
        </p:spPr>
        <p:txBody>
          <a:bodyPr/>
          <a:lstStyle/>
          <a:p>
            <a:r>
              <a:rPr lang="en-US" dirty="0"/>
              <a:t>Recognize the moments where you can use your superpowers.</a:t>
            </a:r>
          </a:p>
          <a:p>
            <a:r>
              <a:rPr lang="en-US" dirty="0"/>
              <a:t>Dumbledore: “…there will be a time when we must choose between what is easy and what is right.”</a:t>
            </a:r>
          </a:p>
        </p:txBody>
      </p:sp>
      <p:sp>
        <p:nvSpPr>
          <p:cNvPr id="4" name="Footer Placeholder 3">
            <a:extLst>
              <a:ext uri="{FF2B5EF4-FFF2-40B4-BE49-F238E27FC236}">
                <a16:creationId xmlns:a16="http://schemas.microsoft.com/office/drawing/2014/main" id="{B1B5F341-CBA6-4720-BEFF-35C22B451F5D}"/>
              </a:ext>
            </a:extLst>
          </p:cNvPr>
          <p:cNvSpPr>
            <a:spLocks noGrp="1"/>
          </p:cNvSpPr>
          <p:nvPr>
            <p:ph type="ftr" sz="quarter" idx="3"/>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F5FD72FA-7639-4447-8B2E-C9D291320793}"/>
              </a:ext>
            </a:extLst>
          </p:cNvPr>
          <p:cNvSpPr>
            <a:spLocks noGrp="1"/>
          </p:cNvSpPr>
          <p:nvPr>
            <p:ph type="sldNum" sz="quarter" idx="4"/>
          </p:nvPr>
        </p:nvSpPr>
        <p:spPr>
          <a:xfrm>
            <a:off x="7971143" y="6477000"/>
            <a:ext cx="563257" cy="244474"/>
          </a:xfrm>
        </p:spPr>
        <p:txBody>
          <a:bodyPr/>
          <a:lstStyle/>
          <a:p>
            <a:fld id="{761B79BF-9BF8-49EF-BE9D-A29E56BACC43}" type="slidenum">
              <a:rPr lang="en-US" altLang="en-US" smtClean="0"/>
              <a:pPr/>
              <a:t>6</a:t>
            </a:fld>
            <a:endParaRPr lang="en-US" altLang="en-US"/>
          </a:p>
        </p:txBody>
      </p:sp>
    </p:spTree>
    <p:extLst>
      <p:ext uri="{BB962C8B-B14F-4D97-AF65-F5344CB8AC3E}">
        <p14:creationId xmlns:p14="http://schemas.microsoft.com/office/powerpoint/2010/main" val="4060809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13D7-5B8E-46D6-AB9A-E88BC82DF22B}"/>
              </a:ext>
            </a:extLst>
          </p:cNvPr>
          <p:cNvSpPr>
            <a:spLocks noGrp="1"/>
          </p:cNvSpPr>
          <p:nvPr>
            <p:ph type="title"/>
          </p:nvPr>
        </p:nvSpPr>
        <p:spPr/>
        <p:txBody>
          <a:bodyPr/>
          <a:lstStyle/>
          <a:p>
            <a:r>
              <a:rPr lang="en-US" dirty="0"/>
              <a:t>My Vision Board</a:t>
            </a:r>
          </a:p>
        </p:txBody>
      </p:sp>
      <p:sp>
        <p:nvSpPr>
          <p:cNvPr id="3" name="Footer Placeholder 2">
            <a:extLst>
              <a:ext uri="{FF2B5EF4-FFF2-40B4-BE49-F238E27FC236}">
                <a16:creationId xmlns:a16="http://schemas.microsoft.com/office/drawing/2014/main" id="{5A914628-4F58-4786-B30C-54064221E98D}"/>
              </a:ext>
            </a:extLst>
          </p:cNvPr>
          <p:cNvSpPr>
            <a:spLocks noGrp="1"/>
          </p:cNvSpPr>
          <p:nvPr>
            <p:ph type="ftr" sz="quarter" idx="11"/>
          </p:nvPr>
        </p:nvSpPr>
        <p:spPr/>
        <p:txBody>
          <a:bodyPr/>
          <a:lstStyle/>
          <a:p>
            <a:r>
              <a:rPr lang="en-US" altLang="en-US"/>
              <a:t>See Credits for Harry Potter copryright. | Workshop ©2018-2022 Hans Eckman | @HansEckman | EckmanGuides.com</a:t>
            </a:r>
          </a:p>
        </p:txBody>
      </p:sp>
      <p:sp>
        <p:nvSpPr>
          <p:cNvPr id="4" name="Slide Number Placeholder 3">
            <a:extLst>
              <a:ext uri="{FF2B5EF4-FFF2-40B4-BE49-F238E27FC236}">
                <a16:creationId xmlns:a16="http://schemas.microsoft.com/office/drawing/2014/main" id="{2AACC65D-2801-4483-B1D1-DD5A94420D85}"/>
              </a:ext>
            </a:extLst>
          </p:cNvPr>
          <p:cNvSpPr>
            <a:spLocks noGrp="1"/>
          </p:cNvSpPr>
          <p:nvPr>
            <p:ph type="sldNum" sz="quarter" idx="12"/>
          </p:nvPr>
        </p:nvSpPr>
        <p:spPr/>
        <p:txBody>
          <a:bodyPr/>
          <a:lstStyle/>
          <a:p>
            <a:fld id="{81F8371F-C490-46B5-BF9F-26113DDD80EC}" type="slidenum">
              <a:rPr lang="en-US" altLang="en-US" smtClean="0"/>
              <a:pPr/>
              <a:t>7</a:t>
            </a:fld>
            <a:endParaRPr lang="en-US" altLang="en-US"/>
          </a:p>
        </p:txBody>
      </p:sp>
    </p:spTree>
    <p:extLst>
      <p:ext uri="{BB962C8B-B14F-4D97-AF65-F5344CB8AC3E}">
        <p14:creationId xmlns:p14="http://schemas.microsoft.com/office/powerpoint/2010/main" val="351647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27D9-0B0F-4D3E-A0CF-F8060B1940DF}"/>
              </a:ext>
            </a:extLst>
          </p:cNvPr>
          <p:cNvSpPr>
            <a:spLocks noGrp="1"/>
          </p:cNvSpPr>
          <p:nvPr>
            <p:ph type="title"/>
          </p:nvPr>
        </p:nvSpPr>
        <p:spPr>
          <a:xfrm>
            <a:off x="1447800" y="119913"/>
            <a:ext cx="7543800" cy="701674"/>
          </a:xfrm>
        </p:spPr>
        <p:txBody>
          <a:bodyPr/>
          <a:lstStyle/>
          <a:p>
            <a:r>
              <a:rPr lang="en-US" dirty="0"/>
              <a:t>You Must Adapt to Change</a:t>
            </a:r>
          </a:p>
        </p:txBody>
      </p:sp>
      <p:sp>
        <p:nvSpPr>
          <p:cNvPr id="6" name="Content Placeholder 5">
            <a:extLst>
              <a:ext uri="{FF2B5EF4-FFF2-40B4-BE49-F238E27FC236}">
                <a16:creationId xmlns:a16="http://schemas.microsoft.com/office/drawing/2014/main" id="{5F281515-892B-49FC-9434-DD6037E35E02}"/>
              </a:ext>
            </a:extLst>
          </p:cNvPr>
          <p:cNvSpPr>
            <a:spLocks noGrp="1"/>
          </p:cNvSpPr>
          <p:nvPr>
            <p:ph sz="half" idx="1"/>
          </p:nvPr>
        </p:nvSpPr>
        <p:spPr>
          <a:xfrm>
            <a:off x="304799" y="1066800"/>
            <a:ext cx="4038600" cy="5410200"/>
          </a:xfrm>
        </p:spPr>
        <p:txBody>
          <a:bodyPr>
            <a:normAutofit/>
          </a:bodyPr>
          <a:lstStyle/>
          <a:p>
            <a:r>
              <a:rPr lang="en-US" dirty="0"/>
              <a:t>Snape: "The Dark Arts are many, varied, ever-changing, and eternal. Fighting them is like fighting a many-headed monster, which, each time a neck is severed, sprouts a head even fiercer and cleverer than before. You are fighting that which is unfixed, mutating, indestructible."</a:t>
            </a:r>
          </a:p>
        </p:txBody>
      </p:sp>
      <p:sp>
        <p:nvSpPr>
          <p:cNvPr id="8" name="Content Placeholder 7">
            <a:extLst>
              <a:ext uri="{FF2B5EF4-FFF2-40B4-BE49-F238E27FC236}">
                <a16:creationId xmlns:a16="http://schemas.microsoft.com/office/drawing/2014/main" id="{1ABCC54F-6DB1-44C7-A1D6-0A8BE183B088}"/>
              </a:ext>
            </a:extLst>
          </p:cNvPr>
          <p:cNvSpPr>
            <a:spLocks noGrp="1"/>
          </p:cNvSpPr>
          <p:nvPr>
            <p:ph sz="half" idx="2"/>
          </p:nvPr>
        </p:nvSpPr>
        <p:spPr>
          <a:xfrm>
            <a:off x="4800601" y="1295951"/>
            <a:ext cx="4038600" cy="2439062"/>
          </a:xfrm>
        </p:spPr>
        <p:txBody>
          <a:bodyPr/>
          <a:lstStyle/>
          <a:p>
            <a:r>
              <a:rPr lang="en-US" dirty="0"/>
              <a:t>Harry and the D.A. -  Learn the basics first.</a:t>
            </a:r>
          </a:p>
          <a:p>
            <a:r>
              <a:rPr lang="en-US" dirty="0"/>
              <a:t>Harry rarely knew exactly what challenges he was going to face.</a:t>
            </a:r>
          </a:p>
          <a:p>
            <a:r>
              <a:rPr lang="en-US" dirty="0"/>
              <a:t>When the time came, he took action.</a:t>
            </a:r>
          </a:p>
        </p:txBody>
      </p:sp>
      <p:sp>
        <p:nvSpPr>
          <p:cNvPr id="7" name="Content Placeholder 6">
            <a:extLst>
              <a:ext uri="{FF2B5EF4-FFF2-40B4-BE49-F238E27FC236}">
                <a16:creationId xmlns:a16="http://schemas.microsoft.com/office/drawing/2014/main" id="{1962DD2F-AD86-4DE1-A086-9420CF89FCC4}"/>
              </a:ext>
            </a:extLst>
          </p:cNvPr>
          <p:cNvSpPr>
            <a:spLocks noGrp="1"/>
          </p:cNvSpPr>
          <p:nvPr>
            <p:ph sz="half" idx="13"/>
          </p:nvPr>
        </p:nvSpPr>
        <p:spPr>
          <a:xfrm>
            <a:off x="4800601" y="4037936"/>
            <a:ext cx="4038600" cy="2439063"/>
          </a:xfrm>
        </p:spPr>
        <p:txBody>
          <a:bodyPr>
            <a:normAutofit fontScale="92500"/>
          </a:bodyPr>
          <a:lstStyle/>
          <a:p>
            <a:r>
              <a:rPr lang="en-US" dirty="0"/>
              <a:t>Don’t focus only on tasks and short-term outcomes.</a:t>
            </a:r>
          </a:p>
          <a:p>
            <a:r>
              <a:rPr lang="en-US" dirty="0"/>
              <a:t>Build your skills and support network to be able to adapt to any change.</a:t>
            </a:r>
          </a:p>
          <a:p>
            <a:r>
              <a:rPr lang="en-US" dirty="0"/>
              <a:t>"It's not the strongest of the species that survive, nor the most intelligent, but the one most responsive to change.“   -- Charles Darwin</a:t>
            </a:r>
          </a:p>
        </p:txBody>
      </p:sp>
      <p:sp>
        <p:nvSpPr>
          <p:cNvPr id="4" name="Footer Placeholder 3">
            <a:extLst>
              <a:ext uri="{FF2B5EF4-FFF2-40B4-BE49-F238E27FC236}">
                <a16:creationId xmlns:a16="http://schemas.microsoft.com/office/drawing/2014/main" id="{9CB6B9F5-59C8-4AC8-B192-F7DFE1CCBB58}"/>
              </a:ext>
            </a:extLst>
          </p:cNvPr>
          <p:cNvSpPr>
            <a:spLocks noGrp="1"/>
          </p:cNvSpPr>
          <p:nvPr>
            <p:ph type="ftr" sz="quarter" idx="3"/>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5" name="Slide Number Placeholder 4">
            <a:extLst>
              <a:ext uri="{FF2B5EF4-FFF2-40B4-BE49-F238E27FC236}">
                <a16:creationId xmlns:a16="http://schemas.microsoft.com/office/drawing/2014/main" id="{70545D62-94F5-42C1-AB46-90A4642A2612}"/>
              </a:ext>
            </a:extLst>
          </p:cNvPr>
          <p:cNvSpPr>
            <a:spLocks noGrp="1"/>
          </p:cNvSpPr>
          <p:nvPr>
            <p:ph type="sldNum" sz="quarter" idx="4"/>
          </p:nvPr>
        </p:nvSpPr>
        <p:spPr>
          <a:xfrm>
            <a:off x="7971143" y="6477000"/>
            <a:ext cx="563257" cy="244474"/>
          </a:xfrm>
        </p:spPr>
        <p:txBody>
          <a:bodyPr/>
          <a:lstStyle/>
          <a:p>
            <a:fld id="{761B79BF-9BF8-49EF-BE9D-A29E56BACC43}" type="slidenum">
              <a:rPr lang="en-US" altLang="en-US" smtClean="0"/>
              <a:pPr/>
              <a:t>8</a:t>
            </a:fld>
            <a:endParaRPr lang="en-US" altLang="en-US"/>
          </a:p>
        </p:txBody>
      </p:sp>
    </p:spTree>
    <p:extLst>
      <p:ext uri="{BB962C8B-B14F-4D97-AF65-F5344CB8AC3E}">
        <p14:creationId xmlns:p14="http://schemas.microsoft.com/office/powerpoint/2010/main" val="420639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8E3D51-B393-425C-AA42-2C08EABAD639}"/>
              </a:ext>
            </a:extLst>
          </p:cNvPr>
          <p:cNvSpPr>
            <a:spLocks noGrp="1"/>
          </p:cNvSpPr>
          <p:nvPr>
            <p:ph type="title"/>
          </p:nvPr>
        </p:nvSpPr>
        <p:spPr>
          <a:xfrm>
            <a:off x="1447800" y="119913"/>
            <a:ext cx="7543800" cy="701674"/>
          </a:xfrm>
        </p:spPr>
        <p:txBody>
          <a:bodyPr/>
          <a:lstStyle/>
          <a:p>
            <a:r>
              <a:rPr lang="en-US" dirty="0"/>
              <a:t>You Grow Through Challenges</a:t>
            </a:r>
          </a:p>
        </p:txBody>
      </p:sp>
      <p:sp>
        <p:nvSpPr>
          <p:cNvPr id="9" name="Content Placeholder 8">
            <a:extLst>
              <a:ext uri="{FF2B5EF4-FFF2-40B4-BE49-F238E27FC236}">
                <a16:creationId xmlns:a16="http://schemas.microsoft.com/office/drawing/2014/main" id="{157B22F7-BAB3-4292-9652-90E0A4DDBE31}"/>
              </a:ext>
            </a:extLst>
          </p:cNvPr>
          <p:cNvSpPr>
            <a:spLocks noGrp="1"/>
          </p:cNvSpPr>
          <p:nvPr>
            <p:ph sz="half" idx="1"/>
          </p:nvPr>
        </p:nvSpPr>
        <p:spPr>
          <a:xfrm>
            <a:off x="304799" y="1066800"/>
            <a:ext cx="4038600" cy="5410200"/>
          </a:xfrm>
        </p:spPr>
        <p:txBody>
          <a:bodyPr/>
          <a:lstStyle/>
          <a:p>
            <a:r>
              <a:rPr lang="en-US" dirty="0"/>
              <a:t>Was Dumbledore the least responsible adult?</a:t>
            </a:r>
            <a:br>
              <a:rPr lang="en-US" dirty="0"/>
            </a:br>
            <a:endParaRPr lang="en-US" dirty="0"/>
          </a:p>
          <a:p>
            <a:r>
              <a:rPr lang="en-US" dirty="0"/>
              <a:t>Sorcerer's Stone</a:t>
            </a:r>
          </a:p>
          <a:p>
            <a:r>
              <a:rPr lang="en-US" dirty="0"/>
              <a:t>Chamber of Secrets</a:t>
            </a:r>
          </a:p>
          <a:p>
            <a:r>
              <a:rPr lang="en-US" dirty="0"/>
              <a:t>Triwizard Tournament</a:t>
            </a:r>
          </a:p>
          <a:p>
            <a:r>
              <a:rPr lang="en-US" dirty="0"/>
              <a:t>Search for Horcruxes</a:t>
            </a:r>
          </a:p>
        </p:txBody>
      </p:sp>
      <p:sp>
        <p:nvSpPr>
          <p:cNvPr id="3" name="Content Placeholder 2">
            <a:extLst>
              <a:ext uri="{FF2B5EF4-FFF2-40B4-BE49-F238E27FC236}">
                <a16:creationId xmlns:a16="http://schemas.microsoft.com/office/drawing/2014/main" id="{0FC81BD8-CEA9-49A8-BF5E-FD05A3CBA66A}"/>
              </a:ext>
            </a:extLst>
          </p:cNvPr>
          <p:cNvSpPr>
            <a:spLocks noGrp="1"/>
          </p:cNvSpPr>
          <p:nvPr>
            <p:ph sz="half" idx="2"/>
          </p:nvPr>
        </p:nvSpPr>
        <p:spPr>
          <a:xfrm>
            <a:off x="4800601" y="1295951"/>
            <a:ext cx="4038600" cy="2439062"/>
          </a:xfrm>
        </p:spPr>
        <p:txBody>
          <a:bodyPr/>
          <a:lstStyle/>
          <a:p>
            <a:r>
              <a:rPr lang="en-US" dirty="0"/>
              <a:t>Dumbledore knew Lord Voldemort was coming back one day.</a:t>
            </a:r>
          </a:p>
          <a:p>
            <a:r>
              <a:rPr lang="en-US" dirty="0"/>
              <a:t>The Prophecy meant Harry must fight Voldemort.</a:t>
            </a:r>
          </a:p>
          <a:p>
            <a:r>
              <a:rPr lang="en-US" dirty="0"/>
              <a:t>Dumbledore let Harry "stretch his wings" so that he could face the coming confrontation.</a:t>
            </a:r>
          </a:p>
        </p:txBody>
      </p:sp>
      <p:sp>
        <p:nvSpPr>
          <p:cNvPr id="2" name="Content Placeholder 1">
            <a:extLst>
              <a:ext uri="{FF2B5EF4-FFF2-40B4-BE49-F238E27FC236}">
                <a16:creationId xmlns:a16="http://schemas.microsoft.com/office/drawing/2014/main" id="{2A8AB272-8157-4DEF-9436-71F7FB8D8659}"/>
              </a:ext>
            </a:extLst>
          </p:cNvPr>
          <p:cNvSpPr>
            <a:spLocks noGrp="1"/>
          </p:cNvSpPr>
          <p:nvPr>
            <p:ph sz="half" idx="13"/>
          </p:nvPr>
        </p:nvSpPr>
        <p:spPr>
          <a:xfrm>
            <a:off x="4800601" y="4037936"/>
            <a:ext cx="4038600" cy="2439063"/>
          </a:xfrm>
        </p:spPr>
        <p:txBody>
          <a:bodyPr/>
          <a:lstStyle/>
          <a:p>
            <a:r>
              <a:rPr lang="en-US" dirty="0"/>
              <a:t>Volunteer for new challenges. </a:t>
            </a:r>
          </a:p>
          <a:p>
            <a:r>
              <a:rPr lang="en-US" dirty="0"/>
              <a:t>Don’t be afraid to fail, and it’s not failure.</a:t>
            </a:r>
          </a:p>
          <a:p>
            <a:r>
              <a:rPr lang="en-US" dirty="0"/>
              <a:t>Delegate to your team, even if you could do a better job.</a:t>
            </a:r>
          </a:p>
        </p:txBody>
      </p:sp>
      <p:sp>
        <p:nvSpPr>
          <p:cNvPr id="5" name="Footer Placeholder 4">
            <a:extLst>
              <a:ext uri="{FF2B5EF4-FFF2-40B4-BE49-F238E27FC236}">
                <a16:creationId xmlns:a16="http://schemas.microsoft.com/office/drawing/2014/main" id="{2BE7685E-9584-4407-B285-ED29E67B31EE}"/>
              </a:ext>
            </a:extLst>
          </p:cNvPr>
          <p:cNvSpPr>
            <a:spLocks noGrp="1"/>
          </p:cNvSpPr>
          <p:nvPr>
            <p:ph type="ftr" sz="quarter" idx="3"/>
          </p:nvPr>
        </p:nvSpPr>
        <p:spPr>
          <a:xfrm>
            <a:off x="207817" y="6477000"/>
            <a:ext cx="7763325" cy="244474"/>
          </a:xfrm>
        </p:spPr>
        <p:txBody>
          <a:bodyPr/>
          <a:lstStyle/>
          <a:p>
            <a:r>
              <a:rPr lang="en-US" altLang="en-US"/>
              <a:t>See Credits for Harry Potter copryright. | Workshop ©2018-2022 Hans Eckman | @HansEckman | EckmanGuides.com</a:t>
            </a:r>
          </a:p>
        </p:txBody>
      </p:sp>
      <p:sp>
        <p:nvSpPr>
          <p:cNvPr id="6" name="Slide Number Placeholder 5">
            <a:extLst>
              <a:ext uri="{FF2B5EF4-FFF2-40B4-BE49-F238E27FC236}">
                <a16:creationId xmlns:a16="http://schemas.microsoft.com/office/drawing/2014/main" id="{6DB26C8F-D20E-42D0-B53D-DB0B4A94875A}"/>
              </a:ext>
            </a:extLst>
          </p:cNvPr>
          <p:cNvSpPr>
            <a:spLocks noGrp="1"/>
          </p:cNvSpPr>
          <p:nvPr>
            <p:ph type="sldNum" sz="quarter" idx="4"/>
          </p:nvPr>
        </p:nvSpPr>
        <p:spPr>
          <a:xfrm>
            <a:off x="7971143" y="6477000"/>
            <a:ext cx="563257" cy="244474"/>
          </a:xfrm>
        </p:spPr>
        <p:txBody>
          <a:bodyPr/>
          <a:lstStyle/>
          <a:p>
            <a:fld id="{43ECD35A-2CAC-433E-9119-D7C81ED5D27C}" type="slidenum">
              <a:rPr lang="en-US" altLang="en-US" smtClean="0"/>
              <a:pPr/>
              <a:t>9</a:t>
            </a:fld>
            <a:endParaRPr lang="en-US" altLang="en-US"/>
          </a:p>
        </p:txBody>
      </p:sp>
    </p:spTree>
    <p:extLst>
      <p:ext uri="{BB962C8B-B14F-4D97-AF65-F5344CB8AC3E}">
        <p14:creationId xmlns:p14="http://schemas.microsoft.com/office/powerpoint/2010/main" val="1538088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7_Lessons_from_Harry_Potter.potx" id="{C322ECE5-9EA9-4222-92C4-038B391829DD}" vid="{6DDBD8B1-F515-47C2-AD46-0DFE0D552A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7_Lessons_from_Harry_Potter</Template>
  <TotalTime>4619</TotalTime>
  <Words>1786</Words>
  <Application>Microsoft Office PowerPoint</Application>
  <PresentationFormat>On-screen Show (4:3)</PresentationFormat>
  <Paragraphs>155</Paragraphs>
  <Slides>17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Copperplate Gothic Light</vt:lpstr>
      <vt:lpstr>Bahnschrift SemiBold</vt:lpstr>
      <vt:lpstr>Arial</vt:lpstr>
      <vt:lpstr>Parry Hotter</vt:lpstr>
      <vt:lpstr>Arial Rounded MT Bold</vt:lpstr>
      <vt:lpstr>Office Theme</vt:lpstr>
      <vt:lpstr>Leadership Development Playbook for:</vt:lpstr>
      <vt:lpstr>PowerPoint Presentation</vt:lpstr>
      <vt:lpstr>Play to Your Strengths</vt:lpstr>
      <vt:lpstr>SWOT Analysis</vt:lpstr>
      <vt:lpstr>My Superpowers</vt:lpstr>
      <vt:lpstr>It’s the Choices We Make that Define Us</vt:lpstr>
      <vt:lpstr>My Vision Board</vt:lpstr>
      <vt:lpstr>You Must Adapt to Change</vt:lpstr>
      <vt:lpstr>You Grow Through Challenges</vt:lpstr>
      <vt:lpstr>My Key Challenges</vt:lpstr>
      <vt:lpstr>Find/Be the Right Teacher</vt:lpstr>
      <vt:lpstr>Individuals Complete Tasks, Teams Win Battles</vt:lpstr>
      <vt:lpstr>Perseverance is Needed to Overcome Adversity</vt:lpstr>
      <vt:lpstr>My Support Network</vt:lpstr>
      <vt:lpstr>Our Choices Make All The Difference in the World</vt:lpstr>
      <vt:lpstr>The Seven Lessons from Harry Potter</vt:lpstr>
      <vt:lpstr>Credits and Fair Use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Leadership and Development Lessons from Harry Potter</dc:title>
  <dc:creator>Hans Eckman</dc:creator>
  <cp:lastModifiedBy>Hans Eckman</cp:lastModifiedBy>
  <cp:revision>228</cp:revision>
  <cp:lastPrinted>2022-03-18T18:09:52Z</cp:lastPrinted>
  <dcterms:created xsi:type="dcterms:W3CDTF">2018-04-09T13:43:41Z</dcterms:created>
  <dcterms:modified xsi:type="dcterms:W3CDTF">2022-04-12T18:07:37Z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2022-01-27T22:48:59Z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1cdb5091-8c1e-4379-b058-c75eff21f286</vt:lpwstr>
  </property>
  <property fmtid="{D5CDD505-2E9C-101B-9397-08002B2CF9AE}" pid="8" name="MSIP_Label_7d24214e-5322-4789-8422-cbe411bc3a74_ContentBits">
    <vt:lpwstr>0</vt:lpwstr>
  </property>
</Properties>
</file>