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341" r:id="rId3"/>
    <p:sldId id="342" r:id="rId4"/>
    <p:sldId id="344" r:id="rId5"/>
    <p:sldId id="343" r:id="rId6"/>
    <p:sldId id="340" r:id="rId7"/>
    <p:sldId id="262" r:id="rId8"/>
    <p:sldId id="323" r:id="rId9"/>
    <p:sldId id="263" r:id="rId10"/>
    <p:sldId id="257" r:id="rId11"/>
    <p:sldId id="258" r:id="rId12"/>
    <p:sldId id="259" r:id="rId13"/>
    <p:sldId id="260" r:id="rId14"/>
    <p:sldId id="261" r:id="rId15"/>
    <p:sldId id="268" r:id="rId16"/>
    <p:sldId id="264" r:id="rId17"/>
    <p:sldId id="345" r:id="rId18"/>
    <p:sldId id="312" r:id="rId19"/>
    <p:sldId id="313" r:id="rId20"/>
    <p:sldId id="319" r:id="rId21"/>
    <p:sldId id="318" r:id="rId22"/>
    <p:sldId id="271" r:id="rId23"/>
    <p:sldId id="321" r:id="rId24"/>
    <p:sldId id="265" r:id="rId25"/>
    <p:sldId id="346" r:id="rId26"/>
    <p:sldId id="322" r:id="rId27"/>
    <p:sldId id="324" r:id="rId28"/>
    <p:sldId id="325" r:id="rId29"/>
    <p:sldId id="326" r:id="rId30"/>
    <p:sldId id="266" r:id="rId31"/>
    <p:sldId id="327" r:id="rId32"/>
    <p:sldId id="329" r:id="rId33"/>
    <p:sldId id="328" r:id="rId34"/>
    <p:sldId id="332" r:id="rId35"/>
    <p:sldId id="330" r:id="rId36"/>
    <p:sldId id="331" r:id="rId37"/>
    <p:sldId id="267" r:id="rId38"/>
    <p:sldId id="347" r:id="rId39"/>
    <p:sldId id="333" r:id="rId40"/>
    <p:sldId id="334" r:id="rId41"/>
    <p:sldId id="320" r:id="rId42"/>
    <p:sldId id="335" r:id="rId4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D1A7FBC-5B52-4AF2-9F36-8B48DA4E5501}">
          <p14:sldIdLst>
            <p14:sldId id="256"/>
            <p14:sldId id="341"/>
            <p14:sldId id="342"/>
            <p14:sldId id="344"/>
            <p14:sldId id="343"/>
            <p14:sldId id="340"/>
          </p14:sldIdLst>
        </p14:section>
        <p14:section name="Think Strategically and Critically" id="{C13045D7-C7B5-4762-A955-23FFDD70A25F}">
          <p14:sldIdLst>
            <p14:sldId id="262"/>
            <p14:sldId id="323"/>
            <p14:sldId id="263"/>
            <p14:sldId id="257"/>
            <p14:sldId id="258"/>
            <p14:sldId id="259"/>
            <p14:sldId id="260"/>
            <p14:sldId id="261"/>
            <p14:sldId id="268"/>
          </p14:sldIdLst>
        </p14:section>
        <p14:section name="Communicate with Influence" id="{21258280-78B4-4869-85AA-5A9E10DB41B2}">
          <p14:sldIdLst>
            <p14:sldId id="264"/>
            <p14:sldId id="345"/>
            <p14:sldId id="312"/>
            <p14:sldId id="313"/>
            <p14:sldId id="319"/>
            <p14:sldId id="318"/>
            <p14:sldId id="271"/>
            <p14:sldId id="321"/>
          </p14:sldIdLst>
        </p14:section>
        <p14:section name="Foster Human Collaboration" id="{2C8C6D44-9400-49CA-AF13-EEB78D4BB0E4}">
          <p14:sldIdLst>
            <p14:sldId id="265"/>
            <p14:sldId id="346"/>
            <p14:sldId id="322"/>
            <p14:sldId id="324"/>
            <p14:sldId id="325"/>
            <p14:sldId id="326"/>
          </p14:sldIdLst>
        </p14:section>
        <p14:section name="Exercise Empathy and Ethical Judgment" id="{A2D272F5-2DEB-4E37-8536-FDB61587D37F}">
          <p14:sldIdLst>
            <p14:sldId id="266"/>
            <p14:sldId id="327"/>
            <p14:sldId id="329"/>
            <p14:sldId id="328"/>
            <p14:sldId id="332"/>
            <p14:sldId id="330"/>
            <p14:sldId id="331"/>
          </p14:sldIdLst>
        </p14:section>
        <p14:section name="Drive Change and Inspire Growth" id="{0A895114-D628-484F-AAD1-DA8D22BABCEC}">
          <p14:sldIdLst>
            <p14:sldId id="267"/>
            <p14:sldId id="347"/>
            <p14:sldId id="333"/>
            <p14:sldId id="334"/>
            <p14:sldId id="320"/>
            <p14:sldId id="33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E2CC0C-F7B1-43EC-BA62-F74060D86C3F}" v="2" dt="2026-04-27T14:51:10.588"/>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82174" autoAdjust="0"/>
  </p:normalViewPr>
  <p:slideViewPr>
    <p:cSldViewPr>
      <p:cViewPr varScale="1">
        <p:scale>
          <a:sx n="106" d="100"/>
          <a:sy n="106" d="100"/>
        </p:scale>
        <p:origin x="1890"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6" d="100"/>
          <a:sy n="106" d="100"/>
        </p:scale>
        <p:origin x="-235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 Eckman" userId="d1dd2e50-943e-49d8-ae27-3f54400ed793" providerId="ADAL" clId="{D09AFF6C-0484-494E-B582-C8E412B96A27}"/>
    <pc:docChg chg="undo custSel mod modSld">
      <pc:chgData name="Hans Eckman" userId="d1dd2e50-943e-49d8-ae27-3f54400ed793" providerId="ADAL" clId="{D09AFF6C-0484-494E-B582-C8E412B96A27}" dt="2026-04-27T14:51:21.495" v="4" actId="1076"/>
      <pc:docMkLst>
        <pc:docMk/>
      </pc:docMkLst>
      <pc:sldChg chg="addSp modSp mod modAnim">
        <pc:chgData name="Hans Eckman" userId="d1dd2e50-943e-49d8-ae27-3f54400ed793" providerId="ADAL" clId="{D09AFF6C-0484-494E-B582-C8E412B96A27}" dt="2026-04-27T14:51:21.495" v="4" actId="1076"/>
        <pc:sldMkLst>
          <pc:docMk/>
          <pc:sldMk cId="1262456600" sldId="341"/>
        </pc:sldMkLst>
        <pc:spChg chg="mod">
          <ac:chgData name="Hans Eckman" userId="d1dd2e50-943e-49d8-ae27-3f54400ed793" providerId="ADAL" clId="{D09AFF6C-0484-494E-B582-C8E412B96A27}" dt="2026-04-27T14:51:00.640" v="0" actId="164"/>
          <ac:spMkLst>
            <pc:docMk/>
            <pc:sldMk cId="1262456600" sldId="341"/>
            <ac:spMk id="11" creationId="{9DA81B91-0252-BA90-E7A9-F11A7F20F1D5}"/>
          </ac:spMkLst>
        </pc:spChg>
        <pc:spChg chg="mod">
          <ac:chgData name="Hans Eckman" userId="d1dd2e50-943e-49d8-ae27-3f54400ed793" providerId="ADAL" clId="{D09AFF6C-0484-494E-B582-C8E412B96A27}" dt="2026-04-27T14:51:00.640" v="0" actId="164"/>
          <ac:spMkLst>
            <pc:docMk/>
            <pc:sldMk cId="1262456600" sldId="341"/>
            <ac:spMk id="13" creationId="{0113A861-443A-71ED-6B30-F104BC83C0BF}"/>
          </ac:spMkLst>
        </pc:spChg>
        <pc:spChg chg="mod">
          <ac:chgData name="Hans Eckman" userId="d1dd2e50-943e-49d8-ae27-3f54400ed793" providerId="ADAL" clId="{D09AFF6C-0484-494E-B582-C8E412B96A27}" dt="2026-04-27T14:51:10.588" v="2" actId="164"/>
          <ac:spMkLst>
            <pc:docMk/>
            <pc:sldMk cId="1262456600" sldId="341"/>
            <ac:spMk id="14" creationId="{8FED1C5F-F4C5-C7FC-0E35-FBD108BDE004}"/>
          </ac:spMkLst>
        </pc:spChg>
        <pc:spChg chg="mod">
          <ac:chgData name="Hans Eckman" userId="d1dd2e50-943e-49d8-ae27-3f54400ed793" providerId="ADAL" clId="{D09AFF6C-0484-494E-B582-C8E412B96A27}" dt="2026-04-27T14:51:10.588" v="2" actId="164"/>
          <ac:spMkLst>
            <pc:docMk/>
            <pc:sldMk cId="1262456600" sldId="341"/>
            <ac:spMk id="16" creationId="{03666E90-6BB5-7771-B665-8F80AA78551C}"/>
          </ac:spMkLst>
        </pc:spChg>
        <pc:spChg chg="mod">
          <ac:chgData name="Hans Eckman" userId="d1dd2e50-943e-49d8-ae27-3f54400ed793" providerId="ADAL" clId="{D09AFF6C-0484-494E-B582-C8E412B96A27}" dt="2026-04-27T14:51:21.495" v="4" actId="1076"/>
          <ac:spMkLst>
            <pc:docMk/>
            <pc:sldMk cId="1262456600" sldId="341"/>
            <ac:spMk id="1031" creationId="{8B2077E8-77EA-5E9A-62FE-879E0D3ED163}"/>
          </ac:spMkLst>
        </pc:spChg>
        <pc:grpChg chg="add mod">
          <ac:chgData name="Hans Eckman" userId="d1dd2e50-943e-49d8-ae27-3f54400ed793" providerId="ADAL" clId="{D09AFF6C-0484-494E-B582-C8E412B96A27}" dt="2026-04-27T14:51:00.640" v="0" actId="164"/>
          <ac:grpSpMkLst>
            <pc:docMk/>
            <pc:sldMk cId="1262456600" sldId="341"/>
            <ac:grpSpMk id="2" creationId="{297EEED0-FD8C-EBC3-9725-DAC347C49812}"/>
          </ac:grpSpMkLst>
        </pc:grpChg>
        <pc:grpChg chg="add mod">
          <ac:chgData name="Hans Eckman" userId="d1dd2e50-943e-49d8-ae27-3f54400ed793" providerId="ADAL" clId="{D09AFF6C-0484-494E-B582-C8E412B96A27}" dt="2026-04-27T14:51:10.588" v="2" actId="164"/>
          <ac:grpSpMkLst>
            <pc:docMk/>
            <pc:sldMk cId="1262456600" sldId="341"/>
            <ac:grpSpMk id="3" creationId="{AF320118-A36D-1539-F685-728FD4DE1359}"/>
          </ac:grpSpMkLst>
        </pc:grpChg>
        <pc:graphicFrameChg chg="mod">
          <ac:chgData name="Hans Eckman" userId="d1dd2e50-943e-49d8-ae27-3f54400ed793" providerId="ADAL" clId="{D09AFF6C-0484-494E-B582-C8E412B96A27}" dt="2026-04-27T14:51:00.640" v="0" actId="164"/>
          <ac:graphicFrameMkLst>
            <pc:docMk/>
            <pc:sldMk cId="1262456600" sldId="341"/>
            <ac:graphicFrameMk id="12" creationId="{56A0799E-CCBC-C199-46C5-58A057DCA512}"/>
          </ac:graphicFrameMkLst>
        </pc:graphicFrameChg>
        <pc:graphicFrameChg chg="mod">
          <ac:chgData name="Hans Eckman" userId="d1dd2e50-943e-49d8-ae27-3f54400ed793" providerId="ADAL" clId="{D09AFF6C-0484-494E-B582-C8E412B96A27}" dt="2026-04-27T14:51:10.588" v="2" actId="164"/>
          <ac:graphicFrameMkLst>
            <pc:docMk/>
            <pc:sldMk cId="1262456600" sldId="341"/>
            <ac:graphicFrameMk id="15" creationId="{D6FA25E0-701A-A7AC-A6BD-30C59F2BC3E3}"/>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4D57-494E-B7A7-EA108C4222C5}"/>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4D57-494E-B7A7-EA108C4222C5}"/>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4D57-494E-B7A7-EA108C4222C5}"/>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4D57-494E-B7A7-EA108C4222C5}"/>
              </c:ext>
            </c:extLst>
          </c:dPt>
          <c:cat>
            <c:strRef>
              <c:f>Sheet1!$A$2:$A$5</c:f>
              <c:strCache>
                <c:ptCount val="2"/>
                <c:pt idx="0">
                  <c:v>1st Qtr</c:v>
                </c:pt>
                <c:pt idx="1">
                  <c:v>2nd Qtr</c:v>
                </c:pt>
              </c:strCache>
            </c:strRef>
          </c:cat>
          <c:val>
            <c:numRef>
              <c:f>Sheet1!$B$2:$B$5</c:f>
              <c:numCache>
                <c:formatCode>0%</c:formatCode>
                <c:ptCount val="4"/>
                <c:pt idx="0">
                  <c:v>0.82</c:v>
                </c:pt>
                <c:pt idx="1">
                  <c:v>0.18</c:v>
                </c:pt>
              </c:numCache>
            </c:numRef>
          </c:val>
          <c:extLst>
            <c:ext xmlns:c16="http://schemas.microsoft.com/office/drawing/2014/chart" uri="{C3380CC4-5D6E-409C-BE32-E72D297353CC}">
              <c16:uniqueId val="{00000008-4D57-494E-B7A7-EA108C4222C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8C7A-4586-9E64-2D83EFC115DE}"/>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8C7A-4586-9E64-2D83EFC115DE}"/>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8C7A-4586-9E64-2D83EFC115DE}"/>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8C7A-4586-9E64-2D83EFC115DE}"/>
              </c:ext>
            </c:extLst>
          </c:dPt>
          <c:cat>
            <c:strRef>
              <c:f>Sheet1!$A$2:$A$5</c:f>
              <c:strCache>
                <c:ptCount val="2"/>
                <c:pt idx="0">
                  <c:v>1st Qtr</c:v>
                </c:pt>
                <c:pt idx="1">
                  <c:v>2nd Qtr</c:v>
                </c:pt>
              </c:strCache>
            </c:strRef>
          </c:cat>
          <c:val>
            <c:numRef>
              <c:f>Sheet1!$B$2:$B$5</c:f>
              <c:numCache>
                <c:formatCode>0%</c:formatCode>
                <c:ptCount val="4"/>
                <c:pt idx="0">
                  <c:v>0.78</c:v>
                </c:pt>
                <c:pt idx="1">
                  <c:v>0.22</c:v>
                </c:pt>
              </c:numCache>
            </c:numRef>
          </c:val>
          <c:extLst>
            <c:ext xmlns:c16="http://schemas.microsoft.com/office/drawing/2014/chart" uri="{C3380CC4-5D6E-409C-BE32-E72D297353CC}">
              <c16:uniqueId val="{00000008-8C7A-4586-9E64-2D83EFC115DE}"/>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E112-4DCA-B456-CA423E0E0BAD}"/>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E112-4DCA-B456-CA423E0E0BAD}"/>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E112-4DCA-B456-CA423E0E0BAD}"/>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E112-4DCA-B456-CA423E0E0BAD}"/>
              </c:ext>
            </c:extLst>
          </c:dPt>
          <c:cat>
            <c:strRef>
              <c:f>Sheet1!$A$2:$A$5</c:f>
              <c:strCache>
                <c:ptCount val="2"/>
                <c:pt idx="0">
                  <c:v>1st Qtr</c:v>
                </c:pt>
                <c:pt idx="1">
                  <c:v>2nd Qtr</c:v>
                </c:pt>
              </c:strCache>
            </c:strRef>
          </c:cat>
          <c:val>
            <c:numRef>
              <c:f>Sheet1!$B$2:$B$5</c:f>
              <c:numCache>
                <c:formatCode>0%</c:formatCode>
                <c:ptCount val="4"/>
                <c:pt idx="0">
                  <c:v>0.82</c:v>
                </c:pt>
                <c:pt idx="1">
                  <c:v>0.18</c:v>
                </c:pt>
              </c:numCache>
            </c:numRef>
          </c:val>
          <c:extLst>
            <c:ext xmlns:c16="http://schemas.microsoft.com/office/drawing/2014/chart" uri="{C3380CC4-5D6E-409C-BE32-E72D297353CC}">
              <c16:uniqueId val="{00000008-E112-4DCA-B456-CA423E0E0BAD}"/>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5B91-4E29-B1F2-B2BABF3694E4}"/>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5B91-4E29-B1F2-B2BABF3694E4}"/>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5B91-4E29-B1F2-B2BABF3694E4}"/>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5B91-4E29-B1F2-B2BABF3694E4}"/>
              </c:ext>
            </c:extLst>
          </c:dPt>
          <c:cat>
            <c:strRef>
              <c:f>Sheet1!$A$2:$A$5</c:f>
              <c:strCache>
                <c:ptCount val="2"/>
                <c:pt idx="0">
                  <c:v>1st Qtr</c:v>
                </c:pt>
                <c:pt idx="1">
                  <c:v>2nd Qtr</c:v>
                </c:pt>
              </c:strCache>
            </c:strRef>
          </c:cat>
          <c:val>
            <c:numRef>
              <c:f>Sheet1!$B$2:$B$5</c:f>
              <c:numCache>
                <c:formatCode>General</c:formatCode>
                <c:ptCount val="4"/>
                <c:pt idx="0" formatCode="0%">
                  <c:v>0.39</c:v>
                </c:pt>
                <c:pt idx="1">
                  <c:v>3.2</c:v>
                </c:pt>
              </c:numCache>
            </c:numRef>
          </c:val>
          <c:extLst>
            <c:ext xmlns:c16="http://schemas.microsoft.com/office/drawing/2014/chart" uri="{C3380CC4-5D6E-409C-BE32-E72D297353CC}">
              <c16:uniqueId val="{00000000-A89D-4A7C-BDB3-BE79049A5B0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9931-4E84-8B6E-1951839CD8A5}"/>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9931-4E84-8B6E-1951839CD8A5}"/>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9931-4E84-8B6E-1951839CD8A5}"/>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9931-4E84-8B6E-1951839CD8A5}"/>
              </c:ext>
            </c:extLst>
          </c:dPt>
          <c:cat>
            <c:strRef>
              <c:f>Sheet1!$A$2:$A$5</c:f>
              <c:strCache>
                <c:ptCount val="2"/>
                <c:pt idx="0">
                  <c:v>1st Qtr</c:v>
                </c:pt>
                <c:pt idx="1">
                  <c:v>2nd Qtr</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8-9931-4E84-8B6E-1951839CD8A5}"/>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jpg"/><Relationship Id="rId5" Type="http://schemas.openxmlformats.org/officeDocument/2006/relationships/image" Target="../media/image16.jp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30997C-9A33-4B05-ABCD-9E33DC9985ED}" type="doc">
      <dgm:prSet loTypeId="urn:microsoft.com/office/officeart/2008/layout/HexagonCluster" loCatId="relationship" qsTypeId="urn:microsoft.com/office/officeart/2005/8/quickstyle/simple1" qsCatId="simple" csTypeId="urn:microsoft.com/office/officeart/2005/8/colors/accent3_1" csCatId="accent3" phldr="1"/>
      <dgm:spPr/>
      <dgm:t>
        <a:bodyPr/>
        <a:lstStyle/>
        <a:p>
          <a:endParaRPr lang="en-US"/>
        </a:p>
      </dgm:t>
    </dgm:pt>
    <dgm:pt modelId="{7271B2F7-690D-4998-BAFB-3A8526031D71}">
      <dgm:prSet phldrT="[Text]"/>
      <dgm:spPr/>
      <dgm:t>
        <a:bodyPr/>
        <a:lstStyle/>
        <a:p>
          <a:pPr>
            <a:buFont typeface="Arial" panose="020B0604020202020204" pitchFamily="34" charset="0"/>
            <a:buChar char="•"/>
          </a:pPr>
          <a:r>
            <a:rPr lang="en-US" b="1" i="0" u="none" dirty="0"/>
            <a:t>Think Strategically and Critically</a:t>
          </a:r>
          <a:endParaRPr lang="en-US" dirty="0"/>
        </a:p>
      </dgm:t>
    </dgm:pt>
    <dgm:pt modelId="{F70D1B9B-F7CF-4BE9-991C-85497A98C811}" type="parTrans" cxnId="{8F4F0AF3-2E5B-48D2-A536-95D089E7B2A1}">
      <dgm:prSet/>
      <dgm:spPr/>
      <dgm:t>
        <a:bodyPr/>
        <a:lstStyle/>
        <a:p>
          <a:endParaRPr lang="en-US"/>
        </a:p>
      </dgm:t>
    </dgm:pt>
    <dgm:pt modelId="{773A1FE9-E58C-4284-9897-802C1B95731B}" type="sibTrans" cxnId="{8F4F0AF3-2E5B-48D2-A536-95D089E7B2A1}">
      <dgm:prSet/>
      <dgm:spPr>
        <a:blipFill>
          <a:blip xmlns:r="http://schemas.openxmlformats.org/officeDocument/2006/relationships" r:embed="rId1"/>
          <a:srcRect/>
          <a:stretch>
            <a:fillRect l="-11000" r="-11000"/>
          </a:stretch>
        </a:blipFill>
      </dgm:spPr>
      <dgm:t>
        <a:bodyPr/>
        <a:lstStyle/>
        <a:p>
          <a:endParaRPr lang="en-US"/>
        </a:p>
      </dgm:t>
    </dgm:pt>
    <dgm:pt modelId="{84CD68B5-61A6-41F7-A996-D66D27AEFF85}">
      <dgm:prSet/>
      <dgm:spPr/>
      <dgm:t>
        <a:bodyPr/>
        <a:lstStyle/>
        <a:p>
          <a:pPr>
            <a:buFont typeface="Arial" panose="020B0604020202020204" pitchFamily="34" charset="0"/>
            <a:buChar char="•"/>
          </a:pPr>
          <a:r>
            <a:rPr lang="en-US" b="1" i="0" u="none"/>
            <a:t>Foster Human Collaboration</a:t>
          </a:r>
          <a:r>
            <a:rPr lang="en-US" b="0" i="0" u="none"/>
            <a:t> </a:t>
          </a:r>
        </a:p>
      </dgm:t>
    </dgm:pt>
    <dgm:pt modelId="{71F0D6AD-9CCD-4D96-AA9F-F3A6617A3515}" type="parTrans" cxnId="{6BD5E2DD-B5A7-4F56-96DA-19BE21E128AD}">
      <dgm:prSet/>
      <dgm:spPr/>
      <dgm:t>
        <a:bodyPr/>
        <a:lstStyle/>
        <a:p>
          <a:endParaRPr lang="en-US"/>
        </a:p>
      </dgm:t>
    </dgm:pt>
    <dgm:pt modelId="{51E29897-DA26-491E-BF51-DD545AD56D7D}" type="sibTrans" cxnId="{6BD5E2DD-B5A7-4F56-96DA-19BE21E128AD}">
      <dgm:prSet/>
      <dgm:spPr>
        <a:blipFill>
          <a:blip xmlns:r="http://schemas.openxmlformats.org/officeDocument/2006/relationships" r:embed="rId2"/>
          <a:srcRect/>
          <a:stretch>
            <a:fillRect t="-37000" b="-37000"/>
          </a:stretch>
        </a:blipFill>
      </dgm:spPr>
      <dgm:t>
        <a:bodyPr/>
        <a:lstStyle/>
        <a:p>
          <a:endParaRPr lang="en-US"/>
        </a:p>
      </dgm:t>
    </dgm:pt>
    <dgm:pt modelId="{6329D09A-6EEE-4E4F-B5F6-26DC80609F51}">
      <dgm:prSet/>
      <dgm:spPr/>
      <dgm:t>
        <a:bodyPr/>
        <a:lstStyle/>
        <a:p>
          <a:pPr>
            <a:buFont typeface="Arial" panose="020B0604020202020204" pitchFamily="34" charset="0"/>
            <a:buChar char="•"/>
          </a:pPr>
          <a:r>
            <a:rPr lang="en-US" b="1" i="0" u="none"/>
            <a:t>Exercise Empathy and Ethical Judgment</a:t>
          </a:r>
          <a:r>
            <a:rPr lang="en-US" b="0" i="0" u="none"/>
            <a:t> </a:t>
          </a:r>
        </a:p>
      </dgm:t>
    </dgm:pt>
    <dgm:pt modelId="{4F999AA8-11CA-41D6-9B4A-274B8BC8A070}" type="parTrans" cxnId="{0813A18E-96AE-4CC3-B0C6-3366677EA8B2}">
      <dgm:prSet/>
      <dgm:spPr/>
      <dgm:t>
        <a:bodyPr/>
        <a:lstStyle/>
        <a:p>
          <a:endParaRPr lang="en-US"/>
        </a:p>
      </dgm:t>
    </dgm:pt>
    <dgm:pt modelId="{DDBE8614-E350-4B39-BCFE-371D5B9F7C45}" type="sibTrans" cxnId="{0813A18E-96AE-4CC3-B0C6-3366677EA8B2}">
      <dgm:prSet/>
      <dgm:spPr>
        <a:blipFill>
          <a:blip xmlns:r="http://schemas.openxmlformats.org/officeDocument/2006/relationships" r:embed="rId3"/>
          <a:srcRect/>
          <a:stretch>
            <a:fillRect l="-14000" r="-14000"/>
          </a:stretch>
        </a:blipFill>
      </dgm:spPr>
      <dgm:t>
        <a:bodyPr/>
        <a:lstStyle/>
        <a:p>
          <a:endParaRPr lang="en-US"/>
        </a:p>
      </dgm:t>
    </dgm:pt>
    <dgm:pt modelId="{84174B98-6A74-45B8-AEB8-9580D1CFC659}">
      <dgm:prSet/>
      <dgm:spPr/>
      <dgm:t>
        <a:bodyPr/>
        <a:lstStyle/>
        <a:p>
          <a:pPr>
            <a:buFont typeface="Arial" panose="020B0604020202020204" pitchFamily="34" charset="0"/>
            <a:buChar char="•"/>
          </a:pPr>
          <a:r>
            <a:rPr lang="en-US" b="1" i="0" u="none"/>
            <a:t>Communicate with Influence</a:t>
          </a:r>
          <a:r>
            <a:rPr lang="en-US" b="0" i="0" u="none"/>
            <a:t> </a:t>
          </a:r>
        </a:p>
      </dgm:t>
    </dgm:pt>
    <dgm:pt modelId="{C2660974-E5E4-4963-9B46-B384FEA30DA1}" type="parTrans" cxnId="{9F20E24F-820C-4775-8777-E59C9673943B}">
      <dgm:prSet/>
      <dgm:spPr/>
      <dgm:t>
        <a:bodyPr/>
        <a:lstStyle/>
        <a:p>
          <a:endParaRPr lang="en-US"/>
        </a:p>
      </dgm:t>
    </dgm:pt>
    <dgm:pt modelId="{79F706E9-4829-4025-86F0-3529FA8870E5}" type="sibTrans" cxnId="{9F20E24F-820C-4775-8777-E59C9673943B}">
      <dgm:prSet/>
      <dgm:spPr>
        <a:blipFill>
          <a:blip xmlns:r="http://schemas.openxmlformats.org/officeDocument/2006/relationships" r:embed="rId4"/>
          <a:srcRect/>
          <a:stretch>
            <a:fillRect t="-37000" b="-37000"/>
          </a:stretch>
        </a:blipFill>
      </dgm:spPr>
      <dgm:t>
        <a:bodyPr/>
        <a:lstStyle/>
        <a:p>
          <a:endParaRPr lang="en-US"/>
        </a:p>
      </dgm:t>
    </dgm:pt>
    <dgm:pt modelId="{9949DD40-4B6E-4187-AFDD-EBCFF0166EB3}">
      <dgm:prSet/>
      <dgm:spPr/>
      <dgm:t>
        <a:bodyPr/>
        <a:lstStyle/>
        <a:p>
          <a:pPr>
            <a:buFont typeface="Arial" panose="020B0604020202020204" pitchFamily="34" charset="0"/>
            <a:buChar char="•"/>
          </a:pPr>
          <a:r>
            <a:rPr lang="en-US" b="1" i="0" u="none"/>
            <a:t>Drive Change and Inspire Growth</a:t>
          </a:r>
          <a:endParaRPr lang="en-US" b="0" i="0" u="none"/>
        </a:p>
      </dgm:t>
    </dgm:pt>
    <dgm:pt modelId="{589BA00C-1BA1-4142-A34C-487665D2C6BA}" type="parTrans" cxnId="{CF4CCDCA-E325-41E6-B529-20C264C282B6}">
      <dgm:prSet/>
      <dgm:spPr/>
      <dgm:t>
        <a:bodyPr/>
        <a:lstStyle/>
        <a:p>
          <a:endParaRPr lang="en-US"/>
        </a:p>
      </dgm:t>
    </dgm:pt>
    <dgm:pt modelId="{89C0EA4E-A09C-42DB-A8D4-B1632A73898A}" type="sibTrans" cxnId="{CF4CCDCA-E325-41E6-B529-20C264C282B6}">
      <dgm:prSet/>
      <dgm:spPr>
        <a:blipFill>
          <a:blip xmlns:r="http://schemas.openxmlformats.org/officeDocument/2006/relationships" r:embed="rId5"/>
          <a:srcRect/>
          <a:stretch>
            <a:fillRect l="-26000" r="-26000"/>
          </a:stretch>
        </a:blipFill>
      </dgm:spPr>
      <dgm:t>
        <a:bodyPr/>
        <a:lstStyle/>
        <a:p>
          <a:endParaRPr lang="en-US"/>
        </a:p>
      </dgm:t>
    </dgm:pt>
    <dgm:pt modelId="{CECC7FA6-957B-4FAF-A1DF-AA454C718E2D}" type="pres">
      <dgm:prSet presAssocID="{B830997C-9A33-4B05-ABCD-9E33DC9985ED}" presName="Name0" presStyleCnt="0">
        <dgm:presLayoutVars>
          <dgm:chMax val="21"/>
          <dgm:chPref val="21"/>
        </dgm:presLayoutVars>
      </dgm:prSet>
      <dgm:spPr/>
    </dgm:pt>
    <dgm:pt modelId="{B69909E7-E49F-48AF-866F-124990C6F3C4}" type="pres">
      <dgm:prSet presAssocID="{7271B2F7-690D-4998-BAFB-3A8526031D71}" presName="text1" presStyleCnt="0"/>
      <dgm:spPr/>
    </dgm:pt>
    <dgm:pt modelId="{FC90D25A-CEAD-49A4-9226-56F6ED22DA05}" type="pres">
      <dgm:prSet presAssocID="{7271B2F7-690D-4998-BAFB-3A8526031D71}" presName="textRepeatNode" presStyleLbl="alignNode1" presStyleIdx="0" presStyleCnt="5">
        <dgm:presLayoutVars>
          <dgm:chMax val="0"/>
          <dgm:chPref val="0"/>
          <dgm:bulletEnabled val="1"/>
        </dgm:presLayoutVars>
      </dgm:prSet>
      <dgm:spPr/>
    </dgm:pt>
    <dgm:pt modelId="{1CC17F7C-8897-4CCE-8448-C25490583459}" type="pres">
      <dgm:prSet presAssocID="{7271B2F7-690D-4998-BAFB-3A8526031D71}" presName="textaccent1" presStyleCnt="0"/>
      <dgm:spPr/>
    </dgm:pt>
    <dgm:pt modelId="{F96D9B95-3F99-4B4C-86D4-9A4F6FF1190F}" type="pres">
      <dgm:prSet presAssocID="{7271B2F7-690D-4998-BAFB-3A8526031D71}" presName="accentRepeatNode" presStyleLbl="solidAlignAcc1" presStyleIdx="0" presStyleCnt="10"/>
      <dgm:spPr/>
    </dgm:pt>
    <dgm:pt modelId="{69ABA50D-CE83-489D-8793-66A795744A8D}" type="pres">
      <dgm:prSet presAssocID="{773A1FE9-E58C-4284-9897-802C1B95731B}" presName="image1" presStyleCnt="0"/>
      <dgm:spPr/>
    </dgm:pt>
    <dgm:pt modelId="{DD4E8F95-337F-4C20-A928-65FD1D2CC7A5}" type="pres">
      <dgm:prSet presAssocID="{773A1FE9-E58C-4284-9897-802C1B95731B}" presName="imageRepeatNode" presStyleLbl="alignAcc1" presStyleIdx="0" presStyleCnt="5"/>
      <dgm:spPr/>
    </dgm:pt>
    <dgm:pt modelId="{FB2B3004-E0B8-4C2F-855C-4E2A52C49CE7}" type="pres">
      <dgm:prSet presAssocID="{773A1FE9-E58C-4284-9897-802C1B95731B}" presName="imageaccent1" presStyleCnt="0"/>
      <dgm:spPr/>
    </dgm:pt>
    <dgm:pt modelId="{CEA6B00E-BAAF-4964-9B48-AA07561FE8E1}" type="pres">
      <dgm:prSet presAssocID="{773A1FE9-E58C-4284-9897-802C1B95731B}" presName="accentRepeatNode" presStyleLbl="solidAlignAcc1" presStyleIdx="1" presStyleCnt="10"/>
      <dgm:spPr/>
    </dgm:pt>
    <dgm:pt modelId="{679A22ED-7FCA-440D-87BC-4B383C274405}" type="pres">
      <dgm:prSet presAssocID="{84CD68B5-61A6-41F7-A996-D66D27AEFF85}" presName="text2" presStyleCnt="0"/>
      <dgm:spPr/>
    </dgm:pt>
    <dgm:pt modelId="{CDD0BB80-C5FC-4EE3-89A9-0DA6C7D7B894}" type="pres">
      <dgm:prSet presAssocID="{84CD68B5-61A6-41F7-A996-D66D27AEFF85}" presName="textRepeatNode" presStyleLbl="alignNode1" presStyleIdx="1" presStyleCnt="5">
        <dgm:presLayoutVars>
          <dgm:chMax val="0"/>
          <dgm:chPref val="0"/>
          <dgm:bulletEnabled val="1"/>
        </dgm:presLayoutVars>
      </dgm:prSet>
      <dgm:spPr/>
    </dgm:pt>
    <dgm:pt modelId="{B6690326-96F8-4BEE-B1C9-206E6372C3C6}" type="pres">
      <dgm:prSet presAssocID="{84CD68B5-61A6-41F7-A996-D66D27AEFF85}" presName="textaccent2" presStyleCnt="0"/>
      <dgm:spPr/>
    </dgm:pt>
    <dgm:pt modelId="{F327A025-6704-473D-95CF-E556FD54C0CE}" type="pres">
      <dgm:prSet presAssocID="{84CD68B5-61A6-41F7-A996-D66D27AEFF85}" presName="accentRepeatNode" presStyleLbl="solidAlignAcc1" presStyleIdx="2" presStyleCnt="10"/>
      <dgm:spPr/>
    </dgm:pt>
    <dgm:pt modelId="{10B0A8ED-403B-4AA3-9CAB-A138EC338D07}" type="pres">
      <dgm:prSet presAssocID="{51E29897-DA26-491E-BF51-DD545AD56D7D}" presName="image2" presStyleCnt="0"/>
      <dgm:spPr/>
    </dgm:pt>
    <dgm:pt modelId="{3148D733-0843-4BE8-BA1B-472AEB57A8AF}" type="pres">
      <dgm:prSet presAssocID="{51E29897-DA26-491E-BF51-DD545AD56D7D}" presName="imageRepeatNode" presStyleLbl="alignAcc1" presStyleIdx="1" presStyleCnt="5"/>
      <dgm:spPr/>
    </dgm:pt>
    <dgm:pt modelId="{F4A348DA-E8EF-41E1-9B39-B499C712326E}" type="pres">
      <dgm:prSet presAssocID="{51E29897-DA26-491E-BF51-DD545AD56D7D}" presName="imageaccent2" presStyleCnt="0"/>
      <dgm:spPr/>
    </dgm:pt>
    <dgm:pt modelId="{54F29DA0-6923-4E5C-AE70-D820BE7B2F05}" type="pres">
      <dgm:prSet presAssocID="{51E29897-DA26-491E-BF51-DD545AD56D7D}" presName="accentRepeatNode" presStyleLbl="solidAlignAcc1" presStyleIdx="3" presStyleCnt="10"/>
      <dgm:spPr/>
    </dgm:pt>
    <dgm:pt modelId="{66B5D7F9-19F7-4AD0-8C00-D7C297EA24DB}" type="pres">
      <dgm:prSet presAssocID="{6329D09A-6EEE-4E4F-B5F6-26DC80609F51}" presName="text3" presStyleCnt="0"/>
      <dgm:spPr/>
    </dgm:pt>
    <dgm:pt modelId="{9076204B-6DC5-4235-AD01-B50052C2B56A}" type="pres">
      <dgm:prSet presAssocID="{6329D09A-6EEE-4E4F-B5F6-26DC80609F51}" presName="textRepeatNode" presStyleLbl="alignNode1" presStyleIdx="2" presStyleCnt="5">
        <dgm:presLayoutVars>
          <dgm:chMax val="0"/>
          <dgm:chPref val="0"/>
          <dgm:bulletEnabled val="1"/>
        </dgm:presLayoutVars>
      </dgm:prSet>
      <dgm:spPr/>
    </dgm:pt>
    <dgm:pt modelId="{DFA0BDC3-753A-4526-9A29-6A697EF2890D}" type="pres">
      <dgm:prSet presAssocID="{6329D09A-6EEE-4E4F-B5F6-26DC80609F51}" presName="textaccent3" presStyleCnt="0"/>
      <dgm:spPr/>
    </dgm:pt>
    <dgm:pt modelId="{B55A5303-B92E-4871-8888-B1CB943800BE}" type="pres">
      <dgm:prSet presAssocID="{6329D09A-6EEE-4E4F-B5F6-26DC80609F51}" presName="accentRepeatNode" presStyleLbl="solidAlignAcc1" presStyleIdx="4" presStyleCnt="10"/>
      <dgm:spPr/>
    </dgm:pt>
    <dgm:pt modelId="{3DA263CB-C671-4C9C-85B0-B830C3DC29BD}" type="pres">
      <dgm:prSet presAssocID="{DDBE8614-E350-4B39-BCFE-371D5B9F7C45}" presName="image3" presStyleCnt="0"/>
      <dgm:spPr/>
    </dgm:pt>
    <dgm:pt modelId="{741E9716-6717-462E-A628-F28710AB4A20}" type="pres">
      <dgm:prSet presAssocID="{DDBE8614-E350-4B39-BCFE-371D5B9F7C45}" presName="imageRepeatNode" presStyleLbl="alignAcc1" presStyleIdx="2" presStyleCnt="5"/>
      <dgm:spPr/>
    </dgm:pt>
    <dgm:pt modelId="{F6616A36-0FF0-4C05-A718-6DE754EB0655}" type="pres">
      <dgm:prSet presAssocID="{DDBE8614-E350-4B39-BCFE-371D5B9F7C45}" presName="imageaccent3" presStyleCnt="0"/>
      <dgm:spPr/>
    </dgm:pt>
    <dgm:pt modelId="{C1B93B05-FDC4-45DD-8B17-DE001DB563BD}" type="pres">
      <dgm:prSet presAssocID="{DDBE8614-E350-4B39-BCFE-371D5B9F7C45}" presName="accentRepeatNode" presStyleLbl="solidAlignAcc1" presStyleIdx="5" presStyleCnt="10"/>
      <dgm:spPr/>
    </dgm:pt>
    <dgm:pt modelId="{D6CA23A5-2519-4EE8-98D4-8F04F05B4766}" type="pres">
      <dgm:prSet presAssocID="{84174B98-6A74-45B8-AEB8-9580D1CFC659}" presName="text4" presStyleCnt="0"/>
      <dgm:spPr/>
    </dgm:pt>
    <dgm:pt modelId="{FCD087BE-B627-4EEA-B076-66BCB5851909}" type="pres">
      <dgm:prSet presAssocID="{84174B98-6A74-45B8-AEB8-9580D1CFC659}" presName="textRepeatNode" presStyleLbl="alignNode1" presStyleIdx="3" presStyleCnt="5">
        <dgm:presLayoutVars>
          <dgm:chMax val="0"/>
          <dgm:chPref val="0"/>
          <dgm:bulletEnabled val="1"/>
        </dgm:presLayoutVars>
      </dgm:prSet>
      <dgm:spPr/>
    </dgm:pt>
    <dgm:pt modelId="{A15E7C2C-91A1-476B-91C6-30D408A6B3E0}" type="pres">
      <dgm:prSet presAssocID="{84174B98-6A74-45B8-AEB8-9580D1CFC659}" presName="textaccent4" presStyleCnt="0"/>
      <dgm:spPr/>
    </dgm:pt>
    <dgm:pt modelId="{32BF536F-79CF-40CB-9E17-624BF1AF8ECC}" type="pres">
      <dgm:prSet presAssocID="{84174B98-6A74-45B8-AEB8-9580D1CFC659}" presName="accentRepeatNode" presStyleLbl="solidAlignAcc1" presStyleIdx="6" presStyleCnt="10"/>
      <dgm:spPr/>
    </dgm:pt>
    <dgm:pt modelId="{5C63A53B-5422-4F50-BE72-137368542ED5}" type="pres">
      <dgm:prSet presAssocID="{79F706E9-4829-4025-86F0-3529FA8870E5}" presName="image4" presStyleCnt="0"/>
      <dgm:spPr/>
    </dgm:pt>
    <dgm:pt modelId="{117DA96B-9682-4123-8327-F64E8AEB943E}" type="pres">
      <dgm:prSet presAssocID="{79F706E9-4829-4025-86F0-3529FA8870E5}" presName="imageRepeatNode" presStyleLbl="alignAcc1" presStyleIdx="3" presStyleCnt="5"/>
      <dgm:spPr/>
    </dgm:pt>
    <dgm:pt modelId="{95BAF06C-ABC9-4BD7-ACC3-AB60345B29BF}" type="pres">
      <dgm:prSet presAssocID="{79F706E9-4829-4025-86F0-3529FA8870E5}" presName="imageaccent4" presStyleCnt="0"/>
      <dgm:spPr/>
    </dgm:pt>
    <dgm:pt modelId="{C032655A-4186-4021-9D70-C3D67E05DCC7}" type="pres">
      <dgm:prSet presAssocID="{79F706E9-4829-4025-86F0-3529FA8870E5}" presName="accentRepeatNode" presStyleLbl="solidAlignAcc1" presStyleIdx="7" presStyleCnt="10"/>
      <dgm:spPr/>
    </dgm:pt>
    <dgm:pt modelId="{0D4C33A5-3690-4530-AEF4-C4E1B9F3976B}" type="pres">
      <dgm:prSet presAssocID="{9949DD40-4B6E-4187-AFDD-EBCFF0166EB3}" presName="text5" presStyleCnt="0"/>
      <dgm:spPr/>
    </dgm:pt>
    <dgm:pt modelId="{95032B29-76F6-46B2-9730-5F5A751ED45A}" type="pres">
      <dgm:prSet presAssocID="{9949DD40-4B6E-4187-AFDD-EBCFF0166EB3}" presName="textRepeatNode" presStyleLbl="alignNode1" presStyleIdx="4" presStyleCnt="5">
        <dgm:presLayoutVars>
          <dgm:chMax val="0"/>
          <dgm:chPref val="0"/>
          <dgm:bulletEnabled val="1"/>
        </dgm:presLayoutVars>
      </dgm:prSet>
      <dgm:spPr/>
    </dgm:pt>
    <dgm:pt modelId="{F4947509-3578-4218-A6DA-0F10BBC2C83C}" type="pres">
      <dgm:prSet presAssocID="{9949DD40-4B6E-4187-AFDD-EBCFF0166EB3}" presName="textaccent5" presStyleCnt="0"/>
      <dgm:spPr/>
    </dgm:pt>
    <dgm:pt modelId="{35A702F2-A57E-480A-9CC4-2D71939ACB33}" type="pres">
      <dgm:prSet presAssocID="{9949DD40-4B6E-4187-AFDD-EBCFF0166EB3}" presName="accentRepeatNode" presStyleLbl="solidAlignAcc1" presStyleIdx="8" presStyleCnt="10"/>
      <dgm:spPr/>
    </dgm:pt>
    <dgm:pt modelId="{668989AB-047F-4FE2-A522-5AEA198CEC5C}" type="pres">
      <dgm:prSet presAssocID="{89C0EA4E-A09C-42DB-A8D4-B1632A73898A}" presName="image5" presStyleCnt="0"/>
      <dgm:spPr/>
    </dgm:pt>
    <dgm:pt modelId="{BA516DA4-30B7-438E-8013-43A7A02D1AC1}" type="pres">
      <dgm:prSet presAssocID="{89C0EA4E-A09C-42DB-A8D4-B1632A73898A}" presName="imageRepeatNode" presStyleLbl="alignAcc1" presStyleIdx="4" presStyleCnt="5"/>
      <dgm:spPr/>
    </dgm:pt>
    <dgm:pt modelId="{34037A7F-66AB-479D-9DAB-92F94EDBD20E}" type="pres">
      <dgm:prSet presAssocID="{89C0EA4E-A09C-42DB-A8D4-B1632A73898A}" presName="imageaccent5" presStyleCnt="0"/>
      <dgm:spPr/>
    </dgm:pt>
    <dgm:pt modelId="{AA622A50-864F-4180-9D60-1AF21624A858}" type="pres">
      <dgm:prSet presAssocID="{89C0EA4E-A09C-42DB-A8D4-B1632A73898A}" presName="accentRepeatNode" presStyleLbl="solidAlignAcc1" presStyleIdx="9" presStyleCnt="10"/>
      <dgm:spPr/>
    </dgm:pt>
  </dgm:ptLst>
  <dgm:cxnLst>
    <dgm:cxn modelId="{171BE321-7BF1-43A8-BB8F-F76B06C193CE}" type="presOf" srcId="{DDBE8614-E350-4B39-BCFE-371D5B9F7C45}" destId="{741E9716-6717-462E-A628-F28710AB4A20}" srcOrd="0" destOrd="0" presId="urn:microsoft.com/office/officeart/2008/layout/HexagonCluster"/>
    <dgm:cxn modelId="{8CBF5E28-9C41-4F62-814C-D9A28C68D023}" type="presOf" srcId="{9949DD40-4B6E-4187-AFDD-EBCFF0166EB3}" destId="{95032B29-76F6-46B2-9730-5F5A751ED45A}" srcOrd="0" destOrd="0" presId="urn:microsoft.com/office/officeart/2008/layout/HexagonCluster"/>
    <dgm:cxn modelId="{9F20E24F-820C-4775-8777-E59C9673943B}" srcId="{B830997C-9A33-4B05-ABCD-9E33DC9985ED}" destId="{84174B98-6A74-45B8-AEB8-9580D1CFC659}" srcOrd="3" destOrd="0" parTransId="{C2660974-E5E4-4963-9B46-B384FEA30DA1}" sibTransId="{79F706E9-4829-4025-86F0-3529FA8870E5}"/>
    <dgm:cxn modelId="{2BA6F678-DC61-43A3-9953-D55D5F487FF9}" type="presOf" srcId="{79F706E9-4829-4025-86F0-3529FA8870E5}" destId="{117DA96B-9682-4123-8327-F64E8AEB943E}" srcOrd="0" destOrd="0" presId="urn:microsoft.com/office/officeart/2008/layout/HexagonCluster"/>
    <dgm:cxn modelId="{AB705A8D-C5E1-4227-99AC-476FABCC55AF}" type="presOf" srcId="{89C0EA4E-A09C-42DB-A8D4-B1632A73898A}" destId="{BA516DA4-30B7-438E-8013-43A7A02D1AC1}" srcOrd="0" destOrd="0" presId="urn:microsoft.com/office/officeart/2008/layout/HexagonCluster"/>
    <dgm:cxn modelId="{0813A18E-96AE-4CC3-B0C6-3366677EA8B2}" srcId="{B830997C-9A33-4B05-ABCD-9E33DC9985ED}" destId="{6329D09A-6EEE-4E4F-B5F6-26DC80609F51}" srcOrd="2" destOrd="0" parTransId="{4F999AA8-11CA-41D6-9B4A-274B8BC8A070}" sibTransId="{DDBE8614-E350-4B39-BCFE-371D5B9F7C45}"/>
    <dgm:cxn modelId="{D7642FA0-B596-4450-89F6-7A771F90FE70}" type="presOf" srcId="{773A1FE9-E58C-4284-9897-802C1B95731B}" destId="{DD4E8F95-337F-4C20-A928-65FD1D2CC7A5}" srcOrd="0" destOrd="0" presId="urn:microsoft.com/office/officeart/2008/layout/HexagonCluster"/>
    <dgm:cxn modelId="{3C2667C0-4D1B-474B-B67D-A2DF8CEE5C10}" type="presOf" srcId="{7271B2F7-690D-4998-BAFB-3A8526031D71}" destId="{FC90D25A-CEAD-49A4-9226-56F6ED22DA05}" srcOrd="0" destOrd="0" presId="urn:microsoft.com/office/officeart/2008/layout/HexagonCluster"/>
    <dgm:cxn modelId="{267770C2-3B2B-4772-91CC-15576293F9CB}" type="presOf" srcId="{6329D09A-6EEE-4E4F-B5F6-26DC80609F51}" destId="{9076204B-6DC5-4235-AD01-B50052C2B56A}" srcOrd="0" destOrd="0" presId="urn:microsoft.com/office/officeart/2008/layout/HexagonCluster"/>
    <dgm:cxn modelId="{CF4CCDCA-E325-41E6-B529-20C264C282B6}" srcId="{B830997C-9A33-4B05-ABCD-9E33DC9985ED}" destId="{9949DD40-4B6E-4187-AFDD-EBCFF0166EB3}" srcOrd="4" destOrd="0" parTransId="{589BA00C-1BA1-4142-A34C-487665D2C6BA}" sibTransId="{89C0EA4E-A09C-42DB-A8D4-B1632A73898A}"/>
    <dgm:cxn modelId="{8E7B66D6-D6C9-4ABC-B23C-0004DEAFB8E3}" type="presOf" srcId="{84CD68B5-61A6-41F7-A996-D66D27AEFF85}" destId="{CDD0BB80-C5FC-4EE3-89A9-0DA6C7D7B894}" srcOrd="0" destOrd="0" presId="urn:microsoft.com/office/officeart/2008/layout/HexagonCluster"/>
    <dgm:cxn modelId="{484883DD-4FF9-48D3-AD16-0F0A142F628F}" type="presOf" srcId="{B830997C-9A33-4B05-ABCD-9E33DC9985ED}" destId="{CECC7FA6-957B-4FAF-A1DF-AA454C718E2D}" srcOrd="0" destOrd="0" presId="urn:microsoft.com/office/officeart/2008/layout/HexagonCluster"/>
    <dgm:cxn modelId="{6BD5E2DD-B5A7-4F56-96DA-19BE21E128AD}" srcId="{B830997C-9A33-4B05-ABCD-9E33DC9985ED}" destId="{84CD68B5-61A6-41F7-A996-D66D27AEFF85}" srcOrd="1" destOrd="0" parTransId="{71F0D6AD-9CCD-4D96-AA9F-F3A6617A3515}" sibTransId="{51E29897-DA26-491E-BF51-DD545AD56D7D}"/>
    <dgm:cxn modelId="{8F4F0AF3-2E5B-48D2-A536-95D089E7B2A1}" srcId="{B830997C-9A33-4B05-ABCD-9E33DC9985ED}" destId="{7271B2F7-690D-4998-BAFB-3A8526031D71}" srcOrd="0" destOrd="0" parTransId="{F70D1B9B-F7CF-4BE9-991C-85497A98C811}" sibTransId="{773A1FE9-E58C-4284-9897-802C1B95731B}"/>
    <dgm:cxn modelId="{56202AFE-E238-437B-937A-A909B059AA49}" type="presOf" srcId="{51E29897-DA26-491E-BF51-DD545AD56D7D}" destId="{3148D733-0843-4BE8-BA1B-472AEB57A8AF}" srcOrd="0" destOrd="0" presId="urn:microsoft.com/office/officeart/2008/layout/HexagonCluster"/>
    <dgm:cxn modelId="{7C72D1FF-7511-43CB-AC50-2931A5E77278}" type="presOf" srcId="{84174B98-6A74-45B8-AEB8-9580D1CFC659}" destId="{FCD087BE-B627-4EEA-B076-66BCB5851909}" srcOrd="0" destOrd="0" presId="urn:microsoft.com/office/officeart/2008/layout/HexagonCluster"/>
    <dgm:cxn modelId="{52507168-900B-49CA-A040-586D9E8BDEBE}" type="presParOf" srcId="{CECC7FA6-957B-4FAF-A1DF-AA454C718E2D}" destId="{B69909E7-E49F-48AF-866F-124990C6F3C4}" srcOrd="0" destOrd="0" presId="urn:microsoft.com/office/officeart/2008/layout/HexagonCluster"/>
    <dgm:cxn modelId="{62F4FBF4-03B5-410D-9D2D-F24570BEF436}" type="presParOf" srcId="{B69909E7-E49F-48AF-866F-124990C6F3C4}" destId="{FC90D25A-CEAD-49A4-9226-56F6ED22DA05}" srcOrd="0" destOrd="0" presId="urn:microsoft.com/office/officeart/2008/layout/HexagonCluster"/>
    <dgm:cxn modelId="{B820269F-63FA-4DA1-9E30-891F40F512FE}" type="presParOf" srcId="{CECC7FA6-957B-4FAF-A1DF-AA454C718E2D}" destId="{1CC17F7C-8897-4CCE-8448-C25490583459}" srcOrd="1" destOrd="0" presId="urn:microsoft.com/office/officeart/2008/layout/HexagonCluster"/>
    <dgm:cxn modelId="{CD0925BB-E416-4DE9-A478-10B24AA36DF9}" type="presParOf" srcId="{1CC17F7C-8897-4CCE-8448-C25490583459}" destId="{F96D9B95-3F99-4B4C-86D4-9A4F6FF1190F}" srcOrd="0" destOrd="0" presId="urn:microsoft.com/office/officeart/2008/layout/HexagonCluster"/>
    <dgm:cxn modelId="{967AAA10-A06E-444E-B9CC-08CC2B094291}" type="presParOf" srcId="{CECC7FA6-957B-4FAF-A1DF-AA454C718E2D}" destId="{69ABA50D-CE83-489D-8793-66A795744A8D}" srcOrd="2" destOrd="0" presId="urn:microsoft.com/office/officeart/2008/layout/HexagonCluster"/>
    <dgm:cxn modelId="{3101F3ED-D54F-4E26-849F-5E8137142721}" type="presParOf" srcId="{69ABA50D-CE83-489D-8793-66A795744A8D}" destId="{DD4E8F95-337F-4C20-A928-65FD1D2CC7A5}" srcOrd="0" destOrd="0" presId="urn:microsoft.com/office/officeart/2008/layout/HexagonCluster"/>
    <dgm:cxn modelId="{74C5AD76-F221-49EA-AEDB-268CA0969DF5}" type="presParOf" srcId="{CECC7FA6-957B-4FAF-A1DF-AA454C718E2D}" destId="{FB2B3004-E0B8-4C2F-855C-4E2A52C49CE7}" srcOrd="3" destOrd="0" presId="urn:microsoft.com/office/officeart/2008/layout/HexagonCluster"/>
    <dgm:cxn modelId="{AC25FA66-0981-4DD8-A71F-89A45AA7A197}" type="presParOf" srcId="{FB2B3004-E0B8-4C2F-855C-4E2A52C49CE7}" destId="{CEA6B00E-BAAF-4964-9B48-AA07561FE8E1}" srcOrd="0" destOrd="0" presId="urn:microsoft.com/office/officeart/2008/layout/HexagonCluster"/>
    <dgm:cxn modelId="{9CA55A27-08BD-4104-B5C8-4CFCD0E7F7D0}" type="presParOf" srcId="{CECC7FA6-957B-4FAF-A1DF-AA454C718E2D}" destId="{679A22ED-7FCA-440D-87BC-4B383C274405}" srcOrd="4" destOrd="0" presId="urn:microsoft.com/office/officeart/2008/layout/HexagonCluster"/>
    <dgm:cxn modelId="{240D5235-E867-4861-B821-CAFCB104E7F7}" type="presParOf" srcId="{679A22ED-7FCA-440D-87BC-4B383C274405}" destId="{CDD0BB80-C5FC-4EE3-89A9-0DA6C7D7B894}" srcOrd="0" destOrd="0" presId="urn:microsoft.com/office/officeart/2008/layout/HexagonCluster"/>
    <dgm:cxn modelId="{3A04428C-2EEC-4B17-B6A5-2D8054C967E6}" type="presParOf" srcId="{CECC7FA6-957B-4FAF-A1DF-AA454C718E2D}" destId="{B6690326-96F8-4BEE-B1C9-206E6372C3C6}" srcOrd="5" destOrd="0" presId="urn:microsoft.com/office/officeart/2008/layout/HexagonCluster"/>
    <dgm:cxn modelId="{7CEB8F76-9AE4-4278-A43A-C584FB2F6312}" type="presParOf" srcId="{B6690326-96F8-4BEE-B1C9-206E6372C3C6}" destId="{F327A025-6704-473D-95CF-E556FD54C0CE}" srcOrd="0" destOrd="0" presId="urn:microsoft.com/office/officeart/2008/layout/HexagonCluster"/>
    <dgm:cxn modelId="{5B22F7A6-CC86-496A-865B-063F98046C15}" type="presParOf" srcId="{CECC7FA6-957B-4FAF-A1DF-AA454C718E2D}" destId="{10B0A8ED-403B-4AA3-9CAB-A138EC338D07}" srcOrd="6" destOrd="0" presId="urn:microsoft.com/office/officeart/2008/layout/HexagonCluster"/>
    <dgm:cxn modelId="{E62DE1B3-07FB-447D-B625-7BD217D94B7C}" type="presParOf" srcId="{10B0A8ED-403B-4AA3-9CAB-A138EC338D07}" destId="{3148D733-0843-4BE8-BA1B-472AEB57A8AF}" srcOrd="0" destOrd="0" presId="urn:microsoft.com/office/officeart/2008/layout/HexagonCluster"/>
    <dgm:cxn modelId="{E86834D3-E8F5-41EC-81DF-0027CC9DD063}" type="presParOf" srcId="{CECC7FA6-957B-4FAF-A1DF-AA454C718E2D}" destId="{F4A348DA-E8EF-41E1-9B39-B499C712326E}" srcOrd="7" destOrd="0" presId="urn:microsoft.com/office/officeart/2008/layout/HexagonCluster"/>
    <dgm:cxn modelId="{C50500A6-2EA9-4B64-A40B-AE2A9B352006}" type="presParOf" srcId="{F4A348DA-E8EF-41E1-9B39-B499C712326E}" destId="{54F29DA0-6923-4E5C-AE70-D820BE7B2F05}" srcOrd="0" destOrd="0" presId="urn:microsoft.com/office/officeart/2008/layout/HexagonCluster"/>
    <dgm:cxn modelId="{53F90FA0-4DFD-41F1-960D-6B0C62759CC7}" type="presParOf" srcId="{CECC7FA6-957B-4FAF-A1DF-AA454C718E2D}" destId="{66B5D7F9-19F7-4AD0-8C00-D7C297EA24DB}" srcOrd="8" destOrd="0" presId="urn:microsoft.com/office/officeart/2008/layout/HexagonCluster"/>
    <dgm:cxn modelId="{1EA64CAD-5488-449A-8E21-6AE7FB7FD2D9}" type="presParOf" srcId="{66B5D7F9-19F7-4AD0-8C00-D7C297EA24DB}" destId="{9076204B-6DC5-4235-AD01-B50052C2B56A}" srcOrd="0" destOrd="0" presId="urn:microsoft.com/office/officeart/2008/layout/HexagonCluster"/>
    <dgm:cxn modelId="{D53B9223-9953-4BD2-B26D-9349A1DBBCFC}" type="presParOf" srcId="{CECC7FA6-957B-4FAF-A1DF-AA454C718E2D}" destId="{DFA0BDC3-753A-4526-9A29-6A697EF2890D}" srcOrd="9" destOrd="0" presId="urn:microsoft.com/office/officeart/2008/layout/HexagonCluster"/>
    <dgm:cxn modelId="{EC7F9745-548F-4813-BEDB-1FF85E821191}" type="presParOf" srcId="{DFA0BDC3-753A-4526-9A29-6A697EF2890D}" destId="{B55A5303-B92E-4871-8888-B1CB943800BE}" srcOrd="0" destOrd="0" presId="urn:microsoft.com/office/officeart/2008/layout/HexagonCluster"/>
    <dgm:cxn modelId="{C7B0655D-4B54-4CBE-A3F6-3B3625F7E2E2}" type="presParOf" srcId="{CECC7FA6-957B-4FAF-A1DF-AA454C718E2D}" destId="{3DA263CB-C671-4C9C-85B0-B830C3DC29BD}" srcOrd="10" destOrd="0" presId="urn:microsoft.com/office/officeart/2008/layout/HexagonCluster"/>
    <dgm:cxn modelId="{44F3AE83-5435-489B-9FC5-6E914A1A7AB9}" type="presParOf" srcId="{3DA263CB-C671-4C9C-85B0-B830C3DC29BD}" destId="{741E9716-6717-462E-A628-F28710AB4A20}" srcOrd="0" destOrd="0" presId="urn:microsoft.com/office/officeart/2008/layout/HexagonCluster"/>
    <dgm:cxn modelId="{B024B539-E180-4CED-8E0E-608428F0617B}" type="presParOf" srcId="{CECC7FA6-957B-4FAF-A1DF-AA454C718E2D}" destId="{F6616A36-0FF0-4C05-A718-6DE754EB0655}" srcOrd="11" destOrd="0" presId="urn:microsoft.com/office/officeart/2008/layout/HexagonCluster"/>
    <dgm:cxn modelId="{203A6900-AC9E-423C-957C-4450942BF8D6}" type="presParOf" srcId="{F6616A36-0FF0-4C05-A718-6DE754EB0655}" destId="{C1B93B05-FDC4-45DD-8B17-DE001DB563BD}" srcOrd="0" destOrd="0" presId="urn:microsoft.com/office/officeart/2008/layout/HexagonCluster"/>
    <dgm:cxn modelId="{8CB1928D-1CAE-43D0-8484-571F36B78F6C}" type="presParOf" srcId="{CECC7FA6-957B-4FAF-A1DF-AA454C718E2D}" destId="{D6CA23A5-2519-4EE8-98D4-8F04F05B4766}" srcOrd="12" destOrd="0" presId="urn:microsoft.com/office/officeart/2008/layout/HexagonCluster"/>
    <dgm:cxn modelId="{B9F352DA-8043-446A-BEC7-F6C18997ED19}" type="presParOf" srcId="{D6CA23A5-2519-4EE8-98D4-8F04F05B4766}" destId="{FCD087BE-B627-4EEA-B076-66BCB5851909}" srcOrd="0" destOrd="0" presId="urn:microsoft.com/office/officeart/2008/layout/HexagonCluster"/>
    <dgm:cxn modelId="{06D8831A-0844-477C-8FDE-F8A89FE329AC}" type="presParOf" srcId="{CECC7FA6-957B-4FAF-A1DF-AA454C718E2D}" destId="{A15E7C2C-91A1-476B-91C6-30D408A6B3E0}" srcOrd="13" destOrd="0" presId="urn:microsoft.com/office/officeart/2008/layout/HexagonCluster"/>
    <dgm:cxn modelId="{B5E7AEAF-5EA3-4855-B487-B1E3F363193D}" type="presParOf" srcId="{A15E7C2C-91A1-476B-91C6-30D408A6B3E0}" destId="{32BF536F-79CF-40CB-9E17-624BF1AF8ECC}" srcOrd="0" destOrd="0" presId="urn:microsoft.com/office/officeart/2008/layout/HexagonCluster"/>
    <dgm:cxn modelId="{0329B20F-5FA0-46C8-AE8A-6A3195FC5291}" type="presParOf" srcId="{CECC7FA6-957B-4FAF-A1DF-AA454C718E2D}" destId="{5C63A53B-5422-4F50-BE72-137368542ED5}" srcOrd="14" destOrd="0" presId="urn:microsoft.com/office/officeart/2008/layout/HexagonCluster"/>
    <dgm:cxn modelId="{CEDC2CF3-5943-49F5-A861-267A09B5E674}" type="presParOf" srcId="{5C63A53B-5422-4F50-BE72-137368542ED5}" destId="{117DA96B-9682-4123-8327-F64E8AEB943E}" srcOrd="0" destOrd="0" presId="urn:microsoft.com/office/officeart/2008/layout/HexagonCluster"/>
    <dgm:cxn modelId="{6E25F8C4-30C5-464E-8AE1-30D7B0605565}" type="presParOf" srcId="{CECC7FA6-957B-4FAF-A1DF-AA454C718E2D}" destId="{95BAF06C-ABC9-4BD7-ACC3-AB60345B29BF}" srcOrd="15" destOrd="0" presId="urn:microsoft.com/office/officeart/2008/layout/HexagonCluster"/>
    <dgm:cxn modelId="{B545D6BC-6AEA-4E90-8FBD-C3BBCF7B6E7D}" type="presParOf" srcId="{95BAF06C-ABC9-4BD7-ACC3-AB60345B29BF}" destId="{C032655A-4186-4021-9D70-C3D67E05DCC7}" srcOrd="0" destOrd="0" presId="urn:microsoft.com/office/officeart/2008/layout/HexagonCluster"/>
    <dgm:cxn modelId="{DE97032A-8AE4-449C-9E32-6F84AB5920E5}" type="presParOf" srcId="{CECC7FA6-957B-4FAF-A1DF-AA454C718E2D}" destId="{0D4C33A5-3690-4530-AEF4-C4E1B9F3976B}" srcOrd="16" destOrd="0" presId="urn:microsoft.com/office/officeart/2008/layout/HexagonCluster"/>
    <dgm:cxn modelId="{B7732EA4-D149-4A41-85C7-CC0DB60593D5}" type="presParOf" srcId="{0D4C33A5-3690-4530-AEF4-C4E1B9F3976B}" destId="{95032B29-76F6-46B2-9730-5F5A751ED45A}" srcOrd="0" destOrd="0" presId="urn:microsoft.com/office/officeart/2008/layout/HexagonCluster"/>
    <dgm:cxn modelId="{236421CA-A9C7-464C-8CE9-88C1CA2C438E}" type="presParOf" srcId="{CECC7FA6-957B-4FAF-A1DF-AA454C718E2D}" destId="{F4947509-3578-4218-A6DA-0F10BBC2C83C}" srcOrd="17" destOrd="0" presId="urn:microsoft.com/office/officeart/2008/layout/HexagonCluster"/>
    <dgm:cxn modelId="{080C2498-7AD4-4283-9C17-C83E993084D4}" type="presParOf" srcId="{F4947509-3578-4218-A6DA-0F10BBC2C83C}" destId="{35A702F2-A57E-480A-9CC4-2D71939ACB33}" srcOrd="0" destOrd="0" presId="urn:microsoft.com/office/officeart/2008/layout/HexagonCluster"/>
    <dgm:cxn modelId="{76378369-61D2-4933-9A26-9489F157B91D}" type="presParOf" srcId="{CECC7FA6-957B-4FAF-A1DF-AA454C718E2D}" destId="{668989AB-047F-4FE2-A522-5AEA198CEC5C}" srcOrd="18" destOrd="0" presId="urn:microsoft.com/office/officeart/2008/layout/HexagonCluster"/>
    <dgm:cxn modelId="{F0414F96-3D90-40E2-9459-F14E014614BB}" type="presParOf" srcId="{668989AB-047F-4FE2-A522-5AEA198CEC5C}" destId="{BA516DA4-30B7-438E-8013-43A7A02D1AC1}" srcOrd="0" destOrd="0" presId="urn:microsoft.com/office/officeart/2008/layout/HexagonCluster"/>
    <dgm:cxn modelId="{E37B643C-18B0-432B-966E-6049DFAB5B20}" type="presParOf" srcId="{CECC7FA6-957B-4FAF-A1DF-AA454C718E2D}" destId="{34037A7F-66AB-479D-9DAB-92F94EDBD20E}" srcOrd="19" destOrd="0" presId="urn:microsoft.com/office/officeart/2008/layout/HexagonCluster"/>
    <dgm:cxn modelId="{88FAAAD9-0976-4B94-9AE4-06779AAEA657}" type="presParOf" srcId="{34037A7F-66AB-479D-9DAB-92F94EDBD20E}" destId="{AA622A50-864F-4180-9D60-1AF21624A858}"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7579A-9B6E-44F3-AFBF-FFB114DF235F}" type="doc">
      <dgm:prSet loTypeId="urn:microsoft.com/office/officeart/2009/3/layout/IncreasingArrowsProcess" loCatId="process" qsTypeId="urn:microsoft.com/office/officeart/2005/8/quickstyle/simple5" qsCatId="simple" csTypeId="urn:microsoft.com/office/officeart/2005/8/colors/accent3_2" csCatId="accent3" phldr="1"/>
      <dgm:spPr/>
      <dgm:t>
        <a:bodyPr/>
        <a:lstStyle/>
        <a:p>
          <a:endParaRPr lang="en-US"/>
        </a:p>
      </dgm:t>
    </dgm:pt>
    <dgm:pt modelId="{E8784522-BD22-421B-ADF8-E4916C17A350}">
      <dgm:prSet phldrT="[Text]" phldr="0"/>
      <dgm:spPr/>
      <dgm:t>
        <a:bodyPr/>
        <a:lstStyle/>
        <a:p>
          <a:r>
            <a:rPr lang="en-US" dirty="0"/>
            <a:t>FEEL</a:t>
          </a:r>
        </a:p>
      </dgm:t>
    </dgm:pt>
    <dgm:pt modelId="{441F6334-AE71-4179-A816-160E7A501E58}" type="parTrans" cxnId="{8FD6C301-F29C-4697-B899-F1570EA24070}">
      <dgm:prSet/>
      <dgm:spPr/>
      <dgm:t>
        <a:bodyPr/>
        <a:lstStyle/>
        <a:p>
          <a:endParaRPr lang="en-US"/>
        </a:p>
      </dgm:t>
    </dgm:pt>
    <dgm:pt modelId="{351A090C-9A04-49F1-9E1B-B80B3DEFC516}" type="sibTrans" cxnId="{8FD6C301-F29C-4697-B899-F1570EA24070}">
      <dgm:prSet/>
      <dgm:spPr/>
      <dgm:t>
        <a:bodyPr/>
        <a:lstStyle/>
        <a:p>
          <a:endParaRPr lang="en-US"/>
        </a:p>
      </dgm:t>
    </dgm:pt>
    <dgm:pt modelId="{29C996A3-BF4B-41CA-9200-D751FE8F2E4D}">
      <dgm:prSet phldrT="[Text]"/>
      <dgm:spPr/>
      <dgm:t>
        <a:bodyPr/>
        <a:lstStyle/>
        <a:p>
          <a:pPr>
            <a:buNone/>
          </a:pPr>
          <a:r>
            <a:rPr lang="en-US" b="0" i="0" u="none" dirty="0"/>
            <a:t>Empathize with their pain, fear, or reservations.</a:t>
          </a:r>
          <a:endParaRPr lang="en-US" dirty="0"/>
        </a:p>
      </dgm:t>
    </dgm:pt>
    <dgm:pt modelId="{B14AC3AB-A86F-4E88-B3B3-5460B59A4FFD}" type="parTrans" cxnId="{F61B70FF-F943-425A-87A1-B06BE52571B4}">
      <dgm:prSet/>
      <dgm:spPr/>
      <dgm:t>
        <a:bodyPr/>
        <a:lstStyle/>
        <a:p>
          <a:endParaRPr lang="en-US"/>
        </a:p>
      </dgm:t>
    </dgm:pt>
    <dgm:pt modelId="{A16889D5-44FB-46CD-B4FD-08A004A64837}" type="sibTrans" cxnId="{F61B70FF-F943-425A-87A1-B06BE52571B4}">
      <dgm:prSet/>
      <dgm:spPr/>
      <dgm:t>
        <a:bodyPr/>
        <a:lstStyle/>
        <a:p>
          <a:endParaRPr lang="en-US"/>
        </a:p>
      </dgm:t>
    </dgm:pt>
    <dgm:pt modelId="{BE2D85EE-01B6-4284-93F0-C2EB99D41C1D}">
      <dgm:prSet phldrT="[Text]" phldr="0"/>
      <dgm:spPr/>
      <dgm:t>
        <a:bodyPr/>
        <a:lstStyle/>
        <a:p>
          <a:r>
            <a:rPr lang="en-US" dirty="0"/>
            <a:t>FELT</a:t>
          </a:r>
        </a:p>
      </dgm:t>
    </dgm:pt>
    <dgm:pt modelId="{1C2EDE1A-803C-4940-B4D8-1F5B92B1A9D2}" type="parTrans" cxnId="{1F961994-6A5F-4F6B-BFA0-04E8765A9D7D}">
      <dgm:prSet/>
      <dgm:spPr/>
      <dgm:t>
        <a:bodyPr/>
        <a:lstStyle/>
        <a:p>
          <a:endParaRPr lang="en-US"/>
        </a:p>
      </dgm:t>
    </dgm:pt>
    <dgm:pt modelId="{289FBE2E-E9A3-4D72-9229-07C0EC8DC03F}" type="sibTrans" cxnId="{1F961994-6A5F-4F6B-BFA0-04E8765A9D7D}">
      <dgm:prSet/>
      <dgm:spPr/>
      <dgm:t>
        <a:bodyPr/>
        <a:lstStyle/>
        <a:p>
          <a:endParaRPr lang="en-US"/>
        </a:p>
      </dgm:t>
    </dgm:pt>
    <dgm:pt modelId="{3766A6C5-2EF2-4C38-B987-AA14B845BBDD}">
      <dgm:prSet phldrT="[Text]"/>
      <dgm:spPr/>
      <dgm:t>
        <a:bodyPr/>
        <a:lstStyle/>
        <a:p>
          <a:pPr>
            <a:buNone/>
          </a:pPr>
          <a:r>
            <a:rPr lang="en-US" b="0" i="0" u="none" dirty="0"/>
            <a:t>Tell a short story about someone you helped who felt the same way.</a:t>
          </a:r>
          <a:endParaRPr lang="en-US" dirty="0"/>
        </a:p>
      </dgm:t>
    </dgm:pt>
    <dgm:pt modelId="{3B2D90B3-3E0C-4EB8-BBDE-3136D99ACEAD}" type="parTrans" cxnId="{D12992B3-C2D9-433B-83A3-80DEEFF4A279}">
      <dgm:prSet/>
      <dgm:spPr/>
      <dgm:t>
        <a:bodyPr/>
        <a:lstStyle/>
        <a:p>
          <a:endParaRPr lang="en-US"/>
        </a:p>
      </dgm:t>
    </dgm:pt>
    <dgm:pt modelId="{030EA27C-5680-4A55-B6E3-19AA17131120}" type="sibTrans" cxnId="{D12992B3-C2D9-433B-83A3-80DEEFF4A279}">
      <dgm:prSet/>
      <dgm:spPr/>
      <dgm:t>
        <a:bodyPr/>
        <a:lstStyle/>
        <a:p>
          <a:endParaRPr lang="en-US"/>
        </a:p>
      </dgm:t>
    </dgm:pt>
    <dgm:pt modelId="{AF3E4D7F-C304-4058-92BB-CD674CADD9D0}">
      <dgm:prSet phldrT="[Text]" phldr="0"/>
      <dgm:spPr/>
      <dgm:t>
        <a:bodyPr/>
        <a:lstStyle/>
        <a:p>
          <a:r>
            <a:rPr lang="en-US" dirty="0"/>
            <a:t>FOUND</a:t>
          </a:r>
        </a:p>
      </dgm:t>
    </dgm:pt>
    <dgm:pt modelId="{1F73523D-1BE1-4608-9E9E-E30D1B015291}" type="parTrans" cxnId="{C87A5EF4-54EC-45BF-A258-7B5ED0EF82A7}">
      <dgm:prSet/>
      <dgm:spPr/>
      <dgm:t>
        <a:bodyPr/>
        <a:lstStyle/>
        <a:p>
          <a:endParaRPr lang="en-US"/>
        </a:p>
      </dgm:t>
    </dgm:pt>
    <dgm:pt modelId="{69162389-51FD-4748-8459-BC5B82D5C81E}" type="sibTrans" cxnId="{C87A5EF4-54EC-45BF-A258-7B5ED0EF82A7}">
      <dgm:prSet/>
      <dgm:spPr/>
      <dgm:t>
        <a:bodyPr/>
        <a:lstStyle/>
        <a:p>
          <a:endParaRPr lang="en-US"/>
        </a:p>
      </dgm:t>
    </dgm:pt>
    <dgm:pt modelId="{139B766E-81D7-41EF-ACF0-277EDB34C9AD}">
      <dgm:prSet phldrT="[Text]"/>
      <dgm:spPr/>
      <dgm:t>
        <a:bodyPr/>
        <a:lstStyle/>
        <a:p>
          <a:pPr>
            <a:buNone/>
          </a:pPr>
          <a:r>
            <a:rPr lang="en-US" b="0" i="0" u="none" dirty="0"/>
            <a:t>Explain how following the change you are recommending worked and delivered value. Imply that following this advice will overcome their fear and lead to success.</a:t>
          </a:r>
          <a:endParaRPr lang="en-US" dirty="0"/>
        </a:p>
      </dgm:t>
    </dgm:pt>
    <dgm:pt modelId="{DBBCFA8A-DB53-4D92-9C32-692F95333ED6}" type="parTrans" cxnId="{C496A540-E96E-4B5A-8AAF-C39BD7CCF655}">
      <dgm:prSet/>
      <dgm:spPr/>
      <dgm:t>
        <a:bodyPr/>
        <a:lstStyle/>
        <a:p>
          <a:endParaRPr lang="en-US"/>
        </a:p>
      </dgm:t>
    </dgm:pt>
    <dgm:pt modelId="{D25CDB7F-CBAC-4FDC-9515-AEBB2A670084}" type="sibTrans" cxnId="{C496A540-E96E-4B5A-8AAF-C39BD7CCF655}">
      <dgm:prSet/>
      <dgm:spPr/>
      <dgm:t>
        <a:bodyPr/>
        <a:lstStyle/>
        <a:p>
          <a:endParaRPr lang="en-US"/>
        </a:p>
      </dgm:t>
    </dgm:pt>
    <dgm:pt modelId="{55AD37DB-D74B-43D3-B2B7-918F249F8471}" type="pres">
      <dgm:prSet presAssocID="{8807579A-9B6E-44F3-AFBF-FFB114DF235F}" presName="Name0" presStyleCnt="0">
        <dgm:presLayoutVars>
          <dgm:chMax val="5"/>
          <dgm:chPref val="5"/>
          <dgm:dir/>
          <dgm:animLvl val="lvl"/>
        </dgm:presLayoutVars>
      </dgm:prSet>
      <dgm:spPr/>
    </dgm:pt>
    <dgm:pt modelId="{CE350774-8E62-4293-B048-04811FE5337B}" type="pres">
      <dgm:prSet presAssocID="{E8784522-BD22-421B-ADF8-E4916C17A350}" presName="parentText1" presStyleLbl="node1" presStyleIdx="0" presStyleCnt="3">
        <dgm:presLayoutVars>
          <dgm:chMax/>
          <dgm:chPref val="3"/>
          <dgm:bulletEnabled val="1"/>
        </dgm:presLayoutVars>
      </dgm:prSet>
      <dgm:spPr/>
    </dgm:pt>
    <dgm:pt modelId="{64B0D489-F625-4382-9D13-7E611CC593CD}" type="pres">
      <dgm:prSet presAssocID="{E8784522-BD22-421B-ADF8-E4916C17A350}" presName="childText1" presStyleLbl="solidAlignAcc1" presStyleIdx="0" presStyleCnt="3">
        <dgm:presLayoutVars>
          <dgm:chMax val="0"/>
          <dgm:chPref val="0"/>
          <dgm:bulletEnabled val="1"/>
        </dgm:presLayoutVars>
      </dgm:prSet>
      <dgm:spPr/>
    </dgm:pt>
    <dgm:pt modelId="{EC9810EF-B82A-46B3-978F-35702775D4C6}" type="pres">
      <dgm:prSet presAssocID="{BE2D85EE-01B6-4284-93F0-C2EB99D41C1D}" presName="parentText2" presStyleLbl="node1" presStyleIdx="1" presStyleCnt="3">
        <dgm:presLayoutVars>
          <dgm:chMax/>
          <dgm:chPref val="3"/>
          <dgm:bulletEnabled val="1"/>
        </dgm:presLayoutVars>
      </dgm:prSet>
      <dgm:spPr/>
    </dgm:pt>
    <dgm:pt modelId="{1B5CFE73-FCE5-4D17-AE4A-3BBA19BA60DC}" type="pres">
      <dgm:prSet presAssocID="{BE2D85EE-01B6-4284-93F0-C2EB99D41C1D}" presName="childText2" presStyleLbl="solidAlignAcc1" presStyleIdx="1" presStyleCnt="3">
        <dgm:presLayoutVars>
          <dgm:chMax val="0"/>
          <dgm:chPref val="0"/>
          <dgm:bulletEnabled val="1"/>
        </dgm:presLayoutVars>
      </dgm:prSet>
      <dgm:spPr/>
    </dgm:pt>
    <dgm:pt modelId="{87077083-AF1D-42EB-923C-2665AB0E5D8A}" type="pres">
      <dgm:prSet presAssocID="{AF3E4D7F-C304-4058-92BB-CD674CADD9D0}" presName="parentText3" presStyleLbl="node1" presStyleIdx="2" presStyleCnt="3">
        <dgm:presLayoutVars>
          <dgm:chMax/>
          <dgm:chPref val="3"/>
          <dgm:bulletEnabled val="1"/>
        </dgm:presLayoutVars>
      </dgm:prSet>
      <dgm:spPr/>
    </dgm:pt>
    <dgm:pt modelId="{A8710E42-679C-4492-907E-27366CD54B6E}" type="pres">
      <dgm:prSet presAssocID="{AF3E4D7F-C304-4058-92BB-CD674CADD9D0}" presName="childText3" presStyleLbl="solidAlignAcc1" presStyleIdx="2" presStyleCnt="3">
        <dgm:presLayoutVars>
          <dgm:chMax val="0"/>
          <dgm:chPref val="0"/>
          <dgm:bulletEnabled val="1"/>
        </dgm:presLayoutVars>
      </dgm:prSet>
      <dgm:spPr/>
    </dgm:pt>
  </dgm:ptLst>
  <dgm:cxnLst>
    <dgm:cxn modelId="{8FD6C301-F29C-4697-B899-F1570EA24070}" srcId="{8807579A-9B6E-44F3-AFBF-FFB114DF235F}" destId="{E8784522-BD22-421B-ADF8-E4916C17A350}" srcOrd="0" destOrd="0" parTransId="{441F6334-AE71-4179-A816-160E7A501E58}" sibTransId="{351A090C-9A04-49F1-9E1B-B80B3DEFC516}"/>
    <dgm:cxn modelId="{567EA00D-4159-4453-AC31-408BC99A5D5B}" type="presOf" srcId="{3766A6C5-2EF2-4C38-B987-AA14B845BBDD}" destId="{1B5CFE73-FCE5-4D17-AE4A-3BBA19BA60DC}" srcOrd="0" destOrd="0" presId="urn:microsoft.com/office/officeart/2009/3/layout/IncreasingArrowsProcess"/>
    <dgm:cxn modelId="{7068B426-FA27-4F1C-80F0-7148E893BC35}" type="presOf" srcId="{139B766E-81D7-41EF-ACF0-277EDB34C9AD}" destId="{A8710E42-679C-4492-907E-27366CD54B6E}" srcOrd="0" destOrd="0" presId="urn:microsoft.com/office/officeart/2009/3/layout/IncreasingArrowsProcess"/>
    <dgm:cxn modelId="{CAC9EA27-007F-4D6C-94FD-72BB7E81F081}" type="presOf" srcId="{29C996A3-BF4B-41CA-9200-D751FE8F2E4D}" destId="{64B0D489-F625-4382-9D13-7E611CC593CD}" srcOrd="0" destOrd="0" presId="urn:microsoft.com/office/officeart/2009/3/layout/IncreasingArrowsProcess"/>
    <dgm:cxn modelId="{C496A540-E96E-4B5A-8AAF-C39BD7CCF655}" srcId="{AF3E4D7F-C304-4058-92BB-CD674CADD9D0}" destId="{139B766E-81D7-41EF-ACF0-277EDB34C9AD}" srcOrd="0" destOrd="0" parTransId="{DBBCFA8A-DB53-4D92-9C32-692F95333ED6}" sibTransId="{D25CDB7F-CBAC-4FDC-9515-AEBB2A670084}"/>
    <dgm:cxn modelId="{E6432463-6B32-4B07-B352-F703E46CE064}" type="presOf" srcId="{E8784522-BD22-421B-ADF8-E4916C17A350}" destId="{CE350774-8E62-4293-B048-04811FE5337B}" srcOrd="0" destOrd="0" presId="urn:microsoft.com/office/officeart/2009/3/layout/IncreasingArrowsProcess"/>
    <dgm:cxn modelId="{9AF42577-0D6F-4924-8871-2AA75A5BB58F}" type="presOf" srcId="{8807579A-9B6E-44F3-AFBF-FFB114DF235F}" destId="{55AD37DB-D74B-43D3-B2B7-918F249F8471}" srcOrd="0" destOrd="0" presId="urn:microsoft.com/office/officeart/2009/3/layout/IncreasingArrowsProcess"/>
    <dgm:cxn modelId="{F7E62186-0141-4D7C-9C9F-37C57C11AB9A}" type="presOf" srcId="{AF3E4D7F-C304-4058-92BB-CD674CADD9D0}" destId="{87077083-AF1D-42EB-923C-2665AB0E5D8A}" srcOrd="0" destOrd="0" presId="urn:microsoft.com/office/officeart/2009/3/layout/IncreasingArrowsProcess"/>
    <dgm:cxn modelId="{1F961994-6A5F-4F6B-BFA0-04E8765A9D7D}" srcId="{8807579A-9B6E-44F3-AFBF-FFB114DF235F}" destId="{BE2D85EE-01B6-4284-93F0-C2EB99D41C1D}" srcOrd="1" destOrd="0" parTransId="{1C2EDE1A-803C-4940-B4D8-1F5B92B1A9D2}" sibTransId="{289FBE2E-E9A3-4D72-9229-07C0EC8DC03F}"/>
    <dgm:cxn modelId="{B99C79AD-0BE3-46F9-B6DE-3D128CBB895E}" type="presOf" srcId="{BE2D85EE-01B6-4284-93F0-C2EB99D41C1D}" destId="{EC9810EF-B82A-46B3-978F-35702775D4C6}" srcOrd="0" destOrd="0" presId="urn:microsoft.com/office/officeart/2009/3/layout/IncreasingArrowsProcess"/>
    <dgm:cxn modelId="{D12992B3-C2D9-433B-83A3-80DEEFF4A279}" srcId="{BE2D85EE-01B6-4284-93F0-C2EB99D41C1D}" destId="{3766A6C5-2EF2-4C38-B987-AA14B845BBDD}" srcOrd="0" destOrd="0" parTransId="{3B2D90B3-3E0C-4EB8-BBDE-3136D99ACEAD}" sibTransId="{030EA27C-5680-4A55-B6E3-19AA17131120}"/>
    <dgm:cxn modelId="{C87A5EF4-54EC-45BF-A258-7B5ED0EF82A7}" srcId="{8807579A-9B6E-44F3-AFBF-FFB114DF235F}" destId="{AF3E4D7F-C304-4058-92BB-CD674CADD9D0}" srcOrd="2" destOrd="0" parTransId="{1F73523D-1BE1-4608-9E9E-E30D1B015291}" sibTransId="{69162389-51FD-4748-8459-BC5B82D5C81E}"/>
    <dgm:cxn modelId="{F61B70FF-F943-425A-87A1-B06BE52571B4}" srcId="{E8784522-BD22-421B-ADF8-E4916C17A350}" destId="{29C996A3-BF4B-41CA-9200-D751FE8F2E4D}" srcOrd="0" destOrd="0" parTransId="{B14AC3AB-A86F-4E88-B3B3-5460B59A4FFD}" sibTransId="{A16889D5-44FB-46CD-B4FD-08A004A64837}"/>
    <dgm:cxn modelId="{C4D788F9-EEE7-4997-9A90-91BE74787AC0}" type="presParOf" srcId="{55AD37DB-D74B-43D3-B2B7-918F249F8471}" destId="{CE350774-8E62-4293-B048-04811FE5337B}" srcOrd="0" destOrd="0" presId="urn:microsoft.com/office/officeart/2009/3/layout/IncreasingArrowsProcess"/>
    <dgm:cxn modelId="{0EBFC88F-D642-4B42-BD92-B5CB263925B1}" type="presParOf" srcId="{55AD37DB-D74B-43D3-B2B7-918F249F8471}" destId="{64B0D489-F625-4382-9D13-7E611CC593CD}" srcOrd="1" destOrd="0" presId="urn:microsoft.com/office/officeart/2009/3/layout/IncreasingArrowsProcess"/>
    <dgm:cxn modelId="{8CC894AA-2841-4252-B530-F9CE55CE3A5B}" type="presParOf" srcId="{55AD37DB-D74B-43D3-B2B7-918F249F8471}" destId="{EC9810EF-B82A-46B3-978F-35702775D4C6}" srcOrd="2" destOrd="0" presId="urn:microsoft.com/office/officeart/2009/3/layout/IncreasingArrowsProcess"/>
    <dgm:cxn modelId="{96DBB85D-3735-4767-8024-0002C269215F}" type="presParOf" srcId="{55AD37DB-D74B-43D3-B2B7-918F249F8471}" destId="{1B5CFE73-FCE5-4D17-AE4A-3BBA19BA60DC}" srcOrd="3" destOrd="0" presId="urn:microsoft.com/office/officeart/2009/3/layout/IncreasingArrowsProcess"/>
    <dgm:cxn modelId="{9A55C90F-D334-4DC5-B426-BB1B37CD2E2D}" type="presParOf" srcId="{55AD37DB-D74B-43D3-B2B7-918F249F8471}" destId="{87077083-AF1D-42EB-923C-2665AB0E5D8A}" srcOrd="4" destOrd="0" presId="urn:microsoft.com/office/officeart/2009/3/layout/IncreasingArrowsProcess"/>
    <dgm:cxn modelId="{76167B12-4569-400B-8E88-D3B7BEA6A769}" type="presParOf" srcId="{55AD37DB-D74B-43D3-B2B7-918F249F8471}" destId="{A8710E42-679C-4492-907E-27366CD54B6E}"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D25A-CEAD-49A4-9226-56F6ED22DA05}">
      <dsp:nvSpPr>
        <dsp:cNvPr id="0" name=""/>
        <dsp:cNvSpPr/>
      </dsp:nvSpPr>
      <dsp:spPr>
        <a:xfrm>
          <a:off x="1352926" y="2333306"/>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dirty="0"/>
            <a:t>Think Strategically and Critically</a:t>
          </a:r>
          <a:endParaRPr lang="en-US" sz="1200" kern="1200" dirty="0"/>
        </a:p>
      </dsp:txBody>
      <dsp:txXfrm>
        <a:off x="1596419" y="2542352"/>
        <a:ext cx="1085177" cy="931656"/>
      </dsp:txXfrm>
    </dsp:sp>
    <dsp:sp modelId="{F96D9B95-3F99-4B4C-86D4-9A4F6FF1190F}">
      <dsp:nvSpPr>
        <dsp:cNvPr id="0" name=""/>
        <dsp:cNvSpPr/>
      </dsp:nvSpPr>
      <dsp:spPr>
        <a:xfrm>
          <a:off x="1390438" y="2936867"/>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E8F95-337F-4C20-A928-65FD1D2CC7A5}">
      <dsp:nvSpPr>
        <dsp:cNvPr id="0" name=""/>
        <dsp:cNvSpPr/>
      </dsp:nvSpPr>
      <dsp:spPr>
        <a:xfrm>
          <a:off x="0" y="1587119"/>
          <a:ext cx="1572162" cy="1349748"/>
        </a:xfrm>
        <a:prstGeom prst="hexagon">
          <a:avLst>
            <a:gd name="adj" fmla="val 25000"/>
            <a:gd name="vf" fmla="val 115470"/>
          </a:avLst>
        </a:prstGeom>
        <a:blipFill>
          <a:blip xmlns:r="http://schemas.openxmlformats.org/officeDocument/2006/relationships" r:embed="rId1"/>
          <a:srcRect/>
          <a:stretch>
            <a:fillRect l="-11000" r="-11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EA6B00E-BAAF-4964-9B48-AA07561FE8E1}">
      <dsp:nvSpPr>
        <dsp:cNvPr id="0" name=""/>
        <dsp:cNvSpPr/>
      </dsp:nvSpPr>
      <dsp:spPr>
        <a:xfrm>
          <a:off x="1077006" y="2757595"/>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D0BB80-C5FC-4EE3-89A9-0DA6C7D7B894}">
      <dsp:nvSpPr>
        <dsp:cNvPr id="0" name=""/>
        <dsp:cNvSpPr/>
      </dsp:nvSpPr>
      <dsp:spPr>
        <a:xfrm>
          <a:off x="2705853" y="1582808"/>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Foster Human Collaboration</a:t>
          </a:r>
          <a:r>
            <a:rPr lang="en-US" sz="1200" b="0" i="0" u="none" kern="1200"/>
            <a:t> </a:t>
          </a:r>
        </a:p>
      </dsp:txBody>
      <dsp:txXfrm>
        <a:off x="2949346" y="1791854"/>
        <a:ext cx="1085177" cy="931656"/>
      </dsp:txXfrm>
    </dsp:sp>
    <dsp:sp modelId="{F327A025-6704-473D-95CF-E556FD54C0CE}">
      <dsp:nvSpPr>
        <dsp:cNvPr id="0" name=""/>
        <dsp:cNvSpPr/>
      </dsp:nvSpPr>
      <dsp:spPr>
        <a:xfrm>
          <a:off x="3787861" y="2750410"/>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148D733-0843-4BE8-BA1B-472AEB57A8AF}">
      <dsp:nvSpPr>
        <dsp:cNvPr id="0" name=""/>
        <dsp:cNvSpPr/>
      </dsp:nvSpPr>
      <dsp:spPr>
        <a:xfrm>
          <a:off x="4057946" y="2330432"/>
          <a:ext cx="1572162" cy="1349748"/>
        </a:xfrm>
        <a:prstGeom prst="hexagon">
          <a:avLst>
            <a:gd name="adj" fmla="val 25000"/>
            <a:gd name="vf" fmla="val 115470"/>
          </a:avLst>
        </a:prstGeom>
        <a:blipFill>
          <a:blip xmlns:r="http://schemas.openxmlformats.org/officeDocument/2006/relationships" r:embed="rId2"/>
          <a:srcRect/>
          <a:stretch>
            <a:fillRect t="-37000" b="-37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F29DA0-6923-4E5C-AE70-D820BE7B2F05}">
      <dsp:nvSpPr>
        <dsp:cNvPr id="0" name=""/>
        <dsp:cNvSpPr/>
      </dsp:nvSpPr>
      <dsp:spPr>
        <a:xfrm>
          <a:off x="4096291" y="293111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76204B-6DC5-4235-AD01-B50052C2B56A}">
      <dsp:nvSpPr>
        <dsp:cNvPr id="0" name=""/>
        <dsp:cNvSpPr/>
      </dsp:nvSpPr>
      <dsp:spPr>
        <a:xfrm>
          <a:off x="1352926" y="840931"/>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Exercise Empathy and Ethical Judgment</a:t>
          </a:r>
          <a:r>
            <a:rPr lang="en-US" sz="1200" b="0" i="0" u="none" kern="1200"/>
            <a:t> </a:t>
          </a:r>
        </a:p>
      </dsp:txBody>
      <dsp:txXfrm>
        <a:off x="1596419" y="1049977"/>
        <a:ext cx="1085177" cy="931656"/>
      </dsp:txXfrm>
    </dsp:sp>
    <dsp:sp modelId="{B55A5303-B92E-4871-8888-B1CB943800BE}">
      <dsp:nvSpPr>
        <dsp:cNvPr id="0" name=""/>
        <dsp:cNvSpPr/>
      </dsp:nvSpPr>
      <dsp:spPr>
        <a:xfrm>
          <a:off x="2429932" y="86643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1E9716-6717-462E-A628-F28710AB4A20}">
      <dsp:nvSpPr>
        <dsp:cNvPr id="0" name=""/>
        <dsp:cNvSpPr/>
      </dsp:nvSpPr>
      <dsp:spPr>
        <a:xfrm>
          <a:off x="2705853" y="90432"/>
          <a:ext cx="1572162" cy="1349748"/>
        </a:xfrm>
        <a:prstGeom prst="hexagon">
          <a:avLst>
            <a:gd name="adj" fmla="val 25000"/>
            <a:gd name="vf" fmla="val 115470"/>
          </a:avLst>
        </a:prstGeom>
        <a:blipFill>
          <a:blip xmlns:r="http://schemas.openxmlformats.org/officeDocument/2006/relationships" r:embed="rId3"/>
          <a:srcRect/>
          <a:stretch>
            <a:fillRect l="-14000" r="-14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B93B05-FDC4-45DD-8B17-DE001DB563BD}">
      <dsp:nvSpPr>
        <dsp:cNvPr id="0" name=""/>
        <dsp:cNvSpPr/>
      </dsp:nvSpPr>
      <dsp:spPr>
        <a:xfrm>
          <a:off x="2750033" y="688604"/>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D087BE-B627-4EEA-B076-66BCB5851909}">
      <dsp:nvSpPr>
        <dsp:cNvPr id="0" name=""/>
        <dsp:cNvSpPr/>
      </dsp:nvSpPr>
      <dsp:spPr>
        <a:xfrm>
          <a:off x="4057946" y="838057"/>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Communicate with Influence</a:t>
          </a:r>
          <a:r>
            <a:rPr lang="en-US" sz="1200" b="0" i="0" u="none" kern="1200"/>
            <a:t> </a:t>
          </a:r>
        </a:p>
      </dsp:txBody>
      <dsp:txXfrm>
        <a:off x="4301439" y="1047103"/>
        <a:ext cx="1085177" cy="931656"/>
      </dsp:txXfrm>
    </dsp:sp>
    <dsp:sp modelId="{32BF536F-79CF-40CB-9E17-624BF1AF8ECC}">
      <dsp:nvSpPr>
        <dsp:cNvPr id="0" name=""/>
        <dsp:cNvSpPr/>
      </dsp:nvSpPr>
      <dsp:spPr>
        <a:xfrm>
          <a:off x="5418375" y="143622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7DA96B-9682-4123-8327-F64E8AEB943E}">
      <dsp:nvSpPr>
        <dsp:cNvPr id="0" name=""/>
        <dsp:cNvSpPr/>
      </dsp:nvSpPr>
      <dsp:spPr>
        <a:xfrm>
          <a:off x="5410872" y="1596819"/>
          <a:ext cx="1572162" cy="1349748"/>
        </a:xfrm>
        <a:prstGeom prst="hexagon">
          <a:avLst>
            <a:gd name="adj" fmla="val 25000"/>
            <a:gd name="vf" fmla="val 115470"/>
          </a:avLst>
        </a:prstGeom>
        <a:blipFill>
          <a:blip xmlns:r="http://schemas.openxmlformats.org/officeDocument/2006/relationships" r:embed="rId4"/>
          <a:srcRect/>
          <a:stretch>
            <a:fillRect t="-37000" b="-37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32655A-4186-4021-9D70-C3D67E05DCC7}">
      <dsp:nvSpPr>
        <dsp:cNvPr id="0" name=""/>
        <dsp:cNvSpPr/>
      </dsp:nvSpPr>
      <dsp:spPr>
        <a:xfrm>
          <a:off x="5717636" y="1621249"/>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032B29-76F6-46B2-9730-5F5A751ED45A}">
      <dsp:nvSpPr>
        <dsp:cNvPr id="0" name=""/>
        <dsp:cNvSpPr/>
      </dsp:nvSpPr>
      <dsp:spPr>
        <a:xfrm>
          <a:off x="5410872" y="104803"/>
          <a:ext cx="1572162" cy="1349748"/>
        </a:xfrm>
        <a:prstGeom prst="hexagon">
          <a:avLst>
            <a:gd name="adj" fmla="val 25000"/>
            <a:gd name="vf" fmla="val 115470"/>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t>Drive Change and Inspire Growth</a:t>
          </a:r>
          <a:endParaRPr lang="en-US" sz="1200" b="0" i="0" u="none" kern="1200"/>
        </a:p>
      </dsp:txBody>
      <dsp:txXfrm>
        <a:off x="5654365" y="313849"/>
        <a:ext cx="1085177" cy="931656"/>
      </dsp:txXfrm>
    </dsp:sp>
    <dsp:sp modelId="{35A702F2-A57E-480A-9CC4-2D71939ACB33}">
      <dsp:nvSpPr>
        <dsp:cNvPr id="0" name=""/>
        <dsp:cNvSpPr/>
      </dsp:nvSpPr>
      <dsp:spPr>
        <a:xfrm>
          <a:off x="6771301" y="709800"/>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516DA4-30B7-438E-8013-43A7A02D1AC1}">
      <dsp:nvSpPr>
        <dsp:cNvPr id="0" name=""/>
        <dsp:cNvSpPr/>
      </dsp:nvSpPr>
      <dsp:spPr>
        <a:xfrm>
          <a:off x="6763799" y="857816"/>
          <a:ext cx="1572162" cy="1349748"/>
        </a:xfrm>
        <a:prstGeom prst="hexagon">
          <a:avLst>
            <a:gd name="adj" fmla="val 25000"/>
            <a:gd name="vf" fmla="val 115470"/>
          </a:avLst>
        </a:prstGeom>
        <a:blipFill>
          <a:blip xmlns:r="http://schemas.openxmlformats.org/officeDocument/2006/relationships" r:embed="rId5"/>
          <a:srcRect/>
          <a:stretch>
            <a:fillRect l="-26000" r="-26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A622A50-864F-4180-9D60-1AF21624A858}">
      <dsp:nvSpPr>
        <dsp:cNvPr id="0" name=""/>
        <dsp:cNvSpPr/>
      </dsp:nvSpPr>
      <dsp:spPr>
        <a:xfrm>
          <a:off x="7077231" y="887994"/>
          <a:ext cx="183391" cy="158075"/>
        </a:xfrm>
        <a:prstGeom prst="hexagon">
          <a:avLst>
            <a:gd name="adj" fmla="val 25000"/>
            <a:gd name="vf" fmla="val 115470"/>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350774-8E62-4293-B048-04811FE5337B}">
      <dsp:nvSpPr>
        <dsp:cNvPr id="0" name=""/>
        <dsp:cNvSpPr/>
      </dsp:nvSpPr>
      <dsp:spPr>
        <a:xfrm>
          <a:off x="302464" y="8695"/>
          <a:ext cx="7731033" cy="1125933"/>
        </a:xfrm>
        <a:prstGeom prst="rightArrow">
          <a:avLst>
            <a:gd name="adj1" fmla="val 5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78742" numCol="1" spcCol="1270" anchor="ctr" anchorCtr="0">
          <a:noAutofit/>
        </a:bodyPr>
        <a:lstStyle/>
        <a:p>
          <a:pPr marL="0" lvl="0" indent="0" algn="l" defTabSz="933450">
            <a:lnSpc>
              <a:spcPct val="90000"/>
            </a:lnSpc>
            <a:spcBef>
              <a:spcPct val="0"/>
            </a:spcBef>
            <a:spcAft>
              <a:spcPct val="35000"/>
            </a:spcAft>
            <a:buNone/>
          </a:pPr>
          <a:r>
            <a:rPr lang="en-US" sz="2100" kern="1200" dirty="0"/>
            <a:t>FEEL</a:t>
          </a:r>
        </a:p>
      </dsp:txBody>
      <dsp:txXfrm>
        <a:off x="302464" y="290178"/>
        <a:ext cx="7449550" cy="562967"/>
      </dsp:txXfrm>
    </dsp:sp>
    <dsp:sp modelId="{64B0D489-F625-4382-9D13-7E611CC593CD}">
      <dsp:nvSpPr>
        <dsp:cNvPr id="0" name=""/>
        <dsp:cNvSpPr/>
      </dsp:nvSpPr>
      <dsp:spPr>
        <a:xfrm>
          <a:off x="302464" y="876951"/>
          <a:ext cx="2381158" cy="2168961"/>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u="none" kern="1200" dirty="0"/>
            <a:t>Empathize with their pain, fear, or reservations.</a:t>
          </a:r>
          <a:endParaRPr lang="en-US" sz="1700" kern="1200" dirty="0"/>
        </a:p>
      </dsp:txBody>
      <dsp:txXfrm>
        <a:off x="302464" y="876951"/>
        <a:ext cx="2381158" cy="2168961"/>
      </dsp:txXfrm>
    </dsp:sp>
    <dsp:sp modelId="{EC9810EF-B82A-46B3-978F-35702775D4C6}">
      <dsp:nvSpPr>
        <dsp:cNvPr id="0" name=""/>
        <dsp:cNvSpPr/>
      </dsp:nvSpPr>
      <dsp:spPr>
        <a:xfrm>
          <a:off x="2683622" y="384006"/>
          <a:ext cx="5349875" cy="1125933"/>
        </a:xfrm>
        <a:prstGeom prst="rightArrow">
          <a:avLst>
            <a:gd name="adj1" fmla="val 5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78742" numCol="1" spcCol="1270" anchor="ctr" anchorCtr="0">
          <a:noAutofit/>
        </a:bodyPr>
        <a:lstStyle/>
        <a:p>
          <a:pPr marL="0" lvl="0" indent="0" algn="l" defTabSz="933450">
            <a:lnSpc>
              <a:spcPct val="90000"/>
            </a:lnSpc>
            <a:spcBef>
              <a:spcPct val="0"/>
            </a:spcBef>
            <a:spcAft>
              <a:spcPct val="35000"/>
            </a:spcAft>
            <a:buNone/>
          </a:pPr>
          <a:r>
            <a:rPr lang="en-US" sz="2100" kern="1200" dirty="0"/>
            <a:t>FELT</a:t>
          </a:r>
        </a:p>
      </dsp:txBody>
      <dsp:txXfrm>
        <a:off x="2683622" y="665489"/>
        <a:ext cx="5068392" cy="562967"/>
      </dsp:txXfrm>
    </dsp:sp>
    <dsp:sp modelId="{1B5CFE73-FCE5-4D17-AE4A-3BBA19BA60DC}">
      <dsp:nvSpPr>
        <dsp:cNvPr id="0" name=""/>
        <dsp:cNvSpPr/>
      </dsp:nvSpPr>
      <dsp:spPr>
        <a:xfrm>
          <a:off x="2683622" y="1252262"/>
          <a:ext cx="2381158" cy="2168961"/>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u="none" kern="1200" dirty="0"/>
            <a:t>Tell a short story about someone you helped who felt the same way.</a:t>
          </a:r>
          <a:endParaRPr lang="en-US" sz="1700" kern="1200" dirty="0"/>
        </a:p>
      </dsp:txBody>
      <dsp:txXfrm>
        <a:off x="2683622" y="1252262"/>
        <a:ext cx="2381158" cy="2168961"/>
      </dsp:txXfrm>
    </dsp:sp>
    <dsp:sp modelId="{87077083-AF1D-42EB-923C-2665AB0E5D8A}">
      <dsp:nvSpPr>
        <dsp:cNvPr id="0" name=""/>
        <dsp:cNvSpPr/>
      </dsp:nvSpPr>
      <dsp:spPr>
        <a:xfrm>
          <a:off x="5064780" y="759317"/>
          <a:ext cx="2968716" cy="1125933"/>
        </a:xfrm>
        <a:prstGeom prst="rightArrow">
          <a:avLst>
            <a:gd name="adj1" fmla="val 5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254000" bIns="178742" numCol="1" spcCol="1270" anchor="ctr" anchorCtr="0">
          <a:noAutofit/>
        </a:bodyPr>
        <a:lstStyle/>
        <a:p>
          <a:pPr marL="0" lvl="0" indent="0" algn="l" defTabSz="933450">
            <a:lnSpc>
              <a:spcPct val="90000"/>
            </a:lnSpc>
            <a:spcBef>
              <a:spcPct val="0"/>
            </a:spcBef>
            <a:spcAft>
              <a:spcPct val="35000"/>
            </a:spcAft>
            <a:buNone/>
          </a:pPr>
          <a:r>
            <a:rPr lang="en-US" sz="2100" kern="1200" dirty="0"/>
            <a:t>FOUND</a:t>
          </a:r>
        </a:p>
      </dsp:txBody>
      <dsp:txXfrm>
        <a:off x="5064780" y="1040800"/>
        <a:ext cx="2687233" cy="562967"/>
      </dsp:txXfrm>
    </dsp:sp>
    <dsp:sp modelId="{A8710E42-679C-4492-907E-27366CD54B6E}">
      <dsp:nvSpPr>
        <dsp:cNvPr id="0" name=""/>
        <dsp:cNvSpPr/>
      </dsp:nvSpPr>
      <dsp:spPr>
        <a:xfrm>
          <a:off x="5064780" y="1627574"/>
          <a:ext cx="2381158" cy="2137218"/>
        </a:xfrm>
        <a:prstGeom prst="rect">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1">
          <a:scrgbClr r="0" g="0" b="0"/>
        </a:fillRef>
        <a:effectRef idx="3">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0" i="0" u="none" kern="1200" dirty="0"/>
            <a:t>Explain how following the change you are recommending worked and delivered value. Imply that following this advice will overcome their fear and lead to success.</a:t>
          </a:r>
          <a:endParaRPr lang="en-US" sz="1700" kern="1200" dirty="0"/>
        </a:p>
      </dsp:txBody>
      <dsp:txXfrm>
        <a:off x="5064780" y="1627574"/>
        <a:ext cx="2381158" cy="213721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E153219-A11D-44FA-A4C1-23D5A4C88BD6}" type="datetimeFigureOut">
              <a:rPr lang="en-US" smtClean="0"/>
              <a:t>4/27/2026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F8E892-20F9-4673-84D5-A75C7F24EEB1}" type="slidenum">
              <a:rPr lang="en-US" smtClean="0"/>
              <a:t>‹#›</a:t>
            </a:fld>
            <a:endParaRPr lang="en-US"/>
          </a:p>
        </p:txBody>
      </p:sp>
    </p:spTree>
    <p:extLst>
      <p:ext uri="{BB962C8B-B14F-4D97-AF65-F5344CB8AC3E}">
        <p14:creationId xmlns:p14="http://schemas.microsoft.com/office/powerpoint/2010/main" val="2916363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F7050-5393-4BA6-9F67-7C9C3E883CD9}"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FACD6-1EBE-4CA3-A556-700723E36BF4}" type="slidenum">
              <a:rPr lang="en-US" smtClean="0"/>
              <a:t>‹#›</a:t>
            </a:fld>
            <a:endParaRPr lang="en-US"/>
          </a:p>
        </p:txBody>
      </p:sp>
    </p:spTree>
    <p:extLst>
      <p:ext uri="{BB962C8B-B14F-4D97-AF65-F5344CB8AC3E}">
        <p14:creationId xmlns:p14="http://schemas.microsoft.com/office/powerpoint/2010/main" val="166291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Think Strategically and Critically:</a:t>
            </a:r>
            <a:r>
              <a:rPr lang="en-US" sz="1200" b="0" i="0" u="none" strike="noStrike" kern="1200" dirty="0">
                <a:solidFill>
                  <a:schemeClr val="tx1"/>
                </a:solidFill>
                <a:effectLst/>
                <a:latin typeface="+mn-lt"/>
                <a:ea typeface="+mn-ea"/>
                <a:cs typeface="+mn-cs"/>
              </a:rPr>
              <a:t> Elevate from managing tasks to shaping vision. Develop the ability to connect AI capabilities to business outcomes and navigate ambiguity in ways algorithms cannot. </a:t>
            </a:r>
          </a:p>
          <a:p>
            <a:pPr rtl="0" fontAlgn="base"/>
            <a:r>
              <a:rPr lang="en-US" sz="1200" b="1" i="0" u="none" strike="noStrike" kern="1200" dirty="0">
                <a:solidFill>
                  <a:schemeClr val="tx1"/>
                </a:solidFill>
                <a:effectLst/>
                <a:latin typeface="+mn-lt"/>
                <a:ea typeface="+mn-ea"/>
                <a:cs typeface="+mn-cs"/>
              </a:rPr>
              <a:t>Foster Human Collaboration: </a:t>
            </a:r>
            <a:r>
              <a:rPr lang="en-US" sz="1200" b="0" i="0" u="none" strike="noStrike" kern="1200" dirty="0">
                <a:solidFill>
                  <a:schemeClr val="tx1"/>
                </a:solidFill>
                <a:effectLst/>
                <a:latin typeface="+mn-lt"/>
                <a:ea typeface="+mn-ea"/>
                <a:cs typeface="+mn-cs"/>
              </a:rPr>
              <a:t>Lead cross-functional teams where humans and AI work seamlessly together. Strengthen facilitation, negotiation, and conflict resolution skills that build trust and alignment. </a:t>
            </a:r>
          </a:p>
          <a:p>
            <a:pPr rtl="0" fontAlgn="base"/>
            <a:r>
              <a:rPr lang="en-US" sz="1200" b="1" i="0" u="none" strike="noStrike" kern="1200" dirty="0">
                <a:solidFill>
                  <a:schemeClr val="tx1"/>
                </a:solidFill>
                <a:effectLst/>
                <a:latin typeface="+mn-lt"/>
                <a:ea typeface="+mn-ea"/>
                <a:cs typeface="+mn-cs"/>
              </a:rPr>
              <a:t>Exercise Empathy and Ethical Judgment: </a:t>
            </a:r>
            <a:r>
              <a:rPr lang="en-US" sz="1200" b="0" i="0" u="none" strike="noStrike" kern="1200" dirty="0">
                <a:solidFill>
                  <a:schemeClr val="tx1"/>
                </a:solidFill>
                <a:effectLst/>
                <a:latin typeface="+mn-lt"/>
                <a:ea typeface="+mn-ea"/>
                <a:cs typeface="+mn-cs"/>
              </a:rPr>
              <a:t>Understand stakeholder needs, anticipate potential unintended consequences, and make informed, nuanced decisions grounded in ethics, equity, and the impact on human well-being. </a:t>
            </a:r>
          </a:p>
          <a:p>
            <a:pPr rtl="0" fontAlgn="base"/>
            <a:r>
              <a:rPr lang="en-US" sz="1200" b="1" i="0" u="none" strike="noStrike" kern="1200" dirty="0">
                <a:solidFill>
                  <a:schemeClr val="tx1"/>
                </a:solidFill>
                <a:effectLst/>
                <a:latin typeface="+mn-lt"/>
                <a:ea typeface="+mn-ea"/>
                <a:cs typeface="+mn-cs"/>
              </a:rPr>
              <a:t>Communicate with Influence: </a:t>
            </a:r>
            <a:r>
              <a:rPr lang="en-US" sz="1200" b="0" i="0" u="none" strike="noStrike" kern="1200" dirty="0">
                <a:solidFill>
                  <a:schemeClr val="tx1"/>
                </a:solidFill>
                <a:effectLst/>
                <a:latin typeface="+mn-lt"/>
                <a:ea typeface="+mn-ea"/>
                <a:cs typeface="+mn-cs"/>
              </a:rPr>
              <a:t>Translate complex AI-driven insights into compelling stories that inspire action, gain buy-in, and bridge the gap between technical and business worlds. </a:t>
            </a:r>
          </a:p>
          <a:p>
            <a:pPr rtl="0" fontAlgn="base"/>
            <a:r>
              <a:rPr lang="en-US" sz="1200" b="1" i="0" u="none" strike="noStrike" kern="1200" dirty="0">
                <a:solidFill>
                  <a:schemeClr val="tx1"/>
                </a:solidFill>
                <a:effectLst/>
                <a:latin typeface="+mn-lt"/>
                <a:ea typeface="+mn-ea"/>
                <a:cs typeface="+mn-cs"/>
              </a:rPr>
              <a:t>Drive Change and Inspire Growth: </a:t>
            </a:r>
            <a:r>
              <a:rPr lang="en-US" sz="1200" b="0" i="0" u="none" strike="noStrike" kern="1200" dirty="0">
                <a:solidFill>
                  <a:schemeClr val="tx1"/>
                </a:solidFill>
                <a:effectLst/>
                <a:latin typeface="+mn-lt"/>
                <a:ea typeface="+mn-ea"/>
                <a:cs typeface="+mn-cs"/>
              </a:rPr>
              <a:t>Guide organizations through rapid transformation with emotional intelligence, resilience, and a focus on continuous learning and innovation.</a:t>
            </a:r>
          </a:p>
          <a:p>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6</a:t>
            </a:fld>
            <a:endParaRPr lang="en-US"/>
          </a:p>
        </p:txBody>
      </p:sp>
    </p:spTree>
    <p:extLst>
      <p:ext uri="{BB962C8B-B14F-4D97-AF65-F5344CB8AC3E}">
        <p14:creationId xmlns:p14="http://schemas.microsoft.com/office/powerpoint/2010/main" val="255592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looks for the most common answer, the average, or the most popular. Is that what we really want?</a:t>
            </a:r>
          </a:p>
        </p:txBody>
      </p:sp>
      <p:sp>
        <p:nvSpPr>
          <p:cNvPr id="4" name="Slide Number Placeholder 3"/>
          <p:cNvSpPr>
            <a:spLocks noGrp="1"/>
          </p:cNvSpPr>
          <p:nvPr>
            <p:ph type="sldNum" sz="quarter" idx="5"/>
          </p:nvPr>
        </p:nvSpPr>
        <p:spPr/>
        <p:txBody>
          <a:bodyPr/>
          <a:lstStyle/>
          <a:p>
            <a:fld id="{3EAFACD6-1EBE-4CA3-A556-700723E36BF4}" type="slidenum">
              <a:rPr lang="en-US" smtClean="0"/>
              <a:t>8</a:t>
            </a:fld>
            <a:endParaRPr lang="en-US"/>
          </a:p>
        </p:txBody>
      </p:sp>
    </p:spTree>
    <p:extLst>
      <p:ext uri="{BB962C8B-B14F-4D97-AF65-F5344CB8AC3E}">
        <p14:creationId xmlns:p14="http://schemas.microsoft.com/office/powerpoint/2010/main" val="310040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1. Is the 70% discard rule a business requirement or a technical assumption? What are the legal or ethical risks of setting this threshold </a:t>
            </a:r>
            <a:r>
              <a:rPr lang="en-US" sz="1200" b="0" i="1" u="none" strike="noStrike" kern="1200" dirty="0">
                <a:solidFill>
                  <a:schemeClr val="tx1"/>
                </a:solidFill>
                <a:effectLst/>
                <a:latin typeface="+mn-lt"/>
                <a:ea typeface="+mn-ea"/>
                <a:cs typeface="+mn-cs"/>
              </a:rPr>
              <a:t>before</a:t>
            </a:r>
            <a:r>
              <a:rPr lang="en-US" sz="1200" b="0" i="0" u="none" strike="noStrike" kern="1200" dirty="0">
                <a:solidFill>
                  <a:schemeClr val="tx1"/>
                </a:solidFill>
                <a:effectLst/>
                <a:latin typeface="+mn-lt"/>
                <a:ea typeface="+mn-ea"/>
                <a:cs typeface="+mn-cs"/>
              </a:rPr>
              <a:t> the Bias Audit Trail is complete?</a:t>
            </a:r>
          </a:p>
          <a:p>
            <a:pPr rtl="0" fontAlgn="base"/>
            <a:r>
              <a:rPr lang="en-US" sz="1200" b="0" i="0" u="none" strike="noStrike" kern="1200" dirty="0">
                <a:solidFill>
                  <a:schemeClr val="tx1"/>
                </a:solidFill>
                <a:effectLst/>
                <a:latin typeface="+mn-lt"/>
                <a:ea typeface="+mn-ea"/>
                <a:cs typeface="+mn-cs"/>
              </a:rPr>
              <a:t>2. Which two stories are the highest priority for the first sprint, and why? Justify your choice based on risk mitigation over feature delivery.</a:t>
            </a:r>
          </a:p>
          <a:p>
            <a:pPr rtl="0" fontAlgn="base"/>
            <a:r>
              <a:rPr lang="en-US" sz="1200" b="0" i="0" u="none" strike="noStrike" kern="1200" dirty="0">
                <a:solidFill>
                  <a:schemeClr val="tx1"/>
                </a:solidFill>
                <a:effectLst/>
                <a:latin typeface="+mn-lt"/>
                <a:ea typeface="+mn-ea"/>
                <a:cs typeface="+mn-cs"/>
              </a:rPr>
              <a:t>3. Should we implement the 'Cultural Fit Scoring' (Story 2) before we prove the 'Core Ranking Algorithm' (Story 1) is compliant? What are the trade-offs?</a:t>
            </a:r>
          </a:p>
          <a:p>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9</a:t>
            </a:fld>
            <a:endParaRPr lang="en-US"/>
          </a:p>
        </p:txBody>
      </p:sp>
    </p:spTree>
    <p:extLst>
      <p:ext uri="{BB962C8B-B14F-4D97-AF65-F5344CB8AC3E}">
        <p14:creationId xmlns:p14="http://schemas.microsoft.com/office/powerpoint/2010/main" val="438874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ethical and emotional risks that businesses face when implementing generative AI in their systems include issues related to bias, compliance, system integrity, and human </a:t>
            </a:r>
            <a:r>
              <a:rPr lang="en-US" dirty="0" err="1"/>
              <a:t>morale.Ethical</a:t>
            </a:r>
            <a:r>
              <a:rPr lang="en-US" dirty="0"/>
              <a:t> and Compliance Risks</a:t>
            </a:r>
            <a:br>
              <a:rPr lang="en-US" dirty="0"/>
            </a:br>
            <a:br>
              <a:rPr lang="en-US" dirty="0"/>
            </a:br>
            <a:r>
              <a:rPr lang="en-US" dirty="0"/>
              <a:t>The primary ethical and legal risks stem from the potential for AI systems to introduce or accelerate bias and non-compliant decisions:</a:t>
            </a:r>
          </a:p>
          <a:p>
            <a:r>
              <a:rPr lang="en-US" b="1" dirty="0"/>
              <a:t>Bias and Systemic Discrimination</a:t>
            </a:r>
            <a:endParaRPr lang="en-US" dirty="0"/>
          </a:p>
          <a:p>
            <a:pPr lvl="1"/>
            <a:r>
              <a:rPr lang="en-US" dirty="0"/>
              <a:t>AI models can exhibit measurable bias against certain groups if they are trained on historical data that is disproportionately homogenous (e.g., favoring young, male, recent college graduates).</a:t>
            </a:r>
          </a:p>
          <a:p>
            <a:pPr lvl="1"/>
            <a:r>
              <a:rPr lang="en-US" dirty="0"/>
              <a:t>This bias can manifest as systemic cultural bias or discrimination against candidates based on non-protected characteristics like attending a non-Ivy League university, or based on protected data fields that are inadvertently penalized (e.g., "Maternity Leave" or "Parental Leave").</a:t>
            </a:r>
          </a:p>
          <a:p>
            <a:pPr lvl="1"/>
            <a:r>
              <a:rPr lang="en-US" dirty="0"/>
              <a:t>In hiring systems, this leads to a demonstrable reduction in workforce diversity and homogeneity in new hires.</a:t>
            </a:r>
          </a:p>
          <a:p>
            <a:r>
              <a:rPr lang="en-US" b="1" dirty="0"/>
              <a:t>Catastrophic Compliance Risk</a:t>
            </a:r>
            <a:endParaRPr lang="en-US" dirty="0"/>
          </a:p>
          <a:p>
            <a:pPr lvl="1"/>
            <a:r>
              <a:rPr lang="en-US" dirty="0"/>
              <a:t>Introducing automated features, such as a 70% candidate discard rule, without an established "Bias &amp; Compliance Audit Trail" creates unqualified legal risk.</a:t>
            </a:r>
          </a:p>
          <a:p>
            <a:pPr lvl="1"/>
            <a:r>
              <a:rPr lang="en-US" dirty="0"/>
              <a:t>Failure to ensure compliance with mandates like the EEOC (Equal Employment Opportunity Commission) can result in high-profile class-action lawsuits and substantial fines, potentially ranging up to $5,000,000+ in risk avoidance costs.</a:t>
            </a:r>
          </a:p>
          <a:p>
            <a:r>
              <a:rPr lang="en-US" b="1" dirty="0"/>
              <a:t>Data Drift</a:t>
            </a:r>
            <a:endParaRPr lang="en-US" dirty="0"/>
          </a:p>
          <a:p>
            <a:pPr lvl="1"/>
            <a:r>
              <a:rPr lang="en-US" dirty="0"/>
              <a:t>Over time, AI models can drift away from the business's true requirements due to continuous re-training that incorporates human overrides. This learning can cause the model to overvalue niche skills and undervalue standardized job descriptions, leading to candidates who are technically a poor fit.</a:t>
            </a:r>
          </a:p>
          <a:p>
            <a:r>
              <a:rPr lang="en-US" dirty="0"/>
              <a:t>Emotional and Human Impact Risks</a:t>
            </a:r>
            <a:br>
              <a:rPr lang="en-US" dirty="0"/>
            </a:br>
            <a:br>
              <a:rPr lang="en-US" dirty="0"/>
            </a:br>
            <a:r>
              <a:rPr lang="en-US" dirty="0"/>
              <a:t>These risks center on the negative effects on employee trust, collaboration, and morale within the </a:t>
            </a:r>
            <a:r>
              <a:rPr lang="en-US" dirty="0" err="1"/>
              <a:t>organization:</a:t>
            </a:r>
            <a:r>
              <a:rPr lang="en-US" b="1" dirty="0" err="1"/>
              <a:t>Fear</a:t>
            </a:r>
            <a:r>
              <a:rPr lang="en-US" b="1" dirty="0"/>
              <a:t> of Replacement and Anxiety</a:t>
            </a:r>
            <a:endParaRPr lang="en-US" dirty="0"/>
          </a:p>
          <a:p>
            <a:pPr lvl="1"/>
            <a:r>
              <a:rPr lang="en-US" dirty="0"/>
              <a:t>The biggest fear employees face when AI is adopted is being replaceable. The automation of tasks, such as 30% of a department's work, can be met with significant anxiety and resistance from veteran staff.</a:t>
            </a:r>
          </a:p>
          <a:p>
            <a:r>
              <a:rPr lang="en-US" b="1" dirty="0"/>
              <a:t>Distrust and Collaboration Breakdown</a:t>
            </a:r>
            <a:endParaRPr lang="en-US" dirty="0"/>
          </a:p>
          <a:p>
            <a:pPr lvl="1"/>
            <a:r>
              <a:rPr lang="en-US" dirty="0"/>
              <a:t>AI-driven systems, such as employee monitoring tools that track productivity, can create anxiety and distrust among the workforce.</a:t>
            </a:r>
          </a:p>
          <a:p>
            <a:pPr lvl="1"/>
            <a:r>
              <a:rPr lang="en-US" dirty="0"/>
              <a:t>Conflict can emerge in cross-functional teams when humans and AI work together, as stakeholders may have competing priorities (e.g., Product Managers prioritizing speed over Data Scientists' concerns about model accuracy), leading to a breakdown of trust.</a:t>
            </a:r>
          </a:p>
          <a:p>
            <a:r>
              <a:rPr lang="en-US" dirty="0"/>
              <a:t>Would you like me to focus on one of these risks, such as the catastrophic compliance failure, and explain how it can be mitigated?</a:t>
            </a:r>
          </a:p>
        </p:txBody>
      </p:sp>
      <p:sp>
        <p:nvSpPr>
          <p:cNvPr id="4" name="Slide Number Placeholder 3"/>
          <p:cNvSpPr>
            <a:spLocks noGrp="1"/>
          </p:cNvSpPr>
          <p:nvPr>
            <p:ph type="sldNum" sz="quarter" idx="5"/>
          </p:nvPr>
        </p:nvSpPr>
        <p:spPr/>
        <p:txBody>
          <a:bodyPr/>
          <a:lstStyle/>
          <a:p>
            <a:fld id="{3EAFACD6-1EBE-4CA3-A556-700723E36BF4}" type="slidenum">
              <a:rPr lang="en-US" smtClean="0"/>
              <a:t>32</a:t>
            </a:fld>
            <a:endParaRPr lang="en-US"/>
          </a:p>
        </p:txBody>
      </p:sp>
    </p:spTree>
    <p:extLst>
      <p:ext uri="{BB962C8B-B14F-4D97-AF65-F5344CB8AC3E}">
        <p14:creationId xmlns:p14="http://schemas.microsoft.com/office/powerpoint/2010/main" val="765963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ethical and emotional risks that businesses face when implementing generative AI in their systems include issues related to bias, compliance, system integrity, and human </a:t>
            </a:r>
            <a:r>
              <a:rPr lang="en-US" dirty="0" err="1"/>
              <a:t>morale.Ethical</a:t>
            </a:r>
            <a:r>
              <a:rPr lang="en-US" dirty="0"/>
              <a:t> and Compliance Risks</a:t>
            </a:r>
            <a:br>
              <a:rPr lang="en-US" dirty="0"/>
            </a:br>
            <a:br>
              <a:rPr lang="en-US" dirty="0"/>
            </a:br>
            <a:r>
              <a:rPr lang="en-US" dirty="0"/>
              <a:t>The primary ethical and legal risks stem from the potential for AI systems to introduce or accelerate bias and non-compliant decisions:</a:t>
            </a:r>
          </a:p>
          <a:p>
            <a:r>
              <a:rPr lang="en-US" b="1" dirty="0"/>
              <a:t>Bias and Systemic Discrimination</a:t>
            </a:r>
            <a:endParaRPr lang="en-US" dirty="0"/>
          </a:p>
          <a:p>
            <a:pPr lvl="1"/>
            <a:r>
              <a:rPr lang="en-US" dirty="0"/>
              <a:t>AI models can exhibit measurable bias against certain groups if they are trained on historical data that is disproportionately homogenous (e.g., favoring young, male, recent college graduates).</a:t>
            </a:r>
          </a:p>
          <a:p>
            <a:pPr lvl="1"/>
            <a:r>
              <a:rPr lang="en-US" dirty="0"/>
              <a:t>This bias can manifest as systemic cultural bias or discrimination against candidates based on non-protected characteristics like attending a non-Ivy League university, or based on protected data fields that are inadvertently penalized (e.g., "Maternity Leave" or "Parental Leave").</a:t>
            </a:r>
          </a:p>
          <a:p>
            <a:pPr lvl="1"/>
            <a:r>
              <a:rPr lang="en-US" dirty="0"/>
              <a:t>In hiring systems, this leads to a demonstrable reduction in workforce diversity and homogeneity in new hires.</a:t>
            </a:r>
          </a:p>
          <a:p>
            <a:r>
              <a:rPr lang="en-US" b="1" dirty="0"/>
              <a:t>Catastrophic Compliance Risk</a:t>
            </a:r>
            <a:endParaRPr lang="en-US" dirty="0"/>
          </a:p>
          <a:p>
            <a:pPr lvl="1"/>
            <a:r>
              <a:rPr lang="en-US" dirty="0"/>
              <a:t>Introducing automated features, such as a 70% candidate discard rule, without an established "Bias &amp; Compliance Audit Trail" creates unqualified legal risk.</a:t>
            </a:r>
          </a:p>
          <a:p>
            <a:pPr lvl="1"/>
            <a:r>
              <a:rPr lang="en-US" dirty="0"/>
              <a:t>Failure to ensure compliance with mandates like the EEOC (Equal Employment Opportunity Commission) can result in high-profile class-action lawsuits and substantial fines, potentially ranging up to $5,000,000+ in risk avoidance costs.</a:t>
            </a:r>
          </a:p>
          <a:p>
            <a:r>
              <a:rPr lang="en-US" b="1" dirty="0"/>
              <a:t>Data Drift</a:t>
            </a:r>
            <a:endParaRPr lang="en-US" dirty="0"/>
          </a:p>
          <a:p>
            <a:pPr lvl="1"/>
            <a:r>
              <a:rPr lang="en-US" dirty="0"/>
              <a:t>Over time, AI models can drift away from the business's true requirements due to continuous re-training that incorporates human overrides. This learning can cause the model to overvalue niche skills and undervalue standardized job descriptions, leading to candidates who are technically a poor fit.</a:t>
            </a:r>
          </a:p>
          <a:p>
            <a:r>
              <a:rPr lang="en-US" dirty="0"/>
              <a:t>Emotional and Human Impact Risks</a:t>
            </a:r>
            <a:br>
              <a:rPr lang="en-US" dirty="0"/>
            </a:br>
            <a:br>
              <a:rPr lang="en-US" dirty="0"/>
            </a:br>
            <a:r>
              <a:rPr lang="en-US" dirty="0"/>
              <a:t>These risks center on the negative effects on employee trust, collaboration, and morale within the </a:t>
            </a:r>
            <a:r>
              <a:rPr lang="en-US" dirty="0" err="1"/>
              <a:t>organization:</a:t>
            </a:r>
            <a:r>
              <a:rPr lang="en-US" b="1" dirty="0" err="1"/>
              <a:t>Fear</a:t>
            </a:r>
            <a:r>
              <a:rPr lang="en-US" b="1" dirty="0"/>
              <a:t> of Replacement and Anxiety</a:t>
            </a:r>
            <a:endParaRPr lang="en-US" dirty="0"/>
          </a:p>
          <a:p>
            <a:pPr lvl="1"/>
            <a:r>
              <a:rPr lang="en-US" dirty="0"/>
              <a:t>The biggest fear employees face when AI is adopted is being replaceable. The automation of tasks, such as 30% of a department's work, can be met with significant anxiety and resistance from veteran staff.</a:t>
            </a:r>
          </a:p>
          <a:p>
            <a:r>
              <a:rPr lang="en-US" b="1" dirty="0"/>
              <a:t>Distrust and Collaboration Breakdown</a:t>
            </a:r>
            <a:endParaRPr lang="en-US" dirty="0"/>
          </a:p>
          <a:p>
            <a:pPr lvl="1"/>
            <a:r>
              <a:rPr lang="en-US" dirty="0"/>
              <a:t>AI-driven systems, such as employee monitoring tools that track productivity, can create anxiety and distrust among the workforce.</a:t>
            </a:r>
          </a:p>
          <a:p>
            <a:pPr lvl="1"/>
            <a:r>
              <a:rPr lang="en-US" dirty="0"/>
              <a:t>Conflict can emerge in cross-functional teams when humans and AI work together, as stakeholders may have competing priorities (e.g., Product Managers prioritizing speed over Data Scientists' concerns about model accuracy), leading to a breakdown of trust.</a:t>
            </a:r>
          </a:p>
          <a:p>
            <a:r>
              <a:rPr lang="en-US" dirty="0"/>
              <a:t>Would you like me to focus on one of these risks, such as the catastrophic compliance failure, and explain how it can be mitigated?</a:t>
            </a:r>
          </a:p>
        </p:txBody>
      </p:sp>
      <p:sp>
        <p:nvSpPr>
          <p:cNvPr id="4" name="Slide Number Placeholder 3"/>
          <p:cNvSpPr>
            <a:spLocks noGrp="1"/>
          </p:cNvSpPr>
          <p:nvPr>
            <p:ph type="sldNum" sz="quarter" idx="5"/>
          </p:nvPr>
        </p:nvSpPr>
        <p:spPr/>
        <p:txBody>
          <a:bodyPr/>
          <a:lstStyle/>
          <a:p>
            <a:fld id="{3EAFACD6-1EBE-4CA3-A556-700723E36BF4}" type="slidenum">
              <a:rPr lang="en-US" smtClean="0"/>
              <a:t>33</a:t>
            </a:fld>
            <a:endParaRPr lang="en-US"/>
          </a:p>
        </p:txBody>
      </p:sp>
    </p:spTree>
    <p:extLst>
      <p:ext uri="{BB962C8B-B14F-4D97-AF65-F5344CB8AC3E}">
        <p14:creationId xmlns:p14="http://schemas.microsoft.com/office/powerpoint/2010/main" val="2394034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How should the definition of done (DoD) for Story 1 (Core Ranking Algorithm) have included a specific compliance check or validation to prevent Scenario 2?</a:t>
            </a:r>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35</a:t>
            </a:fld>
            <a:endParaRPr lang="en-US"/>
          </a:p>
        </p:txBody>
      </p:sp>
    </p:spTree>
    <p:extLst>
      <p:ext uri="{BB962C8B-B14F-4D97-AF65-F5344CB8AC3E}">
        <p14:creationId xmlns:p14="http://schemas.microsoft.com/office/powerpoint/2010/main" val="2759849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Scenario 3, what is the trade-off between the AI’s learning (adaptation) and the integrity of the original business requirements (drift)?</a:t>
            </a:r>
          </a:p>
          <a:p>
            <a:r>
              <a:rPr lang="en-US" sz="1200" b="0" i="0" u="none" strike="noStrike" kern="1200" dirty="0">
                <a:solidFill>
                  <a:schemeClr val="tx1"/>
                </a:solidFill>
                <a:effectLst/>
                <a:latin typeface="+mn-lt"/>
                <a:ea typeface="+mn-ea"/>
                <a:cs typeface="+mn-cs"/>
              </a:rPr>
              <a:t>If you were the Product Owner, which </a:t>
            </a:r>
            <a:r>
              <a:rPr lang="en-US" sz="1200" b="0" i="1" u="none" strike="noStrike" kern="1200" dirty="0">
                <a:solidFill>
                  <a:schemeClr val="tx1"/>
                </a:solidFill>
                <a:effectLst/>
                <a:latin typeface="+mn-lt"/>
                <a:ea typeface="+mn-ea"/>
                <a:cs typeface="+mn-cs"/>
              </a:rPr>
              <a:t>human</a:t>
            </a:r>
            <a:r>
              <a:rPr lang="en-US" sz="1200" b="0" i="0" u="none" strike="noStrike" kern="1200" dirty="0">
                <a:solidFill>
                  <a:schemeClr val="tx1"/>
                </a:solidFill>
                <a:effectLst/>
                <a:latin typeface="+mn-lt"/>
                <a:ea typeface="+mn-ea"/>
                <a:cs typeface="+mn-cs"/>
              </a:rPr>
              <a:t> team member (BA, PM, Data Scientist) would you assign to be the permanent "Ethical Reviewer" for Story 5, and what data would they need to track?</a:t>
            </a:r>
            <a:endParaRPr lang="en-US" dirty="0"/>
          </a:p>
        </p:txBody>
      </p:sp>
      <p:sp>
        <p:nvSpPr>
          <p:cNvPr id="4" name="Slide Number Placeholder 3"/>
          <p:cNvSpPr>
            <a:spLocks noGrp="1"/>
          </p:cNvSpPr>
          <p:nvPr>
            <p:ph type="sldNum" sz="quarter" idx="5"/>
          </p:nvPr>
        </p:nvSpPr>
        <p:spPr/>
        <p:txBody>
          <a:bodyPr/>
          <a:lstStyle/>
          <a:p>
            <a:fld id="{3EAFACD6-1EBE-4CA3-A556-700723E36BF4}" type="slidenum">
              <a:rPr lang="en-US" smtClean="0"/>
              <a:t>36</a:t>
            </a:fld>
            <a:endParaRPr lang="en-US"/>
          </a:p>
        </p:txBody>
      </p:sp>
    </p:spTree>
    <p:extLst>
      <p:ext uri="{BB962C8B-B14F-4D97-AF65-F5344CB8AC3E}">
        <p14:creationId xmlns:p14="http://schemas.microsoft.com/office/powerpoint/2010/main" val="149069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hyperlink" Target="http://www.linkedin.com/in/hanseckman" TargetMode="External"/><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200150"/>
            <a:ext cx="8269287" cy="1371600"/>
          </a:xfrm>
        </p:spPr>
        <p:txBody>
          <a:bodyPr anchor="t"/>
          <a:lstStyle>
            <a:lvl1pPr algn="ctr">
              <a:defRPr sz="4000" b="1" cap="all">
                <a:solidFill>
                  <a:srgbClr val="336600"/>
                </a:soli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endParaRPr lang="en-US" dirty="0"/>
          </a:p>
        </p:txBody>
      </p:sp>
      <p:sp>
        <p:nvSpPr>
          <p:cNvPr id="3" name="Text Placeholder 2"/>
          <p:cNvSpPr>
            <a:spLocks noGrp="1"/>
          </p:cNvSpPr>
          <p:nvPr>
            <p:ph type="body" idx="1"/>
          </p:nvPr>
        </p:nvSpPr>
        <p:spPr>
          <a:xfrm>
            <a:off x="722313" y="2571750"/>
            <a:ext cx="8269287" cy="1125140"/>
          </a:xfrm>
        </p:spPr>
        <p:txBody>
          <a:bodyPr anchor="b"/>
          <a:lstStyle>
            <a:lvl1pPr marL="0" indent="0" algn="ctr">
              <a:buNone/>
              <a:defRPr sz="2000" b="1">
                <a:solidFill>
                  <a:srgbClr val="336600"/>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2FABEDC-6370-6014-9E57-3D4531777A8D}"/>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8" name="Footer Placeholder 4">
            <a:extLst>
              <a:ext uri="{FF2B5EF4-FFF2-40B4-BE49-F238E27FC236}">
                <a16:creationId xmlns:a16="http://schemas.microsoft.com/office/drawing/2014/main" id="{C595076C-2153-9443-E333-FF441E9564E4}"/>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9" name="Slide Number Placeholder 5">
            <a:extLst>
              <a:ext uri="{FF2B5EF4-FFF2-40B4-BE49-F238E27FC236}">
                <a16:creationId xmlns:a16="http://schemas.microsoft.com/office/drawing/2014/main" id="{88ECEE9D-D4B9-B94B-9BB9-35C46E1A19AB}"/>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989763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header">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656429" y="1164572"/>
            <a:ext cx="8333007" cy="34234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idx="13"/>
          </p:nvPr>
        </p:nvSpPr>
        <p:spPr>
          <a:xfrm>
            <a:off x="656429" y="684750"/>
            <a:ext cx="8333007" cy="479822"/>
          </a:xfrm>
        </p:spPr>
        <p:txBody>
          <a:bodyPr anchor="ctr">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itle Placeholder 1">
            <a:extLst>
              <a:ext uri="{FF2B5EF4-FFF2-40B4-BE49-F238E27FC236}">
                <a16:creationId xmlns:a16="http://schemas.microsoft.com/office/drawing/2014/main" id="{E4BACCC2-57D3-475C-BBE7-2D9959910392}"/>
              </a:ext>
            </a:extLst>
          </p:cNvPr>
          <p:cNvSpPr>
            <a:spLocks noGrp="1"/>
          </p:cNvSpPr>
          <p:nvPr>
            <p:ph type="title"/>
          </p:nvPr>
        </p:nvSpPr>
        <p:spPr>
          <a:xfrm>
            <a:off x="656430" y="57150"/>
            <a:ext cx="8335169" cy="627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1" name="Text Placeholder 4">
            <a:extLst>
              <a:ext uri="{FF2B5EF4-FFF2-40B4-BE49-F238E27FC236}">
                <a16:creationId xmlns:a16="http://schemas.microsoft.com/office/drawing/2014/main" id="{2724E8F2-0421-4E4F-AF50-6E6F9D47AFF8}"/>
              </a:ext>
            </a:extLst>
          </p:cNvPr>
          <p:cNvSpPr>
            <a:spLocks noGrp="1"/>
          </p:cNvSpPr>
          <p:nvPr>
            <p:ph type="body" sz="quarter" idx="10"/>
          </p:nvPr>
        </p:nvSpPr>
        <p:spPr>
          <a:xfrm>
            <a:off x="2384425" y="4587974"/>
            <a:ext cx="6605588" cy="254607"/>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2" name="Date Placeholder 3">
            <a:extLst>
              <a:ext uri="{FF2B5EF4-FFF2-40B4-BE49-F238E27FC236}">
                <a16:creationId xmlns:a16="http://schemas.microsoft.com/office/drawing/2014/main" id="{0F26A019-39F4-2CC7-3187-2675B3635105}"/>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3" name="Footer Placeholder 4">
            <a:extLst>
              <a:ext uri="{FF2B5EF4-FFF2-40B4-BE49-F238E27FC236}">
                <a16:creationId xmlns:a16="http://schemas.microsoft.com/office/drawing/2014/main" id="{02088465-288C-72D3-409E-17CF176B6F40}"/>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4" name="Slide Number Placeholder 5">
            <a:extLst>
              <a:ext uri="{FF2B5EF4-FFF2-40B4-BE49-F238E27FC236}">
                <a16:creationId xmlns:a16="http://schemas.microsoft.com/office/drawing/2014/main" id="{01DADCAA-7B25-9D68-78B1-923A10C29252}"/>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95197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2800" b="0" dirty="0">
                <a:latin typeface="Georgia Pro Cond Semibold" panose="02040706050405020303" pitchFamily="18" charset="0"/>
              </a:defRPr>
            </a:lvl1pPr>
          </a:lstStyle>
          <a:p>
            <a:pPr lvl="0"/>
            <a:r>
              <a:rPr lang="en-US"/>
              <a:t>Click to edit Master title style</a:t>
            </a:r>
            <a:endParaRPr lang="en-US" dirty="0"/>
          </a:p>
        </p:txBody>
      </p:sp>
      <p:sp>
        <p:nvSpPr>
          <p:cNvPr id="12" name="Text Placeholder 4">
            <a:extLst>
              <a:ext uri="{FF2B5EF4-FFF2-40B4-BE49-F238E27FC236}">
                <a16:creationId xmlns:a16="http://schemas.microsoft.com/office/drawing/2014/main" id="{820D8056-9556-44D1-A282-DCBD29066E42}"/>
              </a:ext>
            </a:extLst>
          </p:cNvPr>
          <p:cNvSpPr>
            <a:spLocks noGrp="1"/>
          </p:cNvSpPr>
          <p:nvPr>
            <p:ph type="body" sz="quarter" idx="10"/>
          </p:nvPr>
        </p:nvSpPr>
        <p:spPr>
          <a:xfrm>
            <a:off x="2384425" y="4574166"/>
            <a:ext cx="6605588" cy="268415"/>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3" name="Date Placeholder 3">
            <a:extLst>
              <a:ext uri="{FF2B5EF4-FFF2-40B4-BE49-F238E27FC236}">
                <a16:creationId xmlns:a16="http://schemas.microsoft.com/office/drawing/2014/main" id="{E84359B3-E727-2431-77F2-1EC7A2EE476D}"/>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4" name="Footer Placeholder 4">
            <a:extLst>
              <a:ext uri="{FF2B5EF4-FFF2-40B4-BE49-F238E27FC236}">
                <a16:creationId xmlns:a16="http://schemas.microsoft.com/office/drawing/2014/main" id="{D2527368-2138-D3A1-3915-C6DF0EB9391D}"/>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5" name="Slide Number Placeholder 5">
            <a:extLst>
              <a:ext uri="{FF2B5EF4-FFF2-40B4-BE49-F238E27FC236}">
                <a16:creationId xmlns:a16="http://schemas.microsoft.com/office/drawing/2014/main" id="{1B4E881E-7E64-BE95-72F6-A09A6F38686E}"/>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6149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2800" b="0" dirty="0">
                <a:latin typeface="Georgia Pro Cond Semibold" panose="02040706050405020303" pitchFamily="18" charset="0"/>
              </a:defRPr>
            </a:lvl1pPr>
          </a:lstStyle>
          <a:p>
            <a:pPr lvl="0"/>
            <a:r>
              <a:rPr lang="en-US"/>
              <a:t>Click to edit Master title style</a:t>
            </a:r>
            <a:endParaRPr lang="en-US" dirty="0"/>
          </a:p>
        </p:txBody>
      </p:sp>
      <p:sp>
        <p:nvSpPr>
          <p:cNvPr id="3" name="Date Placeholder 3">
            <a:extLst>
              <a:ext uri="{FF2B5EF4-FFF2-40B4-BE49-F238E27FC236}">
                <a16:creationId xmlns:a16="http://schemas.microsoft.com/office/drawing/2014/main" id="{AB5757E4-26EC-FED9-5F11-82C788642C6C}"/>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4" name="Footer Placeholder 4">
            <a:extLst>
              <a:ext uri="{FF2B5EF4-FFF2-40B4-BE49-F238E27FC236}">
                <a16:creationId xmlns:a16="http://schemas.microsoft.com/office/drawing/2014/main" id="{194E52BA-5EFD-7625-0C40-B1DBA0FF3298}"/>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5" name="Slide Number Placeholder 5">
            <a:extLst>
              <a:ext uri="{FF2B5EF4-FFF2-40B4-BE49-F238E27FC236}">
                <a16:creationId xmlns:a16="http://schemas.microsoft.com/office/drawing/2014/main" id="{1E71175D-CF0C-1D76-6071-D0926250DB47}"/>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494763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793583AF-B6D2-46C9-862D-20D0A3E7BCE2}"/>
              </a:ext>
            </a:extLst>
          </p:cNvPr>
          <p:cNvSpPr>
            <a:spLocks noGrp="1"/>
          </p:cNvSpPr>
          <p:nvPr>
            <p:ph type="body" sz="quarter" idx="10"/>
          </p:nvPr>
        </p:nvSpPr>
        <p:spPr>
          <a:xfrm>
            <a:off x="2384425" y="4574166"/>
            <a:ext cx="6605588" cy="268415"/>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2" name="Date Placeholder 3">
            <a:extLst>
              <a:ext uri="{FF2B5EF4-FFF2-40B4-BE49-F238E27FC236}">
                <a16:creationId xmlns:a16="http://schemas.microsoft.com/office/drawing/2014/main" id="{DC558DFF-261A-E702-E2CC-E3C9291106A0}"/>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3" name="Footer Placeholder 4">
            <a:extLst>
              <a:ext uri="{FF2B5EF4-FFF2-40B4-BE49-F238E27FC236}">
                <a16:creationId xmlns:a16="http://schemas.microsoft.com/office/drawing/2014/main" id="{7CB202B9-E858-BF69-A381-E4821B5F4389}"/>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4" name="Slide Number Placeholder 5">
            <a:extLst>
              <a:ext uri="{FF2B5EF4-FFF2-40B4-BE49-F238E27FC236}">
                <a16:creationId xmlns:a16="http://schemas.microsoft.com/office/drawing/2014/main" id="{5449B0B6-2616-24CB-EEE3-0F8598C9A1BD}"/>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4083675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687040-80C8-F11A-9889-8881515316EA}"/>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3" name="Footer Placeholder 4">
            <a:extLst>
              <a:ext uri="{FF2B5EF4-FFF2-40B4-BE49-F238E27FC236}">
                <a16:creationId xmlns:a16="http://schemas.microsoft.com/office/drawing/2014/main" id="{41746100-AE85-63EB-B40D-7A009EF130C8}"/>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4" name="Slide Number Placeholder 5">
            <a:extLst>
              <a:ext uri="{FF2B5EF4-FFF2-40B4-BE49-F238E27FC236}">
                <a16:creationId xmlns:a16="http://schemas.microsoft.com/office/drawing/2014/main" id="{17DE8E4F-AB1F-9463-BF5C-E188F5134E54}"/>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276043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825349BD-80DC-B6A7-D191-E04A31E7F52F}"/>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pic>
        <p:nvPicPr>
          <p:cNvPr id="9" name="Picture 2" descr="D:\PresPro\Templates\Content Update\2015\Transparent-Curve-TLE.pn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b="41095"/>
          <a:stretch/>
        </p:blipFill>
        <p:spPr bwMode="auto">
          <a:xfrm>
            <a:off x="0" y="1111189"/>
            <a:ext cx="9150350" cy="30297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PresPro\Templates\Content Update\2015\Transparent-Curve-TLE.png"/>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41095"/>
          <a:stretch/>
        </p:blipFill>
        <p:spPr bwMode="auto">
          <a:xfrm flipV="1">
            <a:off x="0" y="519050"/>
            <a:ext cx="9153524" cy="302974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443707" y="1117739"/>
            <a:ext cx="8269287" cy="1371600"/>
          </a:xfrm>
        </p:spPr>
        <p:txBody>
          <a:bodyPr anchor="ctr"/>
          <a:lstStyle>
            <a:lvl1pPr algn="ctr">
              <a:defRPr sz="4000" b="1" cap="all">
                <a:solidFill>
                  <a:srgbClr val="336600"/>
                </a:solidFill>
                <a:effectLst>
                  <a:outerShdw blurRad="38100" dist="38100" dir="2700000" algn="tl">
                    <a:srgbClr val="000000">
                      <a:alpha val="43137"/>
                    </a:srgbClr>
                  </a:outerShdw>
                </a:effectLst>
                <a:latin typeface="Georgia" panose="02040502050405020303" pitchFamily="18" charset="0"/>
              </a:defRPr>
            </a:lvl1pPr>
          </a:lstStyle>
          <a:p>
            <a:r>
              <a:rPr lang="en-US" dirty="0"/>
              <a:t>Click to edit Master title style</a:t>
            </a:r>
          </a:p>
        </p:txBody>
      </p:sp>
      <p:sp>
        <p:nvSpPr>
          <p:cNvPr id="13" name="Text Placeholder 2"/>
          <p:cNvSpPr>
            <a:spLocks noGrp="1"/>
          </p:cNvSpPr>
          <p:nvPr>
            <p:ph type="body" idx="1"/>
          </p:nvPr>
        </p:nvSpPr>
        <p:spPr>
          <a:xfrm>
            <a:off x="443707" y="2481799"/>
            <a:ext cx="8269287" cy="911295"/>
          </a:xfrm>
        </p:spPr>
        <p:txBody>
          <a:bodyPr anchor="ctr"/>
          <a:lstStyle>
            <a:lvl1pPr marL="0" indent="0" algn="ctr">
              <a:buNone/>
              <a:defRPr sz="2000" b="1">
                <a:solidFill>
                  <a:srgbClr val="336600"/>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6" name="Picture 15" descr="A picture containing drawing, plate&#10;&#10;Description automatically generated">
            <a:extLst>
              <a:ext uri="{FF2B5EF4-FFF2-40B4-BE49-F238E27FC236}">
                <a16:creationId xmlns:a16="http://schemas.microsoft.com/office/drawing/2014/main" id="{2D835158-44E6-4F07-9B53-7BC44CA69C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6469" y="4659982"/>
            <a:ext cx="1662199" cy="423670"/>
          </a:xfrm>
          <a:prstGeom prst="rect">
            <a:avLst/>
          </a:prstGeom>
        </p:spPr>
      </p:pic>
      <p:sp>
        <p:nvSpPr>
          <p:cNvPr id="17" name="Footer Placeholder 4">
            <a:extLst>
              <a:ext uri="{FF2B5EF4-FFF2-40B4-BE49-F238E27FC236}">
                <a16:creationId xmlns:a16="http://schemas.microsoft.com/office/drawing/2014/main" id="{FF767CF4-64DD-4B8A-AC76-592ADA1175D0}"/>
              </a:ext>
            </a:extLst>
          </p:cNvPr>
          <p:cNvSpPr>
            <a:spLocks noGrp="1"/>
          </p:cNvSpPr>
          <p:nvPr>
            <p:ph type="ftr" sz="quarter" idx="3"/>
          </p:nvPr>
        </p:nvSpPr>
        <p:spPr>
          <a:xfrm>
            <a:off x="2483768" y="4896899"/>
            <a:ext cx="4176464" cy="246601"/>
          </a:xfrm>
          <a:prstGeom prst="rect">
            <a:avLst/>
          </a:prstGeom>
        </p:spPr>
        <p:txBody>
          <a:bodyPr/>
          <a:lstStyle>
            <a:lvl1pPr algn="ctr">
              <a:defRPr sz="10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sz="1050" dirty="0"/>
          </a:p>
        </p:txBody>
      </p:sp>
      <p:sp>
        <p:nvSpPr>
          <p:cNvPr id="14" name="TextBox 13">
            <a:extLst>
              <a:ext uri="{FF2B5EF4-FFF2-40B4-BE49-F238E27FC236}">
                <a16:creationId xmlns:a16="http://schemas.microsoft.com/office/drawing/2014/main" id="{079D9D6F-E480-49C7-9440-10C706861C5D}"/>
              </a:ext>
            </a:extLst>
          </p:cNvPr>
          <p:cNvSpPr txBox="1"/>
          <p:nvPr userDrawn="1"/>
        </p:nvSpPr>
        <p:spPr>
          <a:xfrm>
            <a:off x="440533" y="3379439"/>
            <a:ext cx="8269286" cy="584775"/>
          </a:xfrm>
          <a:prstGeom prst="rect">
            <a:avLst/>
          </a:prstGeom>
          <a:noFill/>
        </p:spPr>
        <p:txBody>
          <a:bodyPr wrap="square">
            <a:spAutoFit/>
          </a:bodyPr>
          <a:lstStyle/>
          <a:p>
            <a:pPr algn="ctr"/>
            <a:r>
              <a:rPr lang="en-US" dirty="0">
                <a:solidFill>
                  <a:schemeClr val="accent3">
                    <a:lumMod val="50000"/>
                  </a:schemeClr>
                </a:solidFill>
                <a:latin typeface="Georgia Pro Cond Semibold" panose="02040706050405020303" pitchFamily="18" charset="0"/>
              </a:rPr>
              <a:t>Hans Eckman | EckmanGuides.com | @HansEckman</a:t>
            </a:r>
            <a:br>
              <a:rPr lang="en-US" dirty="0">
                <a:solidFill>
                  <a:schemeClr val="accent3">
                    <a:lumMod val="50000"/>
                  </a:schemeClr>
                </a:solidFill>
                <a:latin typeface="Georgia Pro Cond Semibold" panose="02040706050405020303" pitchFamily="18" charset="0"/>
              </a:rPr>
            </a:br>
            <a:r>
              <a:rPr lang="en-US" sz="1400" dirty="0">
                <a:solidFill>
                  <a:schemeClr val="accent3">
                    <a:lumMod val="50000"/>
                  </a:schemeClr>
                </a:solidFill>
                <a:latin typeface="Georgia Pro Cond Semibold" panose="02040706050405020303" pitchFamily="18" charset="0"/>
                <a:hlinkClick r:id="rId8"/>
              </a:rPr>
              <a:t>http://www.linkedin.com/in/hanseckman</a:t>
            </a:r>
            <a:r>
              <a:rPr lang="en-US" sz="1400" dirty="0">
                <a:solidFill>
                  <a:schemeClr val="accent3">
                    <a:lumMod val="50000"/>
                  </a:schemeClr>
                </a:solidFill>
                <a:latin typeface="Georgia Pro Cond Semibold" panose="02040706050405020303" pitchFamily="18" charset="0"/>
              </a:rPr>
              <a:t>  </a:t>
            </a:r>
            <a:endParaRPr lang="en-US" dirty="0">
              <a:solidFill>
                <a:schemeClr val="accent3">
                  <a:lumMod val="50000"/>
                </a:schemeClr>
              </a:solidFill>
              <a:latin typeface="Georgia Pro Cond Semibold" panose="02040706050405020303" pitchFamily="18" charset="0"/>
            </a:endParaRPr>
          </a:p>
        </p:txBody>
      </p:sp>
    </p:spTree>
    <p:extLst>
      <p:ext uri="{BB962C8B-B14F-4D97-AF65-F5344CB8AC3E}">
        <p14:creationId xmlns:p14="http://schemas.microsoft.com/office/powerpoint/2010/main" val="39027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F35FB64B-74C6-86C3-DE28-E7A39A90AC75}"/>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pic>
        <p:nvPicPr>
          <p:cNvPr id="9" name="Picture 2" descr="D:\PresPro\Templates\Content Update\2015\Transparent-Curve-TL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6592"/>
            <a:ext cx="9144002"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a:spLocks noGrp="1"/>
          </p:cNvSpPr>
          <p:nvPr>
            <p:ph type="title"/>
          </p:nvPr>
        </p:nvSpPr>
        <p:spPr>
          <a:xfrm>
            <a:off x="437357" y="133350"/>
            <a:ext cx="8269287" cy="1371600"/>
          </a:xfrm>
        </p:spPr>
        <p:txBody>
          <a:bodyPr anchor="t"/>
          <a:lstStyle>
            <a:lvl1pPr algn="ctr">
              <a:defRPr sz="4000" b="1" cap="all">
                <a:solidFill>
                  <a:srgbClr val="336600"/>
                </a:solidFill>
                <a:effectLst>
                  <a:outerShdw blurRad="38100" dist="38100" dir="2700000" algn="tl">
                    <a:srgbClr val="000000">
                      <a:alpha val="43137"/>
                    </a:srgbClr>
                  </a:outerShdw>
                </a:effectLst>
                <a:latin typeface="Georgia" panose="02040502050405020303" pitchFamily="18" charset="0"/>
              </a:defRPr>
            </a:lvl1pPr>
          </a:lstStyle>
          <a:p>
            <a:r>
              <a:rPr lang="en-US"/>
              <a:t>Click to edit Master title style</a:t>
            </a:r>
            <a:endParaRPr lang="en-US" dirty="0"/>
          </a:p>
        </p:txBody>
      </p:sp>
      <p:sp>
        <p:nvSpPr>
          <p:cNvPr id="11" name="Text Placeholder 2"/>
          <p:cNvSpPr>
            <a:spLocks noGrp="1"/>
          </p:cNvSpPr>
          <p:nvPr>
            <p:ph type="body" idx="1"/>
          </p:nvPr>
        </p:nvSpPr>
        <p:spPr>
          <a:xfrm>
            <a:off x="437357" y="1504950"/>
            <a:ext cx="8269287" cy="1125140"/>
          </a:xfrm>
        </p:spPr>
        <p:txBody>
          <a:bodyPr anchor="b"/>
          <a:lstStyle>
            <a:lvl1pPr marL="0" indent="0" algn="ctr">
              <a:buNone/>
              <a:defRPr sz="2000" b="1">
                <a:solidFill>
                  <a:srgbClr val="336600"/>
                </a:solidFill>
                <a:latin typeface="Georgia" panose="02040502050405020303"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9" name="Footer Placeholder 4">
            <a:extLst>
              <a:ext uri="{FF2B5EF4-FFF2-40B4-BE49-F238E27FC236}">
                <a16:creationId xmlns:a16="http://schemas.microsoft.com/office/drawing/2014/main" id="{26066D6E-236F-4740-9303-E0D9E4D8D35E}"/>
              </a:ext>
            </a:extLst>
          </p:cNvPr>
          <p:cNvSpPr>
            <a:spLocks noGrp="1"/>
          </p:cNvSpPr>
          <p:nvPr>
            <p:ph type="ftr" sz="quarter" idx="3"/>
          </p:nvPr>
        </p:nvSpPr>
        <p:spPr>
          <a:xfrm>
            <a:off x="2483768" y="4837051"/>
            <a:ext cx="4176464" cy="246601"/>
          </a:xfrm>
          <a:prstGeom prst="rect">
            <a:avLst/>
          </a:prstGeom>
        </p:spPr>
        <p:txBody>
          <a:bodyPr/>
          <a:lstStyle>
            <a:lvl1pPr algn="ctr">
              <a:defRPr sz="10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pic>
        <p:nvPicPr>
          <p:cNvPr id="8" name="Picture 7" descr="A picture containing drawing, plate&#10;&#10;Description automatically generated">
            <a:extLst>
              <a:ext uri="{FF2B5EF4-FFF2-40B4-BE49-F238E27FC236}">
                <a16:creationId xmlns:a16="http://schemas.microsoft.com/office/drawing/2014/main" id="{FE2B9747-1657-44FC-AED7-01A4B4051FF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6469" y="4659982"/>
            <a:ext cx="1662199" cy="423670"/>
          </a:xfrm>
          <a:prstGeom prst="rect">
            <a:avLst/>
          </a:prstGeom>
        </p:spPr>
      </p:pic>
    </p:spTree>
    <p:extLst>
      <p:ext uri="{BB962C8B-B14F-4D97-AF65-F5344CB8AC3E}">
        <p14:creationId xmlns:p14="http://schemas.microsoft.com/office/powerpoint/2010/main" val="27506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5E8B13B4-7C50-998C-5C21-B7452032902C}"/>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sp>
        <p:nvSpPr>
          <p:cNvPr id="12" name="Date Placeholder 3">
            <a:extLst>
              <a:ext uri="{FF2B5EF4-FFF2-40B4-BE49-F238E27FC236}">
                <a16:creationId xmlns:a16="http://schemas.microsoft.com/office/drawing/2014/main" id="{54EEB35C-E6DF-4CBD-8C8E-0966AEA21F41}"/>
              </a:ext>
            </a:extLst>
          </p:cNvPr>
          <p:cNvSpPr>
            <a:spLocks noGrp="1"/>
          </p:cNvSpPr>
          <p:nvPr>
            <p:ph type="dt" sz="half" idx="2"/>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956EC7BD-DED4-4CD4-B6D8-271426FBFF28}" type="datetime3">
              <a:rPr lang="en-US" smtClean="0"/>
              <a:pPr/>
              <a:t>27 April 2026</a:t>
            </a:fld>
            <a:endParaRPr lang="en-US" dirty="0"/>
          </a:p>
        </p:txBody>
      </p:sp>
      <p:sp>
        <p:nvSpPr>
          <p:cNvPr id="13" name="Footer Placeholder 4">
            <a:extLst>
              <a:ext uri="{FF2B5EF4-FFF2-40B4-BE49-F238E27FC236}">
                <a16:creationId xmlns:a16="http://schemas.microsoft.com/office/drawing/2014/main" id="{89BD32A4-D5E5-4C51-8C5A-17A093284DBF}"/>
              </a:ext>
            </a:extLst>
          </p:cNvPr>
          <p:cNvSpPr>
            <a:spLocks noGrp="1"/>
          </p:cNvSpPr>
          <p:nvPr>
            <p:ph type="ftr" sz="quarter" idx="3"/>
          </p:nvPr>
        </p:nvSpPr>
        <p:spPr>
          <a:xfrm>
            <a:off x="4007006" y="4924645"/>
            <a:ext cx="3145368" cy="216024"/>
          </a:xfrm>
          <a:prstGeom prst="rect">
            <a:avLst/>
          </a:prstGeom>
        </p:spPr>
        <p:txBody>
          <a:bodyPr/>
          <a:lstStyle>
            <a:lvl1pPr algn="l">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4" name="Slide Number Placeholder 5">
            <a:extLst>
              <a:ext uri="{FF2B5EF4-FFF2-40B4-BE49-F238E27FC236}">
                <a16:creationId xmlns:a16="http://schemas.microsoft.com/office/drawing/2014/main" id="{115AE9C6-76DD-4C7C-9E66-147FB062B8A7}"/>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5" name="Text Placeholder 4">
            <a:extLst>
              <a:ext uri="{FF2B5EF4-FFF2-40B4-BE49-F238E27FC236}">
                <a16:creationId xmlns:a16="http://schemas.microsoft.com/office/drawing/2014/main" id="{F672D8FA-8AA2-4097-B7C1-C50B980169F7}"/>
              </a:ext>
            </a:extLst>
          </p:cNvPr>
          <p:cNvSpPr>
            <a:spLocks noGrp="1"/>
          </p:cNvSpPr>
          <p:nvPr>
            <p:ph type="body" sz="quarter" idx="10"/>
          </p:nvPr>
        </p:nvSpPr>
        <p:spPr>
          <a:xfrm>
            <a:off x="4007009" y="4574166"/>
            <a:ext cx="4983003" cy="350259"/>
          </a:xfrm>
        </p:spPr>
        <p:txBody>
          <a:bodyPr anchor="b">
            <a:normAutofit/>
          </a:bodyPr>
          <a:lstStyle>
            <a:lvl1pPr marL="0" indent="0" algn="r">
              <a:buNone/>
              <a:defRPr sz="9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16" name="Content Placeholder 3">
            <a:extLst>
              <a:ext uri="{FF2B5EF4-FFF2-40B4-BE49-F238E27FC236}">
                <a16:creationId xmlns:a16="http://schemas.microsoft.com/office/drawing/2014/main" id="{1038D021-98A7-4B88-9943-52983B441BE0}"/>
              </a:ext>
            </a:extLst>
          </p:cNvPr>
          <p:cNvSpPr>
            <a:spLocks noGrp="1"/>
          </p:cNvSpPr>
          <p:nvPr>
            <p:ph sz="half" idx="11"/>
          </p:nvPr>
        </p:nvSpPr>
        <p:spPr>
          <a:xfrm>
            <a:off x="-6353" y="57150"/>
            <a:ext cx="3997938" cy="5086350"/>
          </a:xfr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endParaRPr lang="en-US" dirty="0"/>
          </a:p>
        </p:txBody>
      </p:sp>
      <p:sp>
        <p:nvSpPr>
          <p:cNvPr id="17" name="Title 1">
            <a:extLst>
              <a:ext uri="{FF2B5EF4-FFF2-40B4-BE49-F238E27FC236}">
                <a16:creationId xmlns:a16="http://schemas.microsoft.com/office/drawing/2014/main" id="{DE077254-3D87-427E-B711-220EB1943533}"/>
              </a:ext>
            </a:extLst>
          </p:cNvPr>
          <p:cNvSpPr>
            <a:spLocks noGrp="1"/>
          </p:cNvSpPr>
          <p:nvPr>
            <p:ph type="title"/>
          </p:nvPr>
        </p:nvSpPr>
        <p:spPr>
          <a:xfrm>
            <a:off x="4013362" y="57150"/>
            <a:ext cx="5130641" cy="1146448"/>
          </a:xfrm>
        </p:spPr>
        <p:txBody>
          <a:bodyPr vert="horz" lIns="91440" tIns="45720" rIns="91440" bIns="45720" rtlCol="0" anchor="ctr">
            <a:noAutofit/>
          </a:bodyPr>
          <a:lstStyle>
            <a:lvl1pPr marL="0" indent="0">
              <a:tabLst/>
              <a:defRPr lang="en-US" sz="2800" b="1">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Click to edit Master title style</a:t>
            </a:r>
          </a:p>
        </p:txBody>
      </p:sp>
      <p:sp>
        <p:nvSpPr>
          <p:cNvPr id="18" name="Content Placeholder 2">
            <a:extLst>
              <a:ext uri="{FF2B5EF4-FFF2-40B4-BE49-F238E27FC236}">
                <a16:creationId xmlns:a16="http://schemas.microsoft.com/office/drawing/2014/main" id="{C63E6A4A-5B77-41E4-A9DA-833E22CC6932}"/>
              </a:ext>
            </a:extLst>
          </p:cNvPr>
          <p:cNvSpPr>
            <a:spLocks noGrp="1"/>
          </p:cNvSpPr>
          <p:nvPr>
            <p:ph sz="half" idx="1"/>
          </p:nvPr>
        </p:nvSpPr>
        <p:spPr>
          <a:xfrm>
            <a:off x="4013361" y="1203598"/>
            <a:ext cx="4983003" cy="3366149"/>
          </a:xfrm>
        </p:spPr>
        <p:txBody>
          <a:bodyPr anchor="ctr">
            <a:normAutofit/>
          </a:bodyPr>
          <a:lstStyle>
            <a:lvl1pPr marL="0" indent="0" algn="ctr">
              <a:spcAft>
                <a:spcPts val="1800"/>
              </a:spcAft>
              <a:buNone/>
              <a:defRPr sz="2000">
                <a:solidFill>
                  <a:schemeClr val="bg1"/>
                </a:solidFill>
                <a:latin typeface="Georgia Pro Semibold" panose="02040702050405020303" pitchFamily="18" charset="0"/>
              </a:defRPr>
            </a:lvl1pPr>
            <a:lvl2pPr marL="457200" indent="0" algn="ctr">
              <a:spcAft>
                <a:spcPts val="1800"/>
              </a:spcAft>
              <a:buNone/>
              <a:defRPr sz="1800">
                <a:solidFill>
                  <a:schemeClr val="bg1"/>
                </a:solidFill>
                <a:latin typeface="Georgia Pro Semibold" panose="02040702050405020303" pitchFamily="18" charset="0"/>
              </a:defRPr>
            </a:lvl2pPr>
            <a:lvl3pPr marL="914400" indent="0" algn="ctr">
              <a:spcAft>
                <a:spcPts val="1800"/>
              </a:spcAft>
              <a:buNone/>
              <a:defRPr sz="1600">
                <a:solidFill>
                  <a:schemeClr val="bg1"/>
                </a:solidFill>
                <a:latin typeface="Georgia Pro Semibold" panose="02040702050405020303" pitchFamily="18" charset="0"/>
              </a:defRPr>
            </a:lvl3pPr>
            <a:lvl4pPr marL="1371600" indent="0" algn="ctr">
              <a:spcAft>
                <a:spcPts val="1800"/>
              </a:spcAft>
              <a:buNone/>
              <a:defRPr sz="1400">
                <a:solidFill>
                  <a:schemeClr val="bg1"/>
                </a:solidFill>
                <a:latin typeface="Georgia Pro Semibold" panose="02040702050405020303" pitchFamily="18" charset="0"/>
              </a:defRPr>
            </a:lvl4pPr>
            <a:lvl5pPr marL="1828800" indent="0" algn="ctr">
              <a:spcAft>
                <a:spcPts val="1800"/>
              </a:spcAft>
              <a:buNone/>
              <a:defRPr sz="1400">
                <a:solidFill>
                  <a:schemeClr val="bg1"/>
                </a:solidFill>
                <a:latin typeface="Georgia Pro Semibold" panose="020407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E2B9747-1657-44FC-AED7-01A4B4051FF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717" y="4920234"/>
            <a:ext cx="847538" cy="216025"/>
          </a:xfrm>
          <a:prstGeom prst="rect">
            <a:avLst/>
          </a:prstGeom>
        </p:spPr>
      </p:pic>
    </p:spTree>
    <p:extLst>
      <p:ext uri="{BB962C8B-B14F-4D97-AF65-F5344CB8AC3E}">
        <p14:creationId xmlns:p14="http://schemas.microsoft.com/office/powerpoint/2010/main" val="23170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B365745D-EE64-E1BA-2EBE-818E958E7E80}"/>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sp>
        <p:nvSpPr>
          <p:cNvPr id="12" name="Date Placeholder 3">
            <a:extLst>
              <a:ext uri="{FF2B5EF4-FFF2-40B4-BE49-F238E27FC236}">
                <a16:creationId xmlns:a16="http://schemas.microsoft.com/office/drawing/2014/main" id="{54EEB35C-E6DF-4CBD-8C8E-0966AEA21F41}"/>
              </a:ext>
            </a:extLst>
          </p:cNvPr>
          <p:cNvSpPr>
            <a:spLocks noGrp="1"/>
          </p:cNvSpPr>
          <p:nvPr>
            <p:ph type="dt" sz="half" idx="2"/>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F06C04FE-ADDE-40D4-A3B7-A8DDDCB76842}" type="datetime3">
              <a:rPr lang="en-US" smtClean="0"/>
              <a:pPr/>
              <a:t>27 April 2026</a:t>
            </a:fld>
            <a:endParaRPr lang="en-US" dirty="0"/>
          </a:p>
        </p:txBody>
      </p:sp>
      <p:sp>
        <p:nvSpPr>
          <p:cNvPr id="13" name="Footer Placeholder 4">
            <a:extLst>
              <a:ext uri="{FF2B5EF4-FFF2-40B4-BE49-F238E27FC236}">
                <a16:creationId xmlns:a16="http://schemas.microsoft.com/office/drawing/2014/main" id="{89BD32A4-D5E5-4C51-8C5A-17A093284DBF}"/>
              </a:ext>
            </a:extLst>
          </p:cNvPr>
          <p:cNvSpPr>
            <a:spLocks noGrp="1"/>
          </p:cNvSpPr>
          <p:nvPr>
            <p:ph type="ftr" sz="quarter" idx="3"/>
          </p:nvPr>
        </p:nvSpPr>
        <p:spPr>
          <a:xfrm>
            <a:off x="896676" y="4924645"/>
            <a:ext cx="4250769" cy="216024"/>
          </a:xfrm>
          <a:prstGeom prst="rect">
            <a:avLst/>
          </a:prstGeom>
        </p:spPr>
        <p:txBody>
          <a:bodyPr/>
          <a:lstStyle>
            <a:lvl1pPr algn="l">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r>
              <a:rPr lang="en-US"/>
              <a:t>©2026 Hans Eckman  |  EckmanGuides.com</a:t>
            </a:r>
            <a:endParaRPr lang="en-US" dirty="0"/>
          </a:p>
        </p:txBody>
      </p:sp>
      <p:sp>
        <p:nvSpPr>
          <p:cNvPr id="14" name="Slide Number Placeholder 5">
            <a:extLst>
              <a:ext uri="{FF2B5EF4-FFF2-40B4-BE49-F238E27FC236}">
                <a16:creationId xmlns:a16="http://schemas.microsoft.com/office/drawing/2014/main" id="{115AE9C6-76DD-4C7C-9E66-147FB062B8A7}"/>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5" name="Text Placeholder 4">
            <a:extLst>
              <a:ext uri="{FF2B5EF4-FFF2-40B4-BE49-F238E27FC236}">
                <a16:creationId xmlns:a16="http://schemas.microsoft.com/office/drawing/2014/main" id="{F672D8FA-8AA2-4097-B7C1-C50B980169F7}"/>
              </a:ext>
            </a:extLst>
          </p:cNvPr>
          <p:cNvSpPr>
            <a:spLocks noGrp="1"/>
          </p:cNvSpPr>
          <p:nvPr>
            <p:ph type="body" sz="quarter" idx="10"/>
          </p:nvPr>
        </p:nvSpPr>
        <p:spPr>
          <a:xfrm>
            <a:off x="33717" y="4574166"/>
            <a:ext cx="5113728" cy="350259"/>
          </a:xfrm>
        </p:spPr>
        <p:txBody>
          <a:bodyPr anchor="b">
            <a:normAutofit/>
          </a:bodyPr>
          <a:lstStyle>
            <a:lvl1pPr marL="0" indent="0" algn="r">
              <a:buNone/>
              <a:defRPr sz="900">
                <a:solidFill>
                  <a:schemeClr val="accent3">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16" name="Content Placeholder 3">
            <a:extLst>
              <a:ext uri="{FF2B5EF4-FFF2-40B4-BE49-F238E27FC236}">
                <a16:creationId xmlns:a16="http://schemas.microsoft.com/office/drawing/2014/main" id="{1038D021-98A7-4B88-9943-52983B441BE0}"/>
              </a:ext>
            </a:extLst>
          </p:cNvPr>
          <p:cNvSpPr>
            <a:spLocks noGrp="1"/>
          </p:cNvSpPr>
          <p:nvPr>
            <p:ph sz="half" idx="11"/>
          </p:nvPr>
        </p:nvSpPr>
        <p:spPr>
          <a:xfrm>
            <a:off x="5135580" y="0"/>
            <a:ext cx="4019697" cy="5143500"/>
          </a:xfr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endParaRPr lang="en-US" dirty="0"/>
          </a:p>
        </p:txBody>
      </p:sp>
      <p:sp>
        <p:nvSpPr>
          <p:cNvPr id="17" name="Title 1">
            <a:extLst>
              <a:ext uri="{FF2B5EF4-FFF2-40B4-BE49-F238E27FC236}">
                <a16:creationId xmlns:a16="http://schemas.microsoft.com/office/drawing/2014/main" id="{DE077254-3D87-427E-B711-220EB1943533}"/>
              </a:ext>
            </a:extLst>
          </p:cNvPr>
          <p:cNvSpPr>
            <a:spLocks noGrp="1"/>
          </p:cNvSpPr>
          <p:nvPr>
            <p:ph type="title"/>
          </p:nvPr>
        </p:nvSpPr>
        <p:spPr>
          <a:xfrm>
            <a:off x="22441" y="60362"/>
            <a:ext cx="5125004" cy="1146448"/>
          </a:xfrm>
        </p:spPr>
        <p:txBody>
          <a:bodyPr vert="horz" lIns="91440" tIns="45720" rIns="91440" bIns="45720" rtlCol="0" anchor="ctr">
            <a:noAutofit/>
          </a:bodyPr>
          <a:lstStyle>
            <a:lvl1pPr marL="0" indent="0">
              <a:tabLst/>
              <a:defRPr lang="en-US" sz="2800" b="1">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Click to edit Master title style</a:t>
            </a:r>
          </a:p>
        </p:txBody>
      </p:sp>
      <p:sp>
        <p:nvSpPr>
          <p:cNvPr id="18" name="Content Placeholder 2">
            <a:extLst>
              <a:ext uri="{FF2B5EF4-FFF2-40B4-BE49-F238E27FC236}">
                <a16:creationId xmlns:a16="http://schemas.microsoft.com/office/drawing/2014/main" id="{C63E6A4A-5B77-41E4-A9DA-833E22CC6932}"/>
              </a:ext>
            </a:extLst>
          </p:cNvPr>
          <p:cNvSpPr>
            <a:spLocks noGrp="1"/>
          </p:cNvSpPr>
          <p:nvPr>
            <p:ph sz="half" idx="1"/>
          </p:nvPr>
        </p:nvSpPr>
        <p:spPr>
          <a:xfrm>
            <a:off x="22440" y="1206810"/>
            <a:ext cx="5125005" cy="3366149"/>
          </a:xfrm>
        </p:spPr>
        <p:txBody>
          <a:bodyPr anchor="ctr">
            <a:normAutofit/>
          </a:bodyPr>
          <a:lstStyle>
            <a:lvl1pPr marL="0" indent="0" algn="ctr">
              <a:spcAft>
                <a:spcPts val="1800"/>
              </a:spcAft>
              <a:buNone/>
              <a:defRPr sz="2000">
                <a:solidFill>
                  <a:schemeClr val="bg1"/>
                </a:solidFill>
                <a:latin typeface="Georgia Pro Semibold" panose="02040702050405020303" pitchFamily="18" charset="0"/>
              </a:defRPr>
            </a:lvl1pPr>
            <a:lvl2pPr marL="457200" indent="0" algn="ctr">
              <a:spcAft>
                <a:spcPts val="1800"/>
              </a:spcAft>
              <a:buNone/>
              <a:defRPr sz="1800">
                <a:solidFill>
                  <a:schemeClr val="bg1"/>
                </a:solidFill>
                <a:latin typeface="Georgia Pro Semibold" panose="02040702050405020303" pitchFamily="18" charset="0"/>
              </a:defRPr>
            </a:lvl2pPr>
            <a:lvl3pPr marL="914400" indent="0" algn="ctr">
              <a:spcAft>
                <a:spcPts val="1800"/>
              </a:spcAft>
              <a:buNone/>
              <a:defRPr sz="1600">
                <a:solidFill>
                  <a:schemeClr val="bg1"/>
                </a:solidFill>
                <a:latin typeface="Georgia Pro Semibold" panose="02040702050405020303" pitchFamily="18" charset="0"/>
              </a:defRPr>
            </a:lvl3pPr>
            <a:lvl4pPr marL="1371600" indent="0" algn="ctr">
              <a:spcAft>
                <a:spcPts val="1800"/>
              </a:spcAft>
              <a:buNone/>
              <a:defRPr sz="1400">
                <a:solidFill>
                  <a:schemeClr val="bg1"/>
                </a:solidFill>
                <a:latin typeface="Georgia Pro Semibold" panose="02040702050405020303" pitchFamily="18" charset="0"/>
              </a:defRPr>
            </a:lvl4pPr>
            <a:lvl5pPr marL="1828800" indent="0" algn="ctr">
              <a:spcAft>
                <a:spcPts val="1800"/>
              </a:spcAft>
              <a:buNone/>
              <a:defRPr sz="1400">
                <a:solidFill>
                  <a:schemeClr val="bg1"/>
                </a:solidFill>
                <a:latin typeface="Georgia Pro Semibold" panose="020407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E2B9747-1657-44FC-AED7-01A4B4051FF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717" y="4920234"/>
            <a:ext cx="847538" cy="216025"/>
          </a:xfrm>
          <a:prstGeom prst="rect">
            <a:avLst/>
          </a:prstGeom>
        </p:spPr>
      </p:pic>
    </p:spTree>
    <p:extLst>
      <p:ext uri="{BB962C8B-B14F-4D97-AF65-F5344CB8AC3E}">
        <p14:creationId xmlns:p14="http://schemas.microsoft.com/office/powerpoint/2010/main" val="11602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F6CF2EEB-09F4-E9C5-3759-9184BE54BF8B}"/>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sp>
        <p:nvSpPr>
          <p:cNvPr id="12" name="Date Placeholder 3">
            <a:extLst>
              <a:ext uri="{FF2B5EF4-FFF2-40B4-BE49-F238E27FC236}">
                <a16:creationId xmlns:a16="http://schemas.microsoft.com/office/drawing/2014/main" id="{54EEB35C-E6DF-4CBD-8C8E-0966AEA21F41}"/>
              </a:ext>
            </a:extLst>
          </p:cNvPr>
          <p:cNvSpPr>
            <a:spLocks noGrp="1"/>
          </p:cNvSpPr>
          <p:nvPr>
            <p:ph type="dt" sz="half" idx="2"/>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B222FAB6-CAE8-49AD-B3F2-5CC17E661EA1}" type="datetime3">
              <a:rPr lang="en-US" smtClean="0"/>
              <a:pPr/>
              <a:t>27 April 2026</a:t>
            </a:fld>
            <a:endParaRPr lang="en-US" dirty="0"/>
          </a:p>
        </p:txBody>
      </p:sp>
      <p:sp>
        <p:nvSpPr>
          <p:cNvPr id="13" name="Footer Placeholder 4">
            <a:extLst>
              <a:ext uri="{FF2B5EF4-FFF2-40B4-BE49-F238E27FC236}">
                <a16:creationId xmlns:a16="http://schemas.microsoft.com/office/drawing/2014/main" id="{89BD32A4-D5E5-4C51-8C5A-17A093284DBF}"/>
              </a:ext>
            </a:extLst>
          </p:cNvPr>
          <p:cNvSpPr>
            <a:spLocks noGrp="1"/>
          </p:cNvSpPr>
          <p:nvPr>
            <p:ph type="ftr" sz="quarter" idx="3"/>
          </p:nvPr>
        </p:nvSpPr>
        <p:spPr>
          <a:xfrm>
            <a:off x="4007006" y="4924645"/>
            <a:ext cx="3145368" cy="216024"/>
          </a:xfrm>
          <a:prstGeom prst="rect">
            <a:avLst/>
          </a:prstGeom>
        </p:spPr>
        <p:txBody>
          <a:bodyPr/>
          <a:lstStyle>
            <a:lvl1pPr algn="l">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4" name="Slide Number Placeholder 5">
            <a:extLst>
              <a:ext uri="{FF2B5EF4-FFF2-40B4-BE49-F238E27FC236}">
                <a16:creationId xmlns:a16="http://schemas.microsoft.com/office/drawing/2014/main" id="{115AE9C6-76DD-4C7C-9E66-147FB062B8A7}"/>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5" name="Text Placeholder 4">
            <a:extLst>
              <a:ext uri="{FF2B5EF4-FFF2-40B4-BE49-F238E27FC236}">
                <a16:creationId xmlns:a16="http://schemas.microsoft.com/office/drawing/2014/main" id="{F672D8FA-8AA2-4097-B7C1-C50B980169F7}"/>
              </a:ext>
            </a:extLst>
          </p:cNvPr>
          <p:cNvSpPr>
            <a:spLocks noGrp="1"/>
          </p:cNvSpPr>
          <p:nvPr>
            <p:ph type="body" sz="quarter" idx="10"/>
          </p:nvPr>
        </p:nvSpPr>
        <p:spPr>
          <a:xfrm>
            <a:off x="4007009" y="4574166"/>
            <a:ext cx="4983003" cy="350259"/>
          </a:xfrm>
        </p:spPr>
        <p:txBody>
          <a:bodyPr anchor="b">
            <a:normAutofit/>
          </a:bodyPr>
          <a:lstStyle>
            <a:lvl1pPr marL="0" indent="0" algn="r">
              <a:buNone/>
              <a:defRPr sz="900">
                <a:solidFill>
                  <a:schemeClr val="accent3">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16" name="Content Placeholder 3">
            <a:extLst>
              <a:ext uri="{FF2B5EF4-FFF2-40B4-BE49-F238E27FC236}">
                <a16:creationId xmlns:a16="http://schemas.microsoft.com/office/drawing/2014/main" id="{1038D021-98A7-4B88-9943-52983B441BE0}"/>
              </a:ext>
            </a:extLst>
          </p:cNvPr>
          <p:cNvSpPr>
            <a:spLocks noGrp="1"/>
          </p:cNvSpPr>
          <p:nvPr>
            <p:ph sz="half" idx="11"/>
          </p:nvPr>
        </p:nvSpPr>
        <p:spPr>
          <a:xfrm>
            <a:off x="-6353" y="0"/>
            <a:ext cx="4016538" cy="5143500"/>
          </a:xfr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endParaRPr lang="en-US" dirty="0"/>
          </a:p>
        </p:txBody>
      </p:sp>
      <p:sp>
        <p:nvSpPr>
          <p:cNvPr id="18" name="Content Placeholder 2">
            <a:extLst>
              <a:ext uri="{FF2B5EF4-FFF2-40B4-BE49-F238E27FC236}">
                <a16:creationId xmlns:a16="http://schemas.microsoft.com/office/drawing/2014/main" id="{C63E6A4A-5B77-41E4-A9DA-833E22CC6932}"/>
              </a:ext>
            </a:extLst>
          </p:cNvPr>
          <p:cNvSpPr>
            <a:spLocks noGrp="1"/>
          </p:cNvSpPr>
          <p:nvPr>
            <p:ph sz="half" idx="1"/>
          </p:nvPr>
        </p:nvSpPr>
        <p:spPr>
          <a:xfrm>
            <a:off x="4013361" y="1203598"/>
            <a:ext cx="4983003" cy="3366149"/>
          </a:xfrm>
        </p:spPr>
        <p:txBody>
          <a:bodyPr anchor="ctr">
            <a:normAutofit/>
          </a:bodyPr>
          <a:lstStyle>
            <a:lvl1pPr marL="0" indent="0" algn="ctr">
              <a:spcAft>
                <a:spcPts val="1800"/>
              </a:spcAft>
              <a:buNone/>
              <a:defRPr sz="2000">
                <a:solidFill>
                  <a:schemeClr val="bg1"/>
                </a:solidFill>
                <a:latin typeface="Georgia Pro Semibold" panose="02040702050405020303" pitchFamily="18" charset="0"/>
              </a:defRPr>
            </a:lvl1pPr>
            <a:lvl2pPr marL="457200" indent="0" algn="ctr">
              <a:spcAft>
                <a:spcPts val="1800"/>
              </a:spcAft>
              <a:buNone/>
              <a:defRPr sz="1800">
                <a:solidFill>
                  <a:schemeClr val="bg1"/>
                </a:solidFill>
                <a:latin typeface="Georgia Pro Semibold" panose="02040702050405020303" pitchFamily="18" charset="0"/>
              </a:defRPr>
            </a:lvl2pPr>
            <a:lvl3pPr marL="914400" indent="0" algn="ctr">
              <a:spcAft>
                <a:spcPts val="1800"/>
              </a:spcAft>
              <a:buNone/>
              <a:defRPr sz="1600">
                <a:solidFill>
                  <a:schemeClr val="bg1"/>
                </a:solidFill>
                <a:latin typeface="Georgia Pro Semibold" panose="02040702050405020303" pitchFamily="18" charset="0"/>
              </a:defRPr>
            </a:lvl3pPr>
            <a:lvl4pPr marL="1371600" indent="0" algn="ctr">
              <a:spcAft>
                <a:spcPts val="1800"/>
              </a:spcAft>
              <a:buNone/>
              <a:defRPr sz="1400">
                <a:solidFill>
                  <a:schemeClr val="bg1"/>
                </a:solidFill>
                <a:latin typeface="Georgia Pro Semibold" panose="02040702050405020303" pitchFamily="18" charset="0"/>
              </a:defRPr>
            </a:lvl4pPr>
            <a:lvl5pPr marL="1828800" indent="0" algn="ctr">
              <a:spcAft>
                <a:spcPts val="1800"/>
              </a:spcAft>
              <a:buNone/>
              <a:defRPr sz="1400">
                <a:solidFill>
                  <a:schemeClr val="bg1"/>
                </a:solidFill>
                <a:latin typeface="Georgia Pro Semibold" panose="020407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E2B9747-1657-44FC-AED7-01A4B4051FF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717" y="4920234"/>
            <a:ext cx="847538" cy="216025"/>
          </a:xfrm>
          <a:prstGeom prst="rect">
            <a:avLst/>
          </a:prstGeom>
        </p:spPr>
      </p:pic>
      <p:sp>
        <p:nvSpPr>
          <p:cNvPr id="17" name="Title 1">
            <a:extLst>
              <a:ext uri="{FF2B5EF4-FFF2-40B4-BE49-F238E27FC236}">
                <a16:creationId xmlns:a16="http://schemas.microsoft.com/office/drawing/2014/main" id="{DE077254-3D87-427E-B711-220EB1943533}"/>
              </a:ext>
            </a:extLst>
          </p:cNvPr>
          <p:cNvSpPr>
            <a:spLocks noGrp="1"/>
          </p:cNvSpPr>
          <p:nvPr>
            <p:ph type="title"/>
          </p:nvPr>
        </p:nvSpPr>
        <p:spPr>
          <a:xfrm>
            <a:off x="0" y="57150"/>
            <a:ext cx="9144003" cy="1146448"/>
          </a:xfrm>
        </p:spPr>
        <p:txBody>
          <a:bodyPr vert="horz" lIns="91440" tIns="45720" rIns="91440" bIns="45720" rtlCol="0" anchor="ctr">
            <a:noAutofit/>
          </a:bodyPr>
          <a:lstStyle>
            <a:lvl1pPr marL="0" indent="0" algn="r">
              <a:tabLst/>
              <a:defRPr lang="en-US" sz="2800" b="1">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Click to edit Master title style</a:t>
            </a:r>
          </a:p>
        </p:txBody>
      </p:sp>
    </p:spTree>
    <p:extLst>
      <p:ext uri="{BB962C8B-B14F-4D97-AF65-F5344CB8AC3E}">
        <p14:creationId xmlns:p14="http://schemas.microsoft.com/office/powerpoint/2010/main" val="42081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6430" y="57150"/>
            <a:ext cx="8335170" cy="627600"/>
          </a:xfrm>
        </p:spPr>
        <p:txBody>
          <a:bodyPr>
            <a:noAutofit/>
          </a:bodyPr>
          <a:lstStyle>
            <a:lvl1pPr>
              <a:defRPr sz="2800" b="0">
                <a:latin typeface="Georgia Pro Black" panose="02040A02050405020203" pitchFamily="18" charset="0"/>
              </a:defRPr>
            </a:lvl1pPr>
          </a:lstStyle>
          <a:p>
            <a:r>
              <a:rPr lang="en-US" dirty="0"/>
              <a:t>Click to edit Master title style</a:t>
            </a:r>
          </a:p>
        </p:txBody>
      </p:sp>
      <p:sp>
        <p:nvSpPr>
          <p:cNvPr id="3" name="Content Placeholder 2"/>
          <p:cNvSpPr>
            <a:spLocks noGrp="1"/>
          </p:cNvSpPr>
          <p:nvPr>
            <p:ph idx="1"/>
          </p:nvPr>
        </p:nvSpPr>
        <p:spPr>
          <a:xfrm>
            <a:off x="656430" y="742950"/>
            <a:ext cx="8335170" cy="3773016"/>
          </a:xfrm>
        </p:spPr>
        <p:txBody>
          <a:bodyPr>
            <a:normAutofit/>
          </a:bodyPr>
          <a:lstStyle>
            <a:lvl1pPr>
              <a:spcBef>
                <a:spcPts val="1200"/>
              </a:spcBef>
              <a:spcAft>
                <a:spcPts val="600"/>
              </a:spcAft>
              <a:defRPr sz="2000"/>
            </a:lvl1pPr>
            <a:lvl2pPr>
              <a:spcBef>
                <a:spcPts val="0"/>
              </a:spcBef>
              <a:spcAft>
                <a:spcPts val="600"/>
              </a:spcAft>
              <a:defRPr sz="1800"/>
            </a:lvl2pPr>
            <a:lvl3pPr>
              <a:spcBef>
                <a:spcPts val="0"/>
              </a:spcBef>
              <a:spcAft>
                <a:spcPts val="600"/>
              </a:spcAft>
              <a:defRPr sz="1600"/>
            </a:lvl3pPr>
            <a:lvl4pPr>
              <a:spcBef>
                <a:spcPts val="0"/>
              </a:spcBef>
              <a:spcAft>
                <a:spcPts val="600"/>
              </a:spcAft>
              <a:defRPr sz="1400"/>
            </a:lvl4pPr>
            <a:lvl5pPr>
              <a:spcBef>
                <a:spcPts val="0"/>
              </a:spcBef>
              <a:spcAft>
                <a:spcPts val="600"/>
              </a:spcAft>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08EB720-7829-47DD-A2E6-53871A359759}"/>
              </a:ext>
            </a:extLst>
          </p:cNvPr>
          <p:cNvSpPr>
            <a:spLocks noGrp="1"/>
          </p:cNvSpPr>
          <p:nvPr>
            <p:ph type="body" sz="quarter" idx="10"/>
          </p:nvPr>
        </p:nvSpPr>
        <p:spPr>
          <a:xfrm>
            <a:off x="2384425" y="4574166"/>
            <a:ext cx="6605588" cy="268415"/>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4" name="Date Placeholder 3">
            <a:extLst>
              <a:ext uri="{FF2B5EF4-FFF2-40B4-BE49-F238E27FC236}">
                <a16:creationId xmlns:a16="http://schemas.microsoft.com/office/drawing/2014/main" id="{D1E6ED8A-8FAA-D348-82B6-D67EBE061114}"/>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6" name="Footer Placeholder 4">
            <a:extLst>
              <a:ext uri="{FF2B5EF4-FFF2-40B4-BE49-F238E27FC236}">
                <a16:creationId xmlns:a16="http://schemas.microsoft.com/office/drawing/2014/main" id="{8CC90BAC-2F62-B561-6437-9CAEFCEFE239}"/>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F4AA3526-A5ED-2287-C1D9-EC7DB1F4A03D}"/>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4104139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56455890-129E-7199-8270-AC4C623E774E}"/>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sp>
        <p:nvSpPr>
          <p:cNvPr id="12" name="Date Placeholder 3">
            <a:extLst>
              <a:ext uri="{FF2B5EF4-FFF2-40B4-BE49-F238E27FC236}">
                <a16:creationId xmlns:a16="http://schemas.microsoft.com/office/drawing/2014/main" id="{54EEB35C-E6DF-4CBD-8C8E-0966AEA21F41}"/>
              </a:ext>
            </a:extLst>
          </p:cNvPr>
          <p:cNvSpPr>
            <a:spLocks noGrp="1"/>
          </p:cNvSpPr>
          <p:nvPr>
            <p:ph type="dt" sz="half" idx="2"/>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9FF38B4C-3F65-4C4A-A80C-E2F10E27616E}" type="datetime3">
              <a:rPr lang="en-US" smtClean="0"/>
              <a:pPr/>
              <a:t>27 April 2026</a:t>
            </a:fld>
            <a:endParaRPr lang="en-US" dirty="0"/>
          </a:p>
        </p:txBody>
      </p:sp>
      <p:sp>
        <p:nvSpPr>
          <p:cNvPr id="13" name="Footer Placeholder 4">
            <a:extLst>
              <a:ext uri="{FF2B5EF4-FFF2-40B4-BE49-F238E27FC236}">
                <a16:creationId xmlns:a16="http://schemas.microsoft.com/office/drawing/2014/main" id="{89BD32A4-D5E5-4C51-8C5A-17A093284DBF}"/>
              </a:ext>
            </a:extLst>
          </p:cNvPr>
          <p:cNvSpPr>
            <a:spLocks noGrp="1"/>
          </p:cNvSpPr>
          <p:nvPr>
            <p:ph type="ftr" sz="quarter" idx="3"/>
          </p:nvPr>
        </p:nvSpPr>
        <p:spPr>
          <a:xfrm>
            <a:off x="896676" y="4924645"/>
            <a:ext cx="4250769" cy="216024"/>
          </a:xfrm>
          <a:prstGeom prst="rect">
            <a:avLst/>
          </a:prstGeom>
        </p:spPr>
        <p:txBody>
          <a:bodyPr/>
          <a:lstStyle>
            <a:lvl1pPr algn="l">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r>
              <a:rPr lang="en-US"/>
              <a:t>©2026 Hans Eckman  |  EckmanGuides.com</a:t>
            </a:r>
            <a:endParaRPr lang="en-US" dirty="0"/>
          </a:p>
        </p:txBody>
      </p:sp>
      <p:sp>
        <p:nvSpPr>
          <p:cNvPr id="14" name="Slide Number Placeholder 5">
            <a:extLst>
              <a:ext uri="{FF2B5EF4-FFF2-40B4-BE49-F238E27FC236}">
                <a16:creationId xmlns:a16="http://schemas.microsoft.com/office/drawing/2014/main" id="{115AE9C6-76DD-4C7C-9E66-147FB062B8A7}"/>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5" name="Text Placeholder 4">
            <a:extLst>
              <a:ext uri="{FF2B5EF4-FFF2-40B4-BE49-F238E27FC236}">
                <a16:creationId xmlns:a16="http://schemas.microsoft.com/office/drawing/2014/main" id="{F672D8FA-8AA2-4097-B7C1-C50B980169F7}"/>
              </a:ext>
            </a:extLst>
          </p:cNvPr>
          <p:cNvSpPr>
            <a:spLocks noGrp="1"/>
          </p:cNvSpPr>
          <p:nvPr>
            <p:ph type="body" sz="quarter" idx="10"/>
          </p:nvPr>
        </p:nvSpPr>
        <p:spPr>
          <a:xfrm>
            <a:off x="33717" y="4574166"/>
            <a:ext cx="5113728" cy="350259"/>
          </a:xfrm>
        </p:spPr>
        <p:txBody>
          <a:bodyPr anchor="b">
            <a:normAutofit/>
          </a:bodyPr>
          <a:lstStyle>
            <a:lvl1pPr marL="0" indent="0" algn="r">
              <a:buNone/>
              <a:defRPr sz="900">
                <a:solidFill>
                  <a:schemeClr val="accent3">
                    <a:lumMod val="20000"/>
                    <a:lumOff val="8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16" name="Content Placeholder 3">
            <a:extLst>
              <a:ext uri="{FF2B5EF4-FFF2-40B4-BE49-F238E27FC236}">
                <a16:creationId xmlns:a16="http://schemas.microsoft.com/office/drawing/2014/main" id="{1038D021-98A7-4B88-9943-52983B441BE0}"/>
              </a:ext>
            </a:extLst>
          </p:cNvPr>
          <p:cNvSpPr>
            <a:spLocks noGrp="1"/>
          </p:cNvSpPr>
          <p:nvPr>
            <p:ph sz="half" idx="11"/>
          </p:nvPr>
        </p:nvSpPr>
        <p:spPr>
          <a:xfrm>
            <a:off x="5135580" y="-308570"/>
            <a:ext cx="4332964" cy="5760640"/>
          </a:xfr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endParaRPr lang="en-US" dirty="0"/>
          </a:p>
        </p:txBody>
      </p:sp>
      <p:sp>
        <p:nvSpPr>
          <p:cNvPr id="18" name="Content Placeholder 2">
            <a:extLst>
              <a:ext uri="{FF2B5EF4-FFF2-40B4-BE49-F238E27FC236}">
                <a16:creationId xmlns:a16="http://schemas.microsoft.com/office/drawing/2014/main" id="{C63E6A4A-5B77-41E4-A9DA-833E22CC6932}"/>
              </a:ext>
            </a:extLst>
          </p:cNvPr>
          <p:cNvSpPr>
            <a:spLocks noGrp="1"/>
          </p:cNvSpPr>
          <p:nvPr>
            <p:ph sz="half" idx="1"/>
          </p:nvPr>
        </p:nvSpPr>
        <p:spPr>
          <a:xfrm>
            <a:off x="22440" y="1206810"/>
            <a:ext cx="5125005" cy="3366149"/>
          </a:xfrm>
        </p:spPr>
        <p:txBody>
          <a:bodyPr anchor="ctr">
            <a:normAutofit/>
          </a:bodyPr>
          <a:lstStyle>
            <a:lvl1pPr marL="0" indent="0" algn="ctr">
              <a:spcAft>
                <a:spcPts val="1800"/>
              </a:spcAft>
              <a:buNone/>
              <a:defRPr sz="2000">
                <a:solidFill>
                  <a:schemeClr val="bg1"/>
                </a:solidFill>
                <a:latin typeface="Georgia Pro Semibold" panose="02040702050405020303" pitchFamily="18" charset="0"/>
              </a:defRPr>
            </a:lvl1pPr>
            <a:lvl2pPr marL="457200" indent="0" algn="ctr">
              <a:spcAft>
                <a:spcPts val="1800"/>
              </a:spcAft>
              <a:buNone/>
              <a:defRPr sz="1800">
                <a:solidFill>
                  <a:schemeClr val="bg1"/>
                </a:solidFill>
                <a:latin typeface="Georgia Pro Semibold" panose="02040702050405020303" pitchFamily="18" charset="0"/>
              </a:defRPr>
            </a:lvl2pPr>
            <a:lvl3pPr marL="914400" indent="0" algn="ctr">
              <a:spcAft>
                <a:spcPts val="1800"/>
              </a:spcAft>
              <a:buNone/>
              <a:defRPr sz="1600">
                <a:solidFill>
                  <a:schemeClr val="bg1"/>
                </a:solidFill>
                <a:latin typeface="Georgia Pro Semibold" panose="02040702050405020303" pitchFamily="18" charset="0"/>
              </a:defRPr>
            </a:lvl3pPr>
            <a:lvl4pPr marL="1371600" indent="0" algn="ctr">
              <a:spcAft>
                <a:spcPts val="1800"/>
              </a:spcAft>
              <a:buNone/>
              <a:defRPr sz="1400">
                <a:solidFill>
                  <a:schemeClr val="bg1"/>
                </a:solidFill>
                <a:latin typeface="Georgia Pro Semibold" panose="02040702050405020303" pitchFamily="18" charset="0"/>
              </a:defRPr>
            </a:lvl4pPr>
            <a:lvl5pPr marL="1828800" indent="0" algn="ctr">
              <a:spcAft>
                <a:spcPts val="1800"/>
              </a:spcAft>
              <a:buNone/>
              <a:defRPr sz="1400">
                <a:solidFill>
                  <a:schemeClr val="bg1"/>
                </a:solidFill>
                <a:latin typeface="Georgia Pro Semibold" panose="020407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E2B9747-1657-44FC-AED7-01A4B4051FF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717" y="4920234"/>
            <a:ext cx="847538" cy="216025"/>
          </a:xfrm>
          <a:prstGeom prst="rect">
            <a:avLst/>
          </a:prstGeom>
        </p:spPr>
      </p:pic>
      <p:sp>
        <p:nvSpPr>
          <p:cNvPr id="17" name="Title 1">
            <a:extLst>
              <a:ext uri="{FF2B5EF4-FFF2-40B4-BE49-F238E27FC236}">
                <a16:creationId xmlns:a16="http://schemas.microsoft.com/office/drawing/2014/main" id="{DE077254-3D87-427E-B711-220EB1943533}"/>
              </a:ext>
            </a:extLst>
          </p:cNvPr>
          <p:cNvSpPr>
            <a:spLocks noGrp="1"/>
          </p:cNvSpPr>
          <p:nvPr>
            <p:ph type="title"/>
          </p:nvPr>
        </p:nvSpPr>
        <p:spPr>
          <a:xfrm>
            <a:off x="22440" y="60362"/>
            <a:ext cx="9099119" cy="1146448"/>
          </a:xfrm>
        </p:spPr>
        <p:txBody>
          <a:bodyPr vert="horz" lIns="91440" tIns="45720" rIns="91440" bIns="45720" rtlCol="0" anchor="ctr">
            <a:noAutofit/>
          </a:bodyPr>
          <a:lstStyle>
            <a:lvl1pPr marL="0" indent="0">
              <a:tabLst/>
              <a:defRPr lang="en-US" sz="2800" b="1">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Click to edit Master title style</a:t>
            </a:r>
          </a:p>
        </p:txBody>
      </p:sp>
    </p:spTree>
    <p:extLst>
      <p:ext uri="{BB962C8B-B14F-4D97-AF65-F5344CB8AC3E}">
        <p14:creationId xmlns:p14="http://schemas.microsoft.com/office/powerpoint/2010/main" val="23123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B49C80CF-517F-D51F-AAF6-6A5418A822AF}"/>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sp>
        <p:nvSpPr>
          <p:cNvPr id="12" name="Date Placeholder 3">
            <a:extLst>
              <a:ext uri="{FF2B5EF4-FFF2-40B4-BE49-F238E27FC236}">
                <a16:creationId xmlns:a16="http://schemas.microsoft.com/office/drawing/2014/main" id="{54EEB35C-E6DF-4CBD-8C8E-0966AEA21F41}"/>
              </a:ext>
            </a:extLst>
          </p:cNvPr>
          <p:cNvSpPr>
            <a:spLocks noGrp="1"/>
          </p:cNvSpPr>
          <p:nvPr>
            <p:ph type="dt" sz="half" idx="2"/>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830F37E-045D-4C6B-8F3D-667C06DE6D04}" type="datetime3">
              <a:rPr lang="en-US" smtClean="0"/>
              <a:pPr/>
              <a:t>27 April 2026</a:t>
            </a:fld>
            <a:endParaRPr lang="en-US" dirty="0"/>
          </a:p>
        </p:txBody>
      </p:sp>
      <p:sp>
        <p:nvSpPr>
          <p:cNvPr id="13" name="Footer Placeholder 4">
            <a:extLst>
              <a:ext uri="{FF2B5EF4-FFF2-40B4-BE49-F238E27FC236}">
                <a16:creationId xmlns:a16="http://schemas.microsoft.com/office/drawing/2014/main" id="{89BD32A4-D5E5-4C51-8C5A-17A093284DBF}"/>
              </a:ext>
            </a:extLst>
          </p:cNvPr>
          <p:cNvSpPr>
            <a:spLocks noGrp="1"/>
          </p:cNvSpPr>
          <p:nvPr>
            <p:ph type="ftr" sz="quarter" idx="3"/>
          </p:nvPr>
        </p:nvSpPr>
        <p:spPr>
          <a:xfrm>
            <a:off x="4007006" y="4924645"/>
            <a:ext cx="3145368" cy="216024"/>
          </a:xfrm>
          <a:prstGeom prst="rect">
            <a:avLst/>
          </a:prstGeom>
        </p:spPr>
        <p:txBody>
          <a:bodyPr/>
          <a:lstStyle>
            <a:lvl1pPr algn="l">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4" name="Slide Number Placeholder 5">
            <a:extLst>
              <a:ext uri="{FF2B5EF4-FFF2-40B4-BE49-F238E27FC236}">
                <a16:creationId xmlns:a16="http://schemas.microsoft.com/office/drawing/2014/main" id="{115AE9C6-76DD-4C7C-9E66-147FB062B8A7}"/>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5" name="Text Placeholder 4">
            <a:extLst>
              <a:ext uri="{FF2B5EF4-FFF2-40B4-BE49-F238E27FC236}">
                <a16:creationId xmlns:a16="http://schemas.microsoft.com/office/drawing/2014/main" id="{F672D8FA-8AA2-4097-B7C1-C50B980169F7}"/>
              </a:ext>
            </a:extLst>
          </p:cNvPr>
          <p:cNvSpPr>
            <a:spLocks noGrp="1"/>
          </p:cNvSpPr>
          <p:nvPr>
            <p:ph type="body" sz="quarter" idx="10"/>
          </p:nvPr>
        </p:nvSpPr>
        <p:spPr>
          <a:xfrm>
            <a:off x="4007009" y="4574166"/>
            <a:ext cx="4983003" cy="350259"/>
          </a:xfrm>
        </p:spPr>
        <p:txBody>
          <a:bodyPr anchor="b">
            <a:normAutofit/>
          </a:bodyPr>
          <a:lstStyle>
            <a:lvl1pPr marL="0" indent="0" algn="r">
              <a:buNone/>
              <a:defRPr sz="9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16" name="Content Placeholder 3">
            <a:extLst>
              <a:ext uri="{FF2B5EF4-FFF2-40B4-BE49-F238E27FC236}">
                <a16:creationId xmlns:a16="http://schemas.microsoft.com/office/drawing/2014/main" id="{1038D021-98A7-4B88-9943-52983B441BE0}"/>
              </a:ext>
            </a:extLst>
          </p:cNvPr>
          <p:cNvSpPr>
            <a:spLocks noGrp="1"/>
          </p:cNvSpPr>
          <p:nvPr>
            <p:ph sz="half" idx="11"/>
          </p:nvPr>
        </p:nvSpPr>
        <p:spPr>
          <a:xfrm>
            <a:off x="-396552" y="-308570"/>
            <a:ext cx="4406737" cy="5760640"/>
          </a:xfr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endParaRPr lang="en-US" dirty="0"/>
          </a:p>
        </p:txBody>
      </p:sp>
      <p:sp>
        <p:nvSpPr>
          <p:cNvPr id="17" name="Title 1">
            <a:extLst>
              <a:ext uri="{FF2B5EF4-FFF2-40B4-BE49-F238E27FC236}">
                <a16:creationId xmlns:a16="http://schemas.microsoft.com/office/drawing/2014/main" id="{DE077254-3D87-427E-B711-220EB1943533}"/>
              </a:ext>
            </a:extLst>
          </p:cNvPr>
          <p:cNvSpPr>
            <a:spLocks noGrp="1"/>
          </p:cNvSpPr>
          <p:nvPr>
            <p:ph type="title"/>
          </p:nvPr>
        </p:nvSpPr>
        <p:spPr>
          <a:xfrm>
            <a:off x="4013362" y="57150"/>
            <a:ext cx="5130641" cy="1146448"/>
          </a:xfrm>
        </p:spPr>
        <p:txBody>
          <a:bodyPr vert="horz" lIns="91440" tIns="45720" rIns="91440" bIns="45720" rtlCol="0" anchor="ctr">
            <a:noAutofit/>
          </a:bodyPr>
          <a:lstStyle>
            <a:lvl1pPr marL="447675" indent="-447675">
              <a:tabLst/>
              <a:defRPr lang="en-US" sz="2800" b="1">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Click to edit Master title style</a:t>
            </a:r>
          </a:p>
        </p:txBody>
      </p:sp>
      <p:sp>
        <p:nvSpPr>
          <p:cNvPr id="18" name="Content Placeholder 2">
            <a:extLst>
              <a:ext uri="{FF2B5EF4-FFF2-40B4-BE49-F238E27FC236}">
                <a16:creationId xmlns:a16="http://schemas.microsoft.com/office/drawing/2014/main" id="{C63E6A4A-5B77-41E4-A9DA-833E22CC6932}"/>
              </a:ext>
            </a:extLst>
          </p:cNvPr>
          <p:cNvSpPr>
            <a:spLocks noGrp="1"/>
          </p:cNvSpPr>
          <p:nvPr>
            <p:ph sz="half" idx="1"/>
          </p:nvPr>
        </p:nvSpPr>
        <p:spPr>
          <a:xfrm>
            <a:off x="4013361" y="1203598"/>
            <a:ext cx="4983003" cy="3366149"/>
          </a:xfrm>
        </p:spPr>
        <p:txBody>
          <a:bodyPr anchor="ctr">
            <a:normAutofit/>
          </a:bodyPr>
          <a:lstStyle>
            <a:lvl1pPr marL="0" indent="0" algn="ctr">
              <a:spcAft>
                <a:spcPts val="1800"/>
              </a:spcAft>
              <a:buNone/>
              <a:defRPr sz="2000">
                <a:solidFill>
                  <a:schemeClr val="bg1"/>
                </a:solidFill>
                <a:latin typeface="Georgia Pro Semibold" panose="02040702050405020303" pitchFamily="18" charset="0"/>
              </a:defRPr>
            </a:lvl1pPr>
            <a:lvl2pPr marL="457200" indent="0" algn="ctr">
              <a:spcAft>
                <a:spcPts val="1800"/>
              </a:spcAft>
              <a:buNone/>
              <a:defRPr sz="1800">
                <a:solidFill>
                  <a:schemeClr val="bg1"/>
                </a:solidFill>
                <a:latin typeface="Georgia Pro Semibold" panose="02040702050405020303" pitchFamily="18" charset="0"/>
              </a:defRPr>
            </a:lvl2pPr>
            <a:lvl3pPr marL="914400" indent="0" algn="ctr">
              <a:spcAft>
                <a:spcPts val="1800"/>
              </a:spcAft>
              <a:buNone/>
              <a:defRPr sz="1600">
                <a:solidFill>
                  <a:schemeClr val="bg1"/>
                </a:solidFill>
                <a:latin typeface="Georgia Pro Semibold" panose="02040702050405020303" pitchFamily="18" charset="0"/>
              </a:defRPr>
            </a:lvl3pPr>
            <a:lvl4pPr marL="1371600" indent="0" algn="ctr">
              <a:spcAft>
                <a:spcPts val="1800"/>
              </a:spcAft>
              <a:buNone/>
              <a:defRPr sz="1400">
                <a:solidFill>
                  <a:schemeClr val="bg1"/>
                </a:solidFill>
                <a:latin typeface="Georgia Pro Semibold" panose="02040702050405020303" pitchFamily="18" charset="0"/>
              </a:defRPr>
            </a:lvl4pPr>
            <a:lvl5pPr marL="1828800" indent="0" algn="ctr">
              <a:spcAft>
                <a:spcPts val="1800"/>
              </a:spcAft>
              <a:buNone/>
              <a:defRPr sz="1400">
                <a:solidFill>
                  <a:schemeClr val="bg1"/>
                </a:solidFill>
                <a:latin typeface="Georgia Pro Semibold" panose="020407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E2B9747-1657-44FC-AED7-01A4B4051FF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717" y="4920234"/>
            <a:ext cx="847538" cy="216025"/>
          </a:xfrm>
          <a:prstGeom prst="rect">
            <a:avLst/>
          </a:prstGeom>
        </p:spPr>
      </p:pic>
    </p:spTree>
    <p:extLst>
      <p:ext uri="{BB962C8B-B14F-4D97-AF65-F5344CB8AC3E}">
        <p14:creationId xmlns:p14="http://schemas.microsoft.com/office/powerpoint/2010/main" val="365983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2" name="036733134-background-spring-01-SM.mp4">
            <a:hlinkClick r:id="" action="ppaction://media"/>
            <a:extLst>
              <a:ext uri="{FF2B5EF4-FFF2-40B4-BE49-F238E27FC236}">
                <a16:creationId xmlns:a16="http://schemas.microsoft.com/office/drawing/2014/main" id="{BFB85BA6-A73A-5EA0-7FA4-F0CED6423EA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sp>
        <p:nvSpPr>
          <p:cNvPr id="12" name="Date Placeholder 3">
            <a:extLst>
              <a:ext uri="{FF2B5EF4-FFF2-40B4-BE49-F238E27FC236}">
                <a16:creationId xmlns:a16="http://schemas.microsoft.com/office/drawing/2014/main" id="{54EEB35C-E6DF-4CBD-8C8E-0966AEA21F41}"/>
              </a:ext>
            </a:extLst>
          </p:cNvPr>
          <p:cNvSpPr>
            <a:spLocks noGrp="1"/>
          </p:cNvSpPr>
          <p:nvPr>
            <p:ph type="dt" sz="half" idx="2"/>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C61AB3F-8711-4F76-82FD-79BDB57F05B2}" type="datetime3">
              <a:rPr lang="en-US" smtClean="0"/>
              <a:pPr/>
              <a:t>27 April 2026</a:t>
            </a:fld>
            <a:endParaRPr lang="en-US" dirty="0"/>
          </a:p>
        </p:txBody>
      </p:sp>
      <p:sp>
        <p:nvSpPr>
          <p:cNvPr id="13" name="Footer Placeholder 4">
            <a:extLst>
              <a:ext uri="{FF2B5EF4-FFF2-40B4-BE49-F238E27FC236}">
                <a16:creationId xmlns:a16="http://schemas.microsoft.com/office/drawing/2014/main" id="{89BD32A4-D5E5-4C51-8C5A-17A093284DBF}"/>
              </a:ext>
            </a:extLst>
          </p:cNvPr>
          <p:cNvSpPr>
            <a:spLocks noGrp="1"/>
          </p:cNvSpPr>
          <p:nvPr>
            <p:ph type="ftr" sz="quarter" idx="3"/>
          </p:nvPr>
        </p:nvSpPr>
        <p:spPr>
          <a:xfrm>
            <a:off x="896676" y="4924645"/>
            <a:ext cx="4250769" cy="216024"/>
          </a:xfrm>
          <a:prstGeom prst="rect">
            <a:avLst/>
          </a:prstGeom>
        </p:spPr>
        <p:txBody>
          <a:bodyPr/>
          <a:lstStyle>
            <a:lvl1pPr algn="l">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algn="r"/>
            <a:r>
              <a:rPr lang="en-US"/>
              <a:t>©2026 Hans Eckman  |  EckmanGuides.com</a:t>
            </a:r>
            <a:endParaRPr lang="en-US" dirty="0"/>
          </a:p>
        </p:txBody>
      </p:sp>
      <p:sp>
        <p:nvSpPr>
          <p:cNvPr id="14" name="Slide Number Placeholder 5">
            <a:extLst>
              <a:ext uri="{FF2B5EF4-FFF2-40B4-BE49-F238E27FC236}">
                <a16:creationId xmlns:a16="http://schemas.microsoft.com/office/drawing/2014/main" id="{115AE9C6-76DD-4C7C-9E66-147FB062B8A7}"/>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5" name="Text Placeholder 4">
            <a:extLst>
              <a:ext uri="{FF2B5EF4-FFF2-40B4-BE49-F238E27FC236}">
                <a16:creationId xmlns:a16="http://schemas.microsoft.com/office/drawing/2014/main" id="{F672D8FA-8AA2-4097-B7C1-C50B980169F7}"/>
              </a:ext>
            </a:extLst>
          </p:cNvPr>
          <p:cNvSpPr>
            <a:spLocks noGrp="1"/>
          </p:cNvSpPr>
          <p:nvPr>
            <p:ph type="body" sz="quarter" idx="10"/>
          </p:nvPr>
        </p:nvSpPr>
        <p:spPr>
          <a:xfrm>
            <a:off x="33717" y="4574166"/>
            <a:ext cx="5113728" cy="350259"/>
          </a:xfrm>
        </p:spPr>
        <p:txBody>
          <a:bodyPr anchor="b">
            <a:normAutofit/>
          </a:bodyPr>
          <a:lstStyle>
            <a:lvl1pPr marL="0" indent="0" algn="r">
              <a:buNone/>
              <a:defRPr sz="9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16" name="Content Placeholder 3">
            <a:extLst>
              <a:ext uri="{FF2B5EF4-FFF2-40B4-BE49-F238E27FC236}">
                <a16:creationId xmlns:a16="http://schemas.microsoft.com/office/drawing/2014/main" id="{1038D021-98A7-4B88-9943-52983B441BE0}"/>
              </a:ext>
            </a:extLst>
          </p:cNvPr>
          <p:cNvSpPr>
            <a:spLocks noGrp="1"/>
          </p:cNvSpPr>
          <p:nvPr>
            <p:ph sz="half" idx="11"/>
          </p:nvPr>
        </p:nvSpPr>
        <p:spPr>
          <a:xfrm>
            <a:off x="5135580" y="-308570"/>
            <a:ext cx="4332964" cy="5760640"/>
          </a:xfr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1800"/>
            </a:lvl6pPr>
            <a:lvl7pPr>
              <a:defRPr sz="1800"/>
            </a:lvl7pPr>
            <a:lvl8pPr>
              <a:defRPr sz="1800"/>
            </a:lvl8pPr>
            <a:lvl9pPr>
              <a:defRPr sz="1800"/>
            </a:lvl9pPr>
          </a:lstStyle>
          <a:p>
            <a:pPr lvl="0"/>
            <a:endParaRPr lang="en-US" dirty="0"/>
          </a:p>
        </p:txBody>
      </p:sp>
      <p:sp>
        <p:nvSpPr>
          <p:cNvPr id="17" name="Title 1">
            <a:extLst>
              <a:ext uri="{FF2B5EF4-FFF2-40B4-BE49-F238E27FC236}">
                <a16:creationId xmlns:a16="http://schemas.microsoft.com/office/drawing/2014/main" id="{DE077254-3D87-427E-B711-220EB1943533}"/>
              </a:ext>
            </a:extLst>
          </p:cNvPr>
          <p:cNvSpPr>
            <a:spLocks noGrp="1"/>
          </p:cNvSpPr>
          <p:nvPr>
            <p:ph type="title"/>
          </p:nvPr>
        </p:nvSpPr>
        <p:spPr>
          <a:xfrm>
            <a:off x="22441" y="60362"/>
            <a:ext cx="5125004" cy="1146448"/>
          </a:xfrm>
        </p:spPr>
        <p:txBody>
          <a:bodyPr vert="horz" lIns="91440" tIns="45720" rIns="91440" bIns="45720" rtlCol="0" anchor="ctr">
            <a:noAutofit/>
          </a:bodyPr>
          <a:lstStyle>
            <a:lvl1pPr marL="447675" indent="-447675">
              <a:tabLst/>
              <a:defRPr lang="en-US" sz="2800" b="1">
                <a:solidFill>
                  <a:schemeClr val="bg1"/>
                </a:solidFill>
                <a:effectLst>
                  <a:outerShdw blurRad="38100" dist="38100" dir="2700000" algn="tl">
                    <a:srgbClr val="000000">
                      <a:alpha val="43137"/>
                    </a:srgbClr>
                  </a:outerShdw>
                </a:effectLst>
                <a:latin typeface="Georgia" panose="02040502050405020303" pitchFamily="18" charset="0"/>
              </a:defRPr>
            </a:lvl1pPr>
          </a:lstStyle>
          <a:p>
            <a:pPr lvl="0"/>
            <a:r>
              <a:rPr lang="en-US" dirty="0"/>
              <a:t>Click to edit Master title style</a:t>
            </a:r>
          </a:p>
        </p:txBody>
      </p:sp>
      <p:sp>
        <p:nvSpPr>
          <p:cNvPr id="18" name="Content Placeholder 2">
            <a:extLst>
              <a:ext uri="{FF2B5EF4-FFF2-40B4-BE49-F238E27FC236}">
                <a16:creationId xmlns:a16="http://schemas.microsoft.com/office/drawing/2014/main" id="{C63E6A4A-5B77-41E4-A9DA-833E22CC6932}"/>
              </a:ext>
            </a:extLst>
          </p:cNvPr>
          <p:cNvSpPr>
            <a:spLocks noGrp="1"/>
          </p:cNvSpPr>
          <p:nvPr>
            <p:ph sz="half" idx="1"/>
          </p:nvPr>
        </p:nvSpPr>
        <p:spPr>
          <a:xfrm>
            <a:off x="22440" y="1206810"/>
            <a:ext cx="5125005" cy="3366149"/>
          </a:xfrm>
        </p:spPr>
        <p:txBody>
          <a:bodyPr anchor="ctr">
            <a:normAutofit/>
          </a:bodyPr>
          <a:lstStyle>
            <a:lvl1pPr marL="0" indent="0" algn="ctr">
              <a:spcAft>
                <a:spcPts val="1800"/>
              </a:spcAft>
              <a:buNone/>
              <a:defRPr sz="2000">
                <a:solidFill>
                  <a:schemeClr val="bg1"/>
                </a:solidFill>
                <a:latin typeface="Georgia Pro Semibold" panose="02040702050405020303" pitchFamily="18" charset="0"/>
              </a:defRPr>
            </a:lvl1pPr>
            <a:lvl2pPr marL="457200" indent="0" algn="ctr">
              <a:spcAft>
                <a:spcPts val="1800"/>
              </a:spcAft>
              <a:buNone/>
              <a:defRPr sz="1800">
                <a:solidFill>
                  <a:schemeClr val="bg1"/>
                </a:solidFill>
                <a:latin typeface="Georgia Pro Semibold" panose="02040702050405020303" pitchFamily="18" charset="0"/>
              </a:defRPr>
            </a:lvl2pPr>
            <a:lvl3pPr marL="914400" indent="0" algn="ctr">
              <a:spcAft>
                <a:spcPts val="1800"/>
              </a:spcAft>
              <a:buNone/>
              <a:defRPr sz="1600">
                <a:solidFill>
                  <a:schemeClr val="bg1"/>
                </a:solidFill>
                <a:latin typeface="Georgia Pro Semibold" panose="02040702050405020303" pitchFamily="18" charset="0"/>
              </a:defRPr>
            </a:lvl3pPr>
            <a:lvl4pPr marL="1371600" indent="0" algn="ctr">
              <a:spcAft>
                <a:spcPts val="1800"/>
              </a:spcAft>
              <a:buNone/>
              <a:defRPr sz="1400">
                <a:solidFill>
                  <a:schemeClr val="bg1"/>
                </a:solidFill>
                <a:latin typeface="Georgia Pro Semibold" panose="02040702050405020303" pitchFamily="18" charset="0"/>
              </a:defRPr>
            </a:lvl4pPr>
            <a:lvl5pPr marL="1828800" indent="0" algn="ctr">
              <a:spcAft>
                <a:spcPts val="1800"/>
              </a:spcAft>
              <a:buNone/>
              <a:defRPr sz="1400">
                <a:solidFill>
                  <a:schemeClr val="bg1"/>
                </a:solidFill>
                <a:latin typeface="Georgia Pro Semibold" panose="02040702050405020303" pitchFamily="18"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FE2B9747-1657-44FC-AED7-01A4B4051FFA}"/>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3717" y="4920234"/>
            <a:ext cx="847538" cy="216025"/>
          </a:xfrm>
          <a:prstGeom prst="rect">
            <a:avLst/>
          </a:prstGeom>
        </p:spPr>
      </p:pic>
    </p:spTree>
    <p:extLst>
      <p:ext uri="{BB962C8B-B14F-4D97-AF65-F5344CB8AC3E}">
        <p14:creationId xmlns:p14="http://schemas.microsoft.com/office/powerpoint/2010/main" val="193793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036733134-background-spring-01-SM.mp4">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2093" b="2359"/>
          <a:stretch/>
        </p:blipFill>
        <p:spPr>
          <a:xfrm>
            <a:off x="-7200" y="0"/>
            <a:ext cx="9151200" cy="5143500"/>
          </a:xfrm>
          <a:prstGeom prst="rect">
            <a:avLst/>
          </a:prstGeom>
        </p:spPr>
      </p:pic>
      <p:pic>
        <p:nvPicPr>
          <p:cNvPr id="9" name="Picture 2" descr="D:\PresPro\Templates\Content Update\2015\Transparent-Curve-TL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16592"/>
            <a:ext cx="9144002"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81000" y="666750"/>
            <a:ext cx="8382000" cy="1102519"/>
          </a:xfrm>
        </p:spPr>
        <p:txBody>
          <a:bodyPr>
            <a:normAutofit/>
          </a:bodyPr>
          <a:lstStyle>
            <a:lvl1pPr algn="ctr">
              <a:defRPr sz="4800">
                <a:solidFill>
                  <a:schemeClr val="accent3">
                    <a:lumMod val="7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68000" y="1975055"/>
            <a:ext cx="6400800" cy="609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2000" y="4812506"/>
            <a:ext cx="1524000" cy="273844"/>
          </a:xfrm>
          <a:prstGeom prst="rect">
            <a:avLst/>
          </a:prstGeom>
        </p:spPr>
        <p:txBody>
          <a:bodyPr/>
          <a:lstStyle>
            <a:lvl1pPr>
              <a:defRPr>
                <a:solidFill>
                  <a:schemeClr val="bg1"/>
                </a:solidFill>
              </a:defRPr>
            </a:lvl1pPr>
          </a:lstStyle>
          <a:p>
            <a:fld id="{F4B8183C-8FC1-4F87-B146-465DA1534286}" type="datetime3">
              <a:rPr lang="en-US" smtClean="0"/>
              <a:t>27 April 2026</a:t>
            </a:fld>
            <a:endParaRPr lang="en-US"/>
          </a:p>
        </p:txBody>
      </p:sp>
      <p:sp>
        <p:nvSpPr>
          <p:cNvPr id="5" name="Footer Placeholder 4"/>
          <p:cNvSpPr>
            <a:spLocks noGrp="1"/>
          </p:cNvSpPr>
          <p:nvPr>
            <p:ph type="ftr" sz="quarter" idx="11"/>
          </p:nvPr>
        </p:nvSpPr>
        <p:spPr>
          <a:xfrm>
            <a:off x="2861099" y="4812506"/>
            <a:ext cx="3421802" cy="273844"/>
          </a:xfrm>
          <a:prstGeom prst="rect">
            <a:avLst/>
          </a:prstGeom>
        </p:spPr>
        <p:txBody>
          <a:bodyPr/>
          <a:lstStyle>
            <a:lvl1pPr>
              <a:defRPr>
                <a:solidFill>
                  <a:schemeClr val="bg1"/>
                </a:solidFill>
              </a:defRPr>
            </a:lvl1pPr>
          </a:lstStyle>
          <a:p>
            <a:r>
              <a:rPr lang="en-US"/>
              <a:t>©2026 Hans Eckman  |  EckmanGuides.com</a:t>
            </a:r>
          </a:p>
        </p:txBody>
      </p:sp>
      <p:sp>
        <p:nvSpPr>
          <p:cNvPr id="6" name="Slide Number Placeholder 5"/>
          <p:cNvSpPr>
            <a:spLocks noGrp="1"/>
          </p:cNvSpPr>
          <p:nvPr>
            <p:ph type="sldNum" sz="quarter" idx="12"/>
          </p:nvPr>
        </p:nvSpPr>
        <p:spPr>
          <a:xfrm>
            <a:off x="7772400" y="4812506"/>
            <a:ext cx="1219200" cy="273844"/>
          </a:xfrm>
          <a:prstGeom prst="rect">
            <a:avLst/>
          </a:prstGeom>
        </p:spPr>
        <p:txBody>
          <a:bodyPr/>
          <a:lstStyle>
            <a:lvl1pPr>
              <a:defRPr>
                <a:solidFill>
                  <a:schemeClr val="bg1"/>
                </a:solidFill>
              </a:defRPr>
            </a:lvl1pPr>
          </a:lstStyle>
          <a:p>
            <a:fld id="{E1C96F3B-FD60-45FE-B33B-5C1B4868CFE2}" type="slidenum">
              <a:rPr lang="en-US" smtClean="0"/>
              <a:pPr/>
              <a:t>‹#›</a:t>
            </a:fld>
            <a:endParaRPr lang="en-US"/>
          </a:p>
        </p:txBody>
      </p:sp>
    </p:spTree>
    <p:extLst>
      <p:ext uri="{BB962C8B-B14F-4D97-AF65-F5344CB8AC3E}">
        <p14:creationId xmlns:p14="http://schemas.microsoft.com/office/powerpoint/2010/main" val="17733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A735CC7-1189-1F8B-C9E3-DCCD9F2A629C}"/>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8" name="Footer Placeholder 4">
            <a:extLst>
              <a:ext uri="{FF2B5EF4-FFF2-40B4-BE49-F238E27FC236}">
                <a16:creationId xmlns:a16="http://schemas.microsoft.com/office/drawing/2014/main" id="{CA5A0349-0C42-12D3-6915-7DBE84E2CB0B}"/>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9" name="Slide Number Placeholder 5">
            <a:extLst>
              <a:ext uri="{FF2B5EF4-FFF2-40B4-BE49-F238E27FC236}">
                <a16:creationId xmlns:a16="http://schemas.microsoft.com/office/drawing/2014/main" id="{D5271014-9DCE-C064-43D8-7176F7A5CA3C}"/>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26532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solidFill>
                  <a:schemeClr val="accent3">
                    <a:lumMod val="7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BC369BE9-80F3-3763-8FCA-9AE998D1E2A3}"/>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8" name="Footer Placeholder 4">
            <a:extLst>
              <a:ext uri="{FF2B5EF4-FFF2-40B4-BE49-F238E27FC236}">
                <a16:creationId xmlns:a16="http://schemas.microsoft.com/office/drawing/2014/main" id="{86141F1B-0286-914D-95A1-0BFFCBEF17F3}"/>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9" name="Slide Number Placeholder 5">
            <a:extLst>
              <a:ext uri="{FF2B5EF4-FFF2-40B4-BE49-F238E27FC236}">
                <a16:creationId xmlns:a16="http://schemas.microsoft.com/office/drawing/2014/main" id="{DABA2B3A-B708-3893-05BF-912B1AF1C2BB}"/>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2320348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34B338C-3A65-123E-50C0-BF3CC9700A46}"/>
              </a:ext>
            </a:extLst>
          </p:cNvPr>
          <p:cNvSpPr>
            <a:spLocks noGrp="1"/>
          </p:cNvSpPr>
          <p:nvPr>
            <p:ph type="dt" sz="half" idx="10"/>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9" name="Footer Placeholder 4">
            <a:extLst>
              <a:ext uri="{FF2B5EF4-FFF2-40B4-BE49-F238E27FC236}">
                <a16:creationId xmlns:a16="http://schemas.microsoft.com/office/drawing/2014/main" id="{163387EE-869A-3D70-8E14-7EDE3252C710}"/>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0" name="Slide Number Placeholder 5">
            <a:extLst>
              <a:ext uri="{FF2B5EF4-FFF2-40B4-BE49-F238E27FC236}">
                <a16:creationId xmlns:a16="http://schemas.microsoft.com/office/drawing/2014/main" id="{0E545348-B7C5-7CEF-5579-9BAF99436134}"/>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316761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4051639B-8707-9D05-810C-9E3EEADEB125}"/>
              </a:ext>
            </a:extLst>
          </p:cNvPr>
          <p:cNvSpPr>
            <a:spLocks noGrp="1"/>
          </p:cNvSpPr>
          <p:nvPr>
            <p:ph type="dt" sz="half" idx="10"/>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11" name="Footer Placeholder 4">
            <a:extLst>
              <a:ext uri="{FF2B5EF4-FFF2-40B4-BE49-F238E27FC236}">
                <a16:creationId xmlns:a16="http://schemas.microsoft.com/office/drawing/2014/main" id="{1EFEA83A-64C5-1652-81A2-A9781436782A}"/>
              </a:ext>
            </a:extLst>
          </p:cNvPr>
          <p:cNvSpPr>
            <a:spLocks noGrp="1"/>
          </p:cNvSpPr>
          <p:nvPr>
            <p:ph type="ftr" sz="quarter" idx="11"/>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2" name="Slide Number Placeholder 5">
            <a:extLst>
              <a:ext uri="{FF2B5EF4-FFF2-40B4-BE49-F238E27FC236}">
                <a16:creationId xmlns:a16="http://schemas.microsoft.com/office/drawing/2014/main" id="{3328CEE6-57BC-4041-ABB1-BA90E29895C2}"/>
              </a:ext>
            </a:extLst>
          </p:cNvPr>
          <p:cNvSpPr>
            <a:spLocks noGrp="1"/>
          </p:cNvSpPr>
          <p:nvPr>
            <p:ph type="sldNum" sz="quarter" idx="12"/>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261488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B1534EA1-DAE3-95BE-B938-10672598E5A7}"/>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7" name="Footer Placeholder 4">
            <a:extLst>
              <a:ext uri="{FF2B5EF4-FFF2-40B4-BE49-F238E27FC236}">
                <a16:creationId xmlns:a16="http://schemas.microsoft.com/office/drawing/2014/main" id="{ADADB8C4-F8A9-91B4-FB63-2D29C2678BE7}"/>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8" name="Slide Number Placeholder 5">
            <a:extLst>
              <a:ext uri="{FF2B5EF4-FFF2-40B4-BE49-F238E27FC236}">
                <a16:creationId xmlns:a16="http://schemas.microsoft.com/office/drawing/2014/main" id="{93443980-D7CD-9F8B-B097-621F0212513E}"/>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2557131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DFEB5588-5330-5128-AE58-7FD75AA44122}"/>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6" name="Footer Placeholder 4">
            <a:extLst>
              <a:ext uri="{FF2B5EF4-FFF2-40B4-BE49-F238E27FC236}">
                <a16:creationId xmlns:a16="http://schemas.microsoft.com/office/drawing/2014/main" id="{BE1F834A-F729-85F7-835B-13020A93D1C0}"/>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0DA6245C-FD17-50CB-447B-98AAAF6F6B1F}"/>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54836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0" y="771550"/>
            <a:ext cx="4007010" cy="381642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84590" y="771550"/>
            <a:ext cx="4007010" cy="381642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a:extLst>
              <a:ext uri="{FF2B5EF4-FFF2-40B4-BE49-F238E27FC236}">
                <a16:creationId xmlns:a16="http://schemas.microsoft.com/office/drawing/2014/main" id="{D644B2BD-8DE1-4099-8966-A95D7C4B441E}"/>
              </a:ext>
            </a:extLst>
          </p:cNvPr>
          <p:cNvSpPr>
            <a:spLocks noGrp="1"/>
          </p:cNvSpPr>
          <p:nvPr>
            <p:ph type="body" sz="quarter" idx="11"/>
          </p:nvPr>
        </p:nvSpPr>
        <p:spPr>
          <a:xfrm>
            <a:off x="4983001" y="4587974"/>
            <a:ext cx="4007011" cy="254607"/>
          </a:xfrm>
        </p:spPr>
        <p:txBody>
          <a:bodyPr anchor="b">
            <a:normAutofit/>
          </a:bodyPr>
          <a:lstStyle>
            <a:lvl1pPr marL="0" indent="0" algn="r">
              <a:buNone/>
              <a:defRPr sz="12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5" name="Date Placeholder 3">
            <a:extLst>
              <a:ext uri="{FF2B5EF4-FFF2-40B4-BE49-F238E27FC236}">
                <a16:creationId xmlns:a16="http://schemas.microsoft.com/office/drawing/2014/main" id="{618CBE50-1163-E50A-EA94-CCAE6A263AF0}"/>
              </a:ext>
            </a:extLst>
          </p:cNvPr>
          <p:cNvSpPr>
            <a:spLocks noGrp="1"/>
          </p:cNvSpPr>
          <p:nvPr>
            <p:ph type="dt" sz="half" idx="1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6" name="Footer Placeholder 4">
            <a:extLst>
              <a:ext uri="{FF2B5EF4-FFF2-40B4-BE49-F238E27FC236}">
                <a16:creationId xmlns:a16="http://schemas.microsoft.com/office/drawing/2014/main" id="{E1DE73FB-5859-EA35-85EB-BC8A0905FDB3}"/>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98075692-8D97-56BE-9246-9CB87513DB5E}"/>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8" name="Text Placeholder 4">
            <a:extLst>
              <a:ext uri="{FF2B5EF4-FFF2-40B4-BE49-F238E27FC236}">
                <a16:creationId xmlns:a16="http://schemas.microsoft.com/office/drawing/2014/main" id="{AD8FC1B3-A00C-25FA-352A-4D548C1FD52F}"/>
              </a:ext>
            </a:extLst>
          </p:cNvPr>
          <p:cNvSpPr>
            <a:spLocks noGrp="1"/>
          </p:cNvSpPr>
          <p:nvPr>
            <p:ph type="body" sz="quarter" idx="13"/>
          </p:nvPr>
        </p:nvSpPr>
        <p:spPr>
          <a:xfrm>
            <a:off x="654842" y="4587974"/>
            <a:ext cx="4007011" cy="254607"/>
          </a:xfrm>
        </p:spPr>
        <p:txBody>
          <a:bodyPr anchor="b">
            <a:normAutofit/>
          </a:bodyPr>
          <a:lstStyle>
            <a:lvl1pPr marL="0" indent="0" algn="r">
              <a:buNone/>
              <a:defRPr sz="12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Tree>
    <p:extLst>
      <p:ext uri="{BB962C8B-B14F-4D97-AF65-F5344CB8AC3E}">
        <p14:creationId xmlns:p14="http://schemas.microsoft.com/office/powerpoint/2010/main" val="10290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a:extLst>
              <a:ext uri="{FF2B5EF4-FFF2-40B4-BE49-F238E27FC236}">
                <a16:creationId xmlns:a16="http://schemas.microsoft.com/office/drawing/2014/main" id="{1B53DD1E-A6E9-6FD9-0AFE-D6C856E4540C}"/>
              </a:ext>
            </a:extLst>
          </p:cNvPr>
          <p:cNvSpPr>
            <a:spLocks noGrp="1"/>
          </p:cNvSpPr>
          <p:nvPr>
            <p:ph type="dt" sz="half" idx="10"/>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9" name="Footer Placeholder 4">
            <a:extLst>
              <a:ext uri="{FF2B5EF4-FFF2-40B4-BE49-F238E27FC236}">
                <a16:creationId xmlns:a16="http://schemas.microsoft.com/office/drawing/2014/main" id="{60786B45-05A0-11C2-9EB3-32200A25DCE6}"/>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0" name="Slide Number Placeholder 5">
            <a:extLst>
              <a:ext uri="{FF2B5EF4-FFF2-40B4-BE49-F238E27FC236}">
                <a16:creationId xmlns:a16="http://schemas.microsoft.com/office/drawing/2014/main" id="{3C525C8F-D64D-5A8E-5158-AB19F2F9D093}"/>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343978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a:extLst>
              <a:ext uri="{FF2B5EF4-FFF2-40B4-BE49-F238E27FC236}">
                <a16:creationId xmlns:a16="http://schemas.microsoft.com/office/drawing/2014/main" id="{C43C9907-58AE-CB22-60B2-4A60C8861CBF}"/>
              </a:ext>
            </a:extLst>
          </p:cNvPr>
          <p:cNvSpPr>
            <a:spLocks noGrp="1"/>
          </p:cNvSpPr>
          <p:nvPr>
            <p:ph type="dt" sz="half" idx="10"/>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9" name="Footer Placeholder 4">
            <a:extLst>
              <a:ext uri="{FF2B5EF4-FFF2-40B4-BE49-F238E27FC236}">
                <a16:creationId xmlns:a16="http://schemas.microsoft.com/office/drawing/2014/main" id="{CB30DCE5-D6C7-59AB-579A-07B14429F71A}"/>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0" name="Slide Number Placeholder 5">
            <a:extLst>
              <a:ext uri="{FF2B5EF4-FFF2-40B4-BE49-F238E27FC236}">
                <a16:creationId xmlns:a16="http://schemas.microsoft.com/office/drawing/2014/main" id="{4689923A-4E00-87F1-EAC2-8044820D7286}"/>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1785173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637BD46D-B2F7-F653-9F2B-6366929F7F5A}"/>
              </a:ext>
            </a:extLst>
          </p:cNvPr>
          <p:cNvSpPr>
            <a:spLocks noGrp="1"/>
          </p:cNvSpPr>
          <p:nvPr>
            <p:ph sz="half" idx="2"/>
          </p:nvPr>
        </p:nvSpPr>
        <p:spPr>
          <a:xfrm>
            <a:off x="5136990" y="0"/>
            <a:ext cx="4007010"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2" name="Title 1"/>
          <p:cNvSpPr>
            <a:spLocks noGrp="1"/>
          </p:cNvSpPr>
          <p:nvPr>
            <p:ph type="title"/>
          </p:nvPr>
        </p:nvSpPr>
        <p:spPr>
          <a:xfrm>
            <a:off x="656431" y="57150"/>
            <a:ext cx="4480560" cy="114644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1" y="1177810"/>
            <a:ext cx="4114800"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D98B077C-8B98-472A-8734-7215FD7D2631}"/>
              </a:ext>
            </a:extLst>
          </p:cNvPr>
          <p:cNvSpPr>
            <a:spLocks noGrp="1"/>
          </p:cNvSpPr>
          <p:nvPr>
            <p:ph type="dt" sz="half" idx="10"/>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ACF97D8-C4C3-4384-994B-E7E80C755CC6}" type="datetime3">
              <a:rPr lang="en-US" smtClean="0"/>
              <a:t>27 April 2026</a:t>
            </a:fld>
            <a:endParaRPr lang="en-US" dirty="0"/>
          </a:p>
        </p:txBody>
      </p:sp>
      <p:sp>
        <p:nvSpPr>
          <p:cNvPr id="12" name="Footer Placeholder 4">
            <a:extLst>
              <a:ext uri="{FF2B5EF4-FFF2-40B4-BE49-F238E27FC236}">
                <a16:creationId xmlns:a16="http://schemas.microsoft.com/office/drawing/2014/main" id="{E139D9A0-91CE-44AD-8DDC-A268C902A017}"/>
              </a:ext>
            </a:extLst>
          </p:cNvPr>
          <p:cNvSpPr>
            <a:spLocks noGrp="1"/>
          </p:cNvSpPr>
          <p:nvPr>
            <p:ph type="ftr" sz="quarter" idx="3"/>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13" name="Slide Number Placeholder 5">
            <a:extLst>
              <a:ext uri="{FF2B5EF4-FFF2-40B4-BE49-F238E27FC236}">
                <a16:creationId xmlns:a16="http://schemas.microsoft.com/office/drawing/2014/main" id="{F04C4D2F-3FC8-4B6F-9148-462B024D990D}"/>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350259"/>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6431" y="2917709"/>
            <a:ext cx="4114800"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149273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656430" y="1164572"/>
            <a:ext cx="4068000" cy="34234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914264" y="1164572"/>
            <a:ext cx="4068000" cy="34234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idx="13"/>
          </p:nvPr>
        </p:nvSpPr>
        <p:spPr>
          <a:xfrm>
            <a:off x="656430" y="684750"/>
            <a:ext cx="4068000" cy="479822"/>
          </a:xfrm>
        </p:spPr>
        <p:txBody>
          <a:bodyPr anchor="b">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3"/>
          </p:nvPr>
        </p:nvSpPr>
        <p:spPr>
          <a:xfrm>
            <a:off x="4914264" y="684750"/>
            <a:ext cx="4068000" cy="479822"/>
          </a:xfrm>
        </p:spPr>
        <p:txBody>
          <a:bodyPr anchor="b">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itle Placeholder 1">
            <a:extLst>
              <a:ext uri="{FF2B5EF4-FFF2-40B4-BE49-F238E27FC236}">
                <a16:creationId xmlns:a16="http://schemas.microsoft.com/office/drawing/2014/main" id="{E4BACCC2-57D3-475C-BBE7-2D9959910392}"/>
              </a:ext>
            </a:extLst>
          </p:cNvPr>
          <p:cNvSpPr>
            <a:spLocks noGrp="1"/>
          </p:cNvSpPr>
          <p:nvPr>
            <p:ph type="title"/>
          </p:nvPr>
        </p:nvSpPr>
        <p:spPr>
          <a:xfrm>
            <a:off x="656430" y="57150"/>
            <a:ext cx="8335169" cy="627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 name="Date Placeholder 3">
            <a:extLst>
              <a:ext uri="{FF2B5EF4-FFF2-40B4-BE49-F238E27FC236}">
                <a16:creationId xmlns:a16="http://schemas.microsoft.com/office/drawing/2014/main" id="{2B065C4E-6BB1-41E3-8C12-453C67CD7188}"/>
              </a:ext>
            </a:extLst>
          </p:cNvPr>
          <p:cNvSpPr>
            <a:spLocks noGrp="1"/>
          </p:cNvSpPr>
          <p:nvPr>
            <p:ph type="dt" sz="half" idx="14"/>
          </p:nvPr>
        </p:nvSpPr>
        <p:spPr>
          <a:xfrm>
            <a:off x="7152374" y="4924645"/>
            <a:ext cx="1335195" cy="216024"/>
          </a:xfrm>
          <a:prstGeom prst="rect">
            <a:avLst/>
          </a:prstGeom>
        </p:spPr>
        <p:txBody>
          <a:bodyPr/>
          <a:lstStyle>
            <a:lvl1pPr algn="r">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8491571F-0EBC-4894-85E2-B2E8EF250A84}" type="datetime3">
              <a:rPr lang="en-US" smtClean="0"/>
              <a:t>27 April 2026</a:t>
            </a:fld>
            <a:endParaRPr lang="en-US" dirty="0"/>
          </a:p>
        </p:txBody>
      </p:sp>
      <p:sp>
        <p:nvSpPr>
          <p:cNvPr id="19" name="Footer Placeholder 4">
            <a:extLst>
              <a:ext uri="{FF2B5EF4-FFF2-40B4-BE49-F238E27FC236}">
                <a16:creationId xmlns:a16="http://schemas.microsoft.com/office/drawing/2014/main" id="{1B47181B-831D-4B34-B8A9-402C262EE367}"/>
              </a:ext>
            </a:extLst>
          </p:cNvPr>
          <p:cNvSpPr>
            <a:spLocks noGrp="1"/>
          </p:cNvSpPr>
          <p:nvPr>
            <p:ph type="ftr" sz="quarter" idx="15"/>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20" name="Slide Number Placeholder 5">
            <a:extLst>
              <a:ext uri="{FF2B5EF4-FFF2-40B4-BE49-F238E27FC236}">
                <a16:creationId xmlns:a16="http://schemas.microsoft.com/office/drawing/2014/main" id="{2B90B1AD-5FA4-4053-82F9-54D21C219EEA}"/>
              </a:ext>
            </a:extLst>
          </p:cNvPr>
          <p:cNvSpPr>
            <a:spLocks noGrp="1"/>
          </p:cNvSpPr>
          <p:nvPr>
            <p:ph type="sldNum" sz="quarter" idx="4"/>
          </p:nvPr>
        </p:nvSpPr>
        <p:spPr>
          <a:xfrm>
            <a:off x="8502990" y="4925632"/>
            <a:ext cx="486447" cy="216024"/>
          </a:xfrm>
          <a:prstGeom prst="rect">
            <a:avLst/>
          </a:prstGeom>
        </p:spPr>
        <p:txBody>
          <a:bodyPr/>
          <a:lstStyle>
            <a:lvl1pPr algn="r">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21" name="Text Placeholder 4">
            <a:extLst>
              <a:ext uri="{FF2B5EF4-FFF2-40B4-BE49-F238E27FC236}">
                <a16:creationId xmlns:a16="http://schemas.microsoft.com/office/drawing/2014/main" id="{2724E8F2-0421-4E4F-AF50-6E6F9D47AFF8}"/>
              </a:ext>
            </a:extLst>
          </p:cNvPr>
          <p:cNvSpPr>
            <a:spLocks noGrp="1"/>
          </p:cNvSpPr>
          <p:nvPr>
            <p:ph type="body" sz="quarter" idx="10"/>
          </p:nvPr>
        </p:nvSpPr>
        <p:spPr>
          <a:xfrm>
            <a:off x="2384425" y="4574166"/>
            <a:ext cx="6605588" cy="350259"/>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Tree>
    <p:extLst>
      <p:ext uri="{BB962C8B-B14F-4D97-AF65-F5344CB8AC3E}">
        <p14:creationId xmlns:p14="http://schemas.microsoft.com/office/powerpoint/2010/main" val="3656596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430" y="57150"/>
            <a:ext cx="8318401" cy="1120660"/>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1" y="1177810"/>
            <a:ext cx="4114800"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D98B077C-8B98-472A-8734-7215FD7D2631}"/>
              </a:ext>
            </a:extLst>
          </p:cNvPr>
          <p:cNvSpPr>
            <a:spLocks noGrp="1"/>
          </p:cNvSpPr>
          <p:nvPr>
            <p:ph type="dt" sz="half" idx="10"/>
          </p:nvPr>
        </p:nvSpPr>
        <p:spPr>
          <a:xfrm>
            <a:off x="7152374" y="4924645"/>
            <a:ext cx="1335195"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ACF97D8-C4C3-4384-994B-E7E80C755CC6}" type="datetime3">
              <a:rPr lang="en-US" smtClean="0"/>
              <a:t>27 April 2026</a:t>
            </a:fld>
            <a:endParaRPr lang="en-US" dirty="0"/>
          </a:p>
        </p:txBody>
      </p:sp>
      <p:sp>
        <p:nvSpPr>
          <p:cNvPr id="12" name="Footer Placeholder 4">
            <a:extLst>
              <a:ext uri="{FF2B5EF4-FFF2-40B4-BE49-F238E27FC236}">
                <a16:creationId xmlns:a16="http://schemas.microsoft.com/office/drawing/2014/main" id="{E139D9A0-91CE-44AD-8DDC-A268C902A017}"/>
              </a:ext>
            </a:extLst>
          </p:cNvPr>
          <p:cNvSpPr>
            <a:spLocks noGrp="1"/>
          </p:cNvSpPr>
          <p:nvPr>
            <p:ph type="ftr" sz="quarter" idx="3"/>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13" name="Slide Number Placeholder 5">
            <a:extLst>
              <a:ext uri="{FF2B5EF4-FFF2-40B4-BE49-F238E27FC236}">
                <a16:creationId xmlns:a16="http://schemas.microsoft.com/office/drawing/2014/main" id="{F04C4D2F-3FC8-4B6F-9148-462B024D990D}"/>
              </a:ext>
            </a:extLst>
          </p:cNvPr>
          <p:cNvSpPr>
            <a:spLocks noGrp="1"/>
          </p:cNvSpPr>
          <p:nvPr>
            <p:ph type="sldNum" sz="quarter" idx="4"/>
          </p:nvPr>
        </p:nvSpPr>
        <p:spPr>
          <a:xfrm>
            <a:off x="8502990" y="4925632"/>
            <a:ext cx="486447" cy="216024"/>
          </a:xfrm>
          <a:prstGeom prst="rect">
            <a:avLst/>
          </a:prstGeom>
        </p:spPr>
        <p:txBody>
          <a:bodyPr/>
          <a:lstStyle>
            <a:lvl1pPr algn="r">
              <a:defRPr sz="9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350259"/>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6431" y="2917709"/>
            <a:ext cx="4114800"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Content Placeholder 2">
            <a:extLst>
              <a:ext uri="{FF2B5EF4-FFF2-40B4-BE49-F238E27FC236}">
                <a16:creationId xmlns:a16="http://schemas.microsoft.com/office/drawing/2014/main" id="{91DBE6D8-054A-7B72-04E4-F485B5D983BF}"/>
              </a:ext>
            </a:extLst>
          </p:cNvPr>
          <p:cNvSpPr>
            <a:spLocks noGrp="1"/>
          </p:cNvSpPr>
          <p:nvPr>
            <p:ph sz="half" idx="13"/>
          </p:nvPr>
        </p:nvSpPr>
        <p:spPr>
          <a:xfrm>
            <a:off x="4860032" y="1177810"/>
            <a:ext cx="4114800"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FBF6B470-A681-8A6D-4B2B-F06642B9DF4F}"/>
              </a:ext>
            </a:extLst>
          </p:cNvPr>
          <p:cNvSpPr>
            <a:spLocks noGrp="1"/>
          </p:cNvSpPr>
          <p:nvPr>
            <p:ph type="body" sz="quarter" idx="14"/>
          </p:nvPr>
        </p:nvSpPr>
        <p:spPr>
          <a:xfrm>
            <a:off x="4860032" y="2917709"/>
            <a:ext cx="4114800"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5465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US" sz="2800" b="1">
                <a:latin typeface="Georgia" panose="02040502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0" y="771550"/>
            <a:ext cx="4007010" cy="3816424"/>
          </a:xfrm>
        </p:spPr>
        <p:txBody>
          <a:bodyPr anchor="ctr">
            <a:noAutofit/>
          </a:bodyPr>
          <a:lstStyle>
            <a:lvl1pPr marL="342900" indent="-342900">
              <a:buFont typeface="Arial" panose="020B0604020202020204" pitchFamily="34" charset="0"/>
              <a:buChar char="•"/>
              <a:defRPr sz="2000"/>
            </a:lvl1pPr>
            <a:lvl2pPr marL="742950" indent="-285750">
              <a:buFont typeface="Arial" panose="020B0604020202020204" pitchFamily="34" charset="0"/>
              <a:buChar char="•"/>
              <a:defRPr sz="1800"/>
            </a:lvl2pPr>
            <a:lvl3pPr marL="1143000" indent="-228600">
              <a:buFont typeface="Arial" panose="020B0604020202020204" pitchFamily="34" charset="0"/>
              <a:buChar char="•"/>
              <a:defRPr sz="1600"/>
            </a:lvl3pPr>
            <a:lvl4pPr marL="1600200" indent="-228600">
              <a:buFont typeface="Arial" panose="020B0604020202020204" pitchFamily="34" charset="0"/>
              <a:buChar char="•"/>
              <a:defRPr sz="1400"/>
            </a:lvl4pPr>
            <a:lvl5pPr marL="2057400" indent="-228600">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84590" y="771550"/>
            <a:ext cx="4007010" cy="3816424"/>
          </a:xfrm>
        </p:spPr>
        <p:txBody>
          <a:bodyPr anchor="ctr">
            <a:noAutofit/>
          </a:bodyPr>
          <a:lstStyle>
            <a:lvl1pPr marL="342900" indent="-342900">
              <a:buFont typeface="Arial" panose="020B0604020202020204" pitchFamily="34" charset="0"/>
              <a:buChar char="•"/>
              <a:defRPr sz="2000"/>
            </a:lvl1pPr>
            <a:lvl2pPr marL="742950" indent="-285750">
              <a:buFont typeface="Arial" panose="020B0604020202020204" pitchFamily="34" charset="0"/>
              <a:buChar char="•"/>
              <a:defRPr sz="1800"/>
            </a:lvl2pPr>
            <a:lvl3pPr marL="1143000" indent="-228600">
              <a:buFont typeface="Arial" panose="020B0604020202020204" pitchFamily="34" charset="0"/>
              <a:buChar char="•"/>
              <a:defRPr sz="1600"/>
            </a:lvl3pPr>
            <a:lvl4pPr marL="1600200" indent="-228600">
              <a:buFont typeface="Arial" panose="020B0604020202020204" pitchFamily="34" charset="0"/>
              <a:buChar char="•"/>
              <a:defRPr sz="1400"/>
            </a:lvl4pPr>
            <a:lvl5pPr marL="2057400" indent="-228600">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a:extLst>
              <a:ext uri="{FF2B5EF4-FFF2-40B4-BE49-F238E27FC236}">
                <a16:creationId xmlns:a16="http://schemas.microsoft.com/office/drawing/2014/main" id="{0FD14ED8-7119-499C-8FF9-10A1FBCCB2BC}"/>
              </a:ext>
            </a:extLst>
          </p:cNvPr>
          <p:cNvSpPr>
            <a:spLocks noGrp="1"/>
          </p:cNvSpPr>
          <p:nvPr>
            <p:ph type="dt" sz="half" idx="10"/>
          </p:nvPr>
        </p:nvSpPr>
        <p:spPr>
          <a:xfrm>
            <a:off x="6948264" y="4837051"/>
            <a:ext cx="1444363" cy="246601"/>
          </a:xfrm>
          <a:prstGeom prst="rect">
            <a:avLst/>
          </a:prstGeom>
        </p:spPr>
        <p:txBody>
          <a:bodyPr/>
          <a:lstStyle>
            <a:lvl1pPr algn="r">
              <a:defRPr sz="10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B81C72D3-938A-4627-AAB4-8CA3847B6048}" type="datetime3">
              <a:rPr lang="en-US" smtClean="0"/>
              <a:t>27 April 2026</a:t>
            </a:fld>
            <a:endParaRPr lang="en-US" dirty="0"/>
          </a:p>
        </p:txBody>
      </p:sp>
      <p:sp>
        <p:nvSpPr>
          <p:cNvPr id="9" name="Footer Placeholder 4">
            <a:extLst>
              <a:ext uri="{FF2B5EF4-FFF2-40B4-BE49-F238E27FC236}">
                <a16:creationId xmlns:a16="http://schemas.microsoft.com/office/drawing/2014/main" id="{3F34E070-2E16-4D5D-96DF-5B777D033C11}"/>
              </a:ext>
            </a:extLst>
          </p:cNvPr>
          <p:cNvSpPr>
            <a:spLocks noGrp="1"/>
          </p:cNvSpPr>
          <p:nvPr>
            <p:ph type="ftr" sz="quarter" idx="3"/>
          </p:nvPr>
        </p:nvSpPr>
        <p:spPr>
          <a:xfrm>
            <a:off x="2483768" y="4837051"/>
            <a:ext cx="4176464" cy="246601"/>
          </a:xfrm>
          <a:prstGeom prst="rect">
            <a:avLst/>
          </a:prstGeom>
        </p:spPr>
        <p:txBody>
          <a:bodyPr/>
          <a:lstStyle>
            <a:lvl1pPr algn="ctr">
              <a:defRPr sz="10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  |  @HansEckman</a:t>
            </a:r>
            <a:endParaRPr lang="en-US" dirty="0"/>
          </a:p>
        </p:txBody>
      </p:sp>
      <p:sp>
        <p:nvSpPr>
          <p:cNvPr id="10" name="Slide Number Placeholder 5">
            <a:extLst>
              <a:ext uri="{FF2B5EF4-FFF2-40B4-BE49-F238E27FC236}">
                <a16:creationId xmlns:a16="http://schemas.microsoft.com/office/drawing/2014/main" id="{28A0879C-C1F8-4ABD-89A2-7237C4AD6359}"/>
              </a:ext>
            </a:extLst>
          </p:cNvPr>
          <p:cNvSpPr>
            <a:spLocks noGrp="1"/>
          </p:cNvSpPr>
          <p:nvPr>
            <p:ph type="sldNum" sz="quarter" idx="4"/>
          </p:nvPr>
        </p:nvSpPr>
        <p:spPr>
          <a:xfrm>
            <a:off x="8392627" y="4837051"/>
            <a:ext cx="598973" cy="246601"/>
          </a:xfrm>
          <a:prstGeom prst="rect">
            <a:avLst/>
          </a:prstGeom>
        </p:spPr>
        <p:txBody>
          <a:bodyPr/>
          <a:lstStyle>
            <a:lvl1pPr algn="r">
              <a:defRPr sz="10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6" name="Text Placeholder 5">
            <a:extLst>
              <a:ext uri="{FF2B5EF4-FFF2-40B4-BE49-F238E27FC236}">
                <a16:creationId xmlns:a16="http://schemas.microsoft.com/office/drawing/2014/main" id="{89A5A930-FA47-4B77-4EF5-0906234ED6E6}"/>
              </a:ext>
            </a:extLst>
          </p:cNvPr>
          <p:cNvSpPr>
            <a:spLocks noGrp="1"/>
          </p:cNvSpPr>
          <p:nvPr>
            <p:ph type="body" sz="quarter" idx="11"/>
          </p:nvPr>
        </p:nvSpPr>
        <p:spPr>
          <a:xfrm>
            <a:off x="2483768" y="4587875"/>
            <a:ext cx="2180307" cy="243128"/>
          </a:xfrm>
        </p:spPr>
        <p:txBody>
          <a:bodyPr>
            <a:noAutofit/>
          </a:bodyPr>
          <a:lstStyle>
            <a:lvl1pPr marL="0" indent="0" algn="r">
              <a:buNone/>
              <a:defRPr sz="800"/>
            </a:lvl1pPr>
            <a:lvl2pPr marL="457200" indent="0" algn="r">
              <a:buNone/>
              <a:defRPr sz="800"/>
            </a:lvl2pPr>
            <a:lvl3pPr marL="914400" indent="0" algn="r">
              <a:buNone/>
              <a:defRPr sz="800"/>
            </a:lvl3pPr>
            <a:lvl4pPr marL="1371600" indent="0" algn="r">
              <a:buNone/>
              <a:defRPr sz="800"/>
            </a:lvl4pPr>
            <a:lvl5pPr marL="1828800" indent="0" algn="r">
              <a:buNone/>
              <a:defRPr sz="800"/>
            </a:lvl5pPr>
          </a:lstStyle>
          <a:p>
            <a:pPr lvl="0"/>
            <a:r>
              <a:rPr lang="en-US" dirty="0"/>
              <a:t>Click to edit Master text styles</a:t>
            </a:r>
          </a:p>
        </p:txBody>
      </p:sp>
      <p:sp>
        <p:nvSpPr>
          <p:cNvPr id="7" name="Text Placeholder 5">
            <a:extLst>
              <a:ext uri="{FF2B5EF4-FFF2-40B4-BE49-F238E27FC236}">
                <a16:creationId xmlns:a16="http://schemas.microsoft.com/office/drawing/2014/main" id="{8D658D5C-B81C-294B-3D8E-BD78B982C7D0}"/>
              </a:ext>
            </a:extLst>
          </p:cNvPr>
          <p:cNvSpPr>
            <a:spLocks noGrp="1"/>
          </p:cNvSpPr>
          <p:nvPr>
            <p:ph type="body" sz="quarter" idx="12"/>
          </p:nvPr>
        </p:nvSpPr>
        <p:spPr>
          <a:xfrm>
            <a:off x="4984590" y="4594022"/>
            <a:ext cx="4007009" cy="236981"/>
          </a:xfrm>
        </p:spPr>
        <p:txBody>
          <a:bodyPr>
            <a:noAutofit/>
          </a:bodyPr>
          <a:lstStyle>
            <a:lvl1pPr marL="0" indent="0" algn="r">
              <a:buNone/>
              <a:defRPr sz="800"/>
            </a:lvl1pPr>
            <a:lvl2pPr marL="457200" indent="0" algn="r">
              <a:buNone/>
              <a:defRPr sz="800"/>
            </a:lvl2pPr>
            <a:lvl3pPr marL="914400" indent="0" algn="r">
              <a:buNone/>
              <a:defRPr sz="800"/>
            </a:lvl3pPr>
            <a:lvl4pPr marL="1371600" indent="0" algn="r">
              <a:buNone/>
              <a:defRPr sz="800"/>
            </a:lvl4pPr>
            <a:lvl5pPr marL="1828800" indent="0" algn="r">
              <a:buNone/>
              <a:defRPr sz="800"/>
            </a:lvl5pPr>
          </a:lstStyle>
          <a:p>
            <a:pPr lvl="0"/>
            <a:r>
              <a:rPr lang="en-US" dirty="0"/>
              <a:t>Click to edit Master text styles</a:t>
            </a:r>
          </a:p>
        </p:txBody>
      </p:sp>
    </p:spTree>
    <p:extLst>
      <p:ext uri="{BB962C8B-B14F-4D97-AF65-F5344CB8AC3E}">
        <p14:creationId xmlns:p14="http://schemas.microsoft.com/office/powerpoint/2010/main" val="2320776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ubheader">
    <p:spTree>
      <p:nvGrpSpPr>
        <p:cNvPr id="1" name=""/>
        <p:cNvGrpSpPr/>
        <p:nvPr/>
      </p:nvGrpSpPr>
      <p:grpSpPr>
        <a:xfrm>
          <a:off x="0" y="0"/>
          <a:ext cx="0" cy="0"/>
          <a:chOff x="0" y="0"/>
          <a:chExt cx="0" cy="0"/>
        </a:xfrm>
      </p:grpSpPr>
      <p:sp>
        <p:nvSpPr>
          <p:cNvPr id="13" name="Text Placeholder 2"/>
          <p:cNvSpPr>
            <a:spLocks noGrp="1"/>
          </p:cNvSpPr>
          <p:nvPr>
            <p:ph type="body" idx="13"/>
          </p:nvPr>
        </p:nvSpPr>
        <p:spPr>
          <a:xfrm>
            <a:off x="656430" y="684749"/>
            <a:ext cx="5787778" cy="381561"/>
          </a:xfrm>
        </p:spPr>
        <p:txBody>
          <a:bodyPr anchor="t">
            <a:noAutofit/>
          </a:bodyPr>
          <a:lstStyle>
            <a:lvl1pPr marL="0" indent="0" algn="l">
              <a:buNone/>
              <a:defRPr sz="18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Date Placeholder 3">
            <a:extLst>
              <a:ext uri="{FF2B5EF4-FFF2-40B4-BE49-F238E27FC236}">
                <a16:creationId xmlns:a16="http://schemas.microsoft.com/office/drawing/2014/main" id="{2B065C4E-6BB1-41E3-8C12-453C67CD7188}"/>
              </a:ext>
            </a:extLst>
          </p:cNvPr>
          <p:cNvSpPr>
            <a:spLocks noGrp="1"/>
          </p:cNvSpPr>
          <p:nvPr>
            <p:ph type="dt" sz="half" idx="14"/>
          </p:nvPr>
        </p:nvSpPr>
        <p:spPr>
          <a:xfrm>
            <a:off x="7152374" y="4924645"/>
            <a:ext cx="1335195" cy="216024"/>
          </a:xfrm>
          <a:prstGeom prst="rect">
            <a:avLst/>
          </a:prstGeom>
        </p:spPr>
        <p:txBody>
          <a:bodyPr/>
          <a:lstStyle>
            <a:lvl1pPr algn="r">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D81A2FA8-C33D-4DCB-AB49-03A251CA94AB}" type="datetime3">
              <a:rPr lang="en-US" smtClean="0"/>
              <a:t>27 April 2026</a:t>
            </a:fld>
            <a:endParaRPr lang="en-US" dirty="0"/>
          </a:p>
        </p:txBody>
      </p:sp>
      <p:sp>
        <p:nvSpPr>
          <p:cNvPr id="19" name="Footer Placeholder 4">
            <a:extLst>
              <a:ext uri="{FF2B5EF4-FFF2-40B4-BE49-F238E27FC236}">
                <a16:creationId xmlns:a16="http://schemas.microsoft.com/office/drawing/2014/main" id="{1B47181B-831D-4B34-B8A9-402C262EE367}"/>
              </a:ext>
            </a:extLst>
          </p:cNvPr>
          <p:cNvSpPr>
            <a:spLocks noGrp="1"/>
          </p:cNvSpPr>
          <p:nvPr>
            <p:ph type="ftr" sz="quarter" idx="15"/>
          </p:nvPr>
        </p:nvSpPr>
        <p:spPr>
          <a:xfrm>
            <a:off x="2384071" y="4924645"/>
            <a:ext cx="4768303" cy="216024"/>
          </a:xfrm>
          <a:prstGeom prst="rect">
            <a:avLst/>
          </a:prstGeom>
        </p:spPr>
        <p:txBody>
          <a:bodyPr/>
          <a:lstStyle>
            <a:lvl1pPr algn="l">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r>
              <a:rPr lang="en-US"/>
              <a:t>©2023 Hans Eckman  |  EckmanGuides.com</a:t>
            </a:r>
            <a:endParaRPr lang="en-US" dirty="0"/>
          </a:p>
        </p:txBody>
      </p:sp>
      <p:sp>
        <p:nvSpPr>
          <p:cNvPr id="20" name="Slide Number Placeholder 5">
            <a:extLst>
              <a:ext uri="{FF2B5EF4-FFF2-40B4-BE49-F238E27FC236}">
                <a16:creationId xmlns:a16="http://schemas.microsoft.com/office/drawing/2014/main" id="{2B90B1AD-5FA4-4053-82F9-54D21C219EEA}"/>
              </a:ext>
            </a:extLst>
          </p:cNvPr>
          <p:cNvSpPr>
            <a:spLocks noGrp="1"/>
          </p:cNvSpPr>
          <p:nvPr>
            <p:ph type="sldNum" sz="quarter" idx="4"/>
          </p:nvPr>
        </p:nvSpPr>
        <p:spPr>
          <a:xfrm>
            <a:off x="8502990" y="4925632"/>
            <a:ext cx="486447" cy="216024"/>
          </a:xfrm>
          <a:prstGeom prst="rect">
            <a:avLst/>
          </a:prstGeom>
        </p:spPr>
        <p:txBody>
          <a:bodyPr/>
          <a:lstStyle>
            <a:lvl1pPr algn="r">
              <a:defRPr sz="900">
                <a:solidFill>
                  <a:srgbClr val="336600"/>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21" name="Text Placeholder 4">
            <a:extLst>
              <a:ext uri="{FF2B5EF4-FFF2-40B4-BE49-F238E27FC236}">
                <a16:creationId xmlns:a16="http://schemas.microsoft.com/office/drawing/2014/main" id="{2724E8F2-0421-4E4F-AF50-6E6F9D47AFF8}"/>
              </a:ext>
            </a:extLst>
          </p:cNvPr>
          <p:cNvSpPr>
            <a:spLocks noGrp="1"/>
          </p:cNvSpPr>
          <p:nvPr>
            <p:ph type="body" sz="quarter" idx="10"/>
          </p:nvPr>
        </p:nvSpPr>
        <p:spPr>
          <a:xfrm>
            <a:off x="2384425" y="4574166"/>
            <a:ext cx="4059782" cy="350259"/>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Content Placeholder 2">
            <a:extLst>
              <a:ext uri="{FF2B5EF4-FFF2-40B4-BE49-F238E27FC236}">
                <a16:creationId xmlns:a16="http://schemas.microsoft.com/office/drawing/2014/main" id="{3DA396AA-3A27-D66E-918C-F2509525A9DD}"/>
              </a:ext>
            </a:extLst>
          </p:cNvPr>
          <p:cNvSpPr>
            <a:spLocks noGrp="1"/>
          </p:cNvSpPr>
          <p:nvPr>
            <p:ph sz="half" idx="1"/>
          </p:nvPr>
        </p:nvSpPr>
        <p:spPr>
          <a:xfrm>
            <a:off x="656431" y="1066311"/>
            <a:ext cx="5787776" cy="3505024"/>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C488ADC-9BEF-98F3-CB53-0FBCD023E4B6}"/>
              </a:ext>
            </a:extLst>
          </p:cNvPr>
          <p:cNvSpPr>
            <a:spLocks noGrp="1"/>
          </p:cNvSpPr>
          <p:nvPr>
            <p:ph sz="half" idx="2"/>
          </p:nvPr>
        </p:nvSpPr>
        <p:spPr>
          <a:xfrm>
            <a:off x="6444208" y="0"/>
            <a:ext cx="2699792"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grpSp>
        <p:nvGrpSpPr>
          <p:cNvPr id="22" name="Group 21">
            <a:extLst>
              <a:ext uri="{FF2B5EF4-FFF2-40B4-BE49-F238E27FC236}">
                <a16:creationId xmlns:a16="http://schemas.microsoft.com/office/drawing/2014/main" id="{948A3A31-83DF-6D8A-76E6-6BC077C92F42}"/>
              </a:ext>
            </a:extLst>
          </p:cNvPr>
          <p:cNvGrpSpPr/>
          <p:nvPr userDrawn="1"/>
        </p:nvGrpSpPr>
        <p:grpSpPr>
          <a:xfrm>
            <a:off x="2998381" y="3604408"/>
            <a:ext cx="3291840" cy="966927"/>
            <a:chOff x="2790556" y="3604408"/>
            <a:chExt cx="3291840" cy="966927"/>
          </a:xfrm>
        </p:grpSpPr>
        <p:grpSp>
          <p:nvGrpSpPr>
            <p:cNvPr id="16" name="Group 15">
              <a:extLst>
                <a:ext uri="{FF2B5EF4-FFF2-40B4-BE49-F238E27FC236}">
                  <a16:creationId xmlns:a16="http://schemas.microsoft.com/office/drawing/2014/main" id="{44AD294E-7FF2-8B97-25CA-EC4E7AF3AF6F}"/>
                </a:ext>
              </a:extLst>
            </p:cNvPr>
            <p:cNvGrpSpPr/>
            <p:nvPr userDrawn="1"/>
          </p:nvGrpSpPr>
          <p:grpSpPr>
            <a:xfrm>
              <a:off x="2790556" y="3604408"/>
              <a:ext cx="3291840" cy="887515"/>
              <a:chOff x="1467273" y="3205695"/>
              <a:chExt cx="3291840" cy="887515"/>
            </a:xfrm>
          </p:grpSpPr>
          <p:sp>
            <p:nvSpPr>
              <p:cNvPr id="9" name="TextBox 8">
                <a:extLst>
                  <a:ext uri="{FF2B5EF4-FFF2-40B4-BE49-F238E27FC236}">
                    <a16:creationId xmlns:a16="http://schemas.microsoft.com/office/drawing/2014/main" id="{2B437E99-1BE4-A616-3573-C2FB7F8FDAE7}"/>
                  </a:ext>
                </a:extLst>
              </p:cNvPr>
              <p:cNvSpPr txBox="1"/>
              <p:nvPr userDrawn="1"/>
            </p:nvSpPr>
            <p:spPr>
              <a:xfrm>
                <a:off x="1467273" y="3205695"/>
                <a:ext cx="1645920" cy="369332"/>
              </a:xfrm>
              <a:prstGeom prst="rect">
                <a:avLst/>
              </a:prstGeom>
              <a:noFill/>
            </p:spPr>
            <p:txBody>
              <a:bodyPr wrap="none" rtlCol="0">
                <a:spAutoFit/>
              </a:bodyPr>
              <a:lstStyle/>
              <a:p>
                <a:r>
                  <a:rPr lang="en-US" dirty="0"/>
                  <a:t>Control:</a:t>
                </a:r>
              </a:p>
            </p:txBody>
          </p:sp>
          <p:sp>
            <p:nvSpPr>
              <p:cNvPr id="12" name="TextBox 11">
                <a:extLst>
                  <a:ext uri="{FF2B5EF4-FFF2-40B4-BE49-F238E27FC236}">
                    <a16:creationId xmlns:a16="http://schemas.microsoft.com/office/drawing/2014/main" id="{ADDF4219-5AEA-DBD9-EC28-9430785366F2}"/>
                  </a:ext>
                </a:extLst>
              </p:cNvPr>
              <p:cNvSpPr txBox="1"/>
              <p:nvPr userDrawn="1"/>
            </p:nvSpPr>
            <p:spPr>
              <a:xfrm>
                <a:off x="1467273" y="3723878"/>
                <a:ext cx="1645920" cy="369332"/>
              </a:xfrm>
              <a:prstGeom prst="rect">
                <a:avLst/>
              </a:prstGeom>
              <a:noFill/>
            </p:spPr>
            <p:txBody>
              <a:bodyPr wrap="none" rtlCol="0">
                <a:spAutoFit/>
              </a:bodyPr>
              <a:lstStyle/>
              <a:p>
                <a:r>
                  <a:rPr lang="en-US" dirty="0"/>
                  <a:t>Influence:</a:t>
                </a:r>
              </a:p>
            </p:txBody>
          </p:sp>
          <p:sp>
            <p:nvSpPr>
              <p:cNvPr id="14" name="TextBox 13">
                <a:extLst>
                  <a:ext uri="{FF2B5EF4-FFF2-40B4-BE49-F238E27FC236}">
                    <a16:creationId xmlns:a16="http://schemas.microsoft.com/office/drawing/2014/main" id="{05C01F08-8831-C11A-E8F0-01F452BB824B}"/>
                  </a:ext>
                </a:extLst>
              </p:cNvPr>
              <p:cNvSpPr txBox="1"/>
              <p:nvPr userDrawn="1"/>
            </p:nvSpPr>
            <p:spPr>
              <a:xfrm>
                <a:off x="3113193" y="3205695"/>
                <a:ext cx="1645920" cy="369332"/>
              </a:xfrm>
              <a:prstGeom prst="rect">
                <a:avLst/>
              </a:prstGeom>
              <a:noFill/>
            </p:spPr>
            <p:txBody>
              <a:bodyPr wrap="none" rtlCol="0">
                <a:spAutoFit/>
              </a:bodyPr>
              <a:lstStyle/>
              <a:p>
                <a:r>
                  <a:rPr lang="en-US" dirty="0"/>
                  <a:t>Difficulty:</a:t>
                </a:r>
              </a:p>
            </p:txBody>
          </p:sp>
          <p:sp>
            <p:nvSpPr>
              <p:cNvPr id="15" name="TextBox 14">
                <a:extLst>
                  <a:ext uri="{FF2B5EF4-FFF2-40B4-BE49-F238E27FC236}">
                    <a16:creationId xmlns:a16="http://schemas.microsoft.com/office/drawing/2014/main" id="{32340B68-357E-4BE4-5537-C7E3CB179B36}"/>
                  </a:ext>
                </a:extLst>
              </p:cNvPr>
              <p:cNvSpPr txBox="1"/>
              <p:nvPr userDrawn="1"/>
            </p:nvSpPr>
            <p:spPr>
              <a:xfrm>
                <a:off x="3110396" y="3723878"/>
                <a:ext cx="1645920" cy="369332"/>
              </a:xfrm>
              <a:prstGeom prst="rect">
                <a:avLst/>
              </a:prstGeom>
              <a:noFill/>
            </p:spPr>
            <p:txBody>
              <a:bodyPr wrap="none" rtlCol="0">
                <a:spAutoFit/>
              </a:bodyPr>
              <a:lstStyle/>
              <a:p>
                <a:r>
                  <a:rPr lang="en-US" dirty="0"/>
                  <a:t>Duration:</a:t>
                </a:r>
              </a:p>
            </p:txBody>
          </p:sp>
        </p:grpSp>
        <p:sp>
          <p:nvSpPr>
            <p:cNvPr id="17" name="Rectangle: Rounded Corners 16">
              <a:extLst>
                <a:ext uri="{FF2B5EF4-FFF2-40B4-BE49-F238E27FC236}">
                  <a16:creationId xmlns:a16="http://schemas.microsoft.com/office/drawing/2014/main" id="{97B3951F-E309-FFA9-C8CA-97BFBBFE2CD1}"/>
                </a:ext>
              </a:extLst>
            </p:cNvPr>
            <p:cNvSpPr/>
            <p:nvPr userDrawn="1"/>
          </p:nvSpPr>
          <p:spPr>
            <a:xfrm>
              <a:off x="2790556" y="3604408"/>
              <a:ext cx="3289043" cy="966927"/>
            </a:xfrm>
            <a:prstGeom prst="round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2" name="Title 1">
            <a:extLst>
              <a:ext uri="{FF2B5EF4-FFF2-40B4-BE49-F238E27FC236}">
                <a16:creationId xmlns:a16="http://schemas.microsoft.com/office/drawing/2014/main" id="{ACB7529B-BB05-F8D2-3B81-F5EA35931CD8}"/>
              </a:ext>
            </a:extLst>
          </p:cNvPr>
          <p:cNvSpPr>
            <a:spLocks noGrp="1"/>
          </p:cNvSpPr>
          <p:nvPr>
            <p:ph type="title"/>
          </p:nvPr>
        </p:nvSpPr>
        <p:spPr>
          <a:xfrm>
            <a:off x="656430" y="57150"/>
            <a:ext cx="5787777" cy="62476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Tree>
    <p:extLst>
      <p:ext uri="{BB962C8B-B14F-4D97-AF65-F5344CB8AC3E}">
        <p14:creationId xmlns:p14="http://schemas.microsoft.com/office/powerpoint/2010/main" val="512906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431" y="57150"/>
            <a:ext cx="4480560" cy="114644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29" y="1203598"/>
            <a:ext cx="4480559" cy="337056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6990" y="0"/>
            <a:ext cx="4007010"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268415"/>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5" name="Date Placeholder 3">
            <a:extLst>
              <a:ext uri="{FF2B5EF4-FFF2-40B4-BE49-F238E27FC236}">
                <a16:creationId xmlns:a16="http://schemas.microsoft.com/office/drawing/2014/main" id="{7ABB91D0-7AC2-7C22-6EC1-1FE5E41E9D89}"/>
              </a:ext>
            </a:extLst>
          </p:cNvPr>
          <p:cNvSpPr>
            <a:spLocks noGrp="1"/>
          </p:cNvSpPr>
          <p:nvPr>
            <p:ph type="dt" sz="half" idx="1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6" name="Footer Placeholder 4">
            <a:extLst>
              <a:ext uri="{FF2B5EF4-FFF2-40B4-BE49-F238E27FC236}">
                <a16:creationId xmlns:a16="http://schemas.microsoft.com/office/drawing/2014/main" id="{ADEF2055-CFD3-7ACB-B40E-0340C484B361}"/>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F9F26436-C573-9C9E-73B2-CAD63A71133D}"/>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253602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6429" y="1203598"/>
            <a:ext cx="4480559" cy="3370568"/>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6990" y="0"/>
            <a:ext cx="4007010"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268415"/>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2" name="Title 1"/>
          <p:cNvSpPr>
            <a:spLocks noGrp="1"/>
          </p:cNvSpPr>
          <p:nvPr>
            <p:ph type="title"/>
          </p:nvPr>
        </p:nvSpPr>
        <p:spPr>
          <a:xfrm>
            <a:off x="656430" y="57150"/>
            <a:ext cx="8487569" cy="114644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5" name="Date Placeholder 3">
            <a:extLst>
              <a:ext uri="{FF2B5EF4-FFF2-40B4-BE49-F238E27FC236}">
                <a16:creationId xmlns:a16="http://schemas.microsoft.com/office/drawing/2014/main" id="{AA2AE336-65BE-381F-EB59-66094B35B85D}"/>
              </a:ext>
            </a:extLst>
          </p:cNvPr>
          <p:cNvSpPr>
            <a:spLocks noGrp="1"/>
          </p:cNvSpPr>
          <p:nvPr>
            <p:ph type="dt" sz="half" idx="1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6" name="Footer Placeholder 4">
            <a:extLst>
              <a:ext uri="{FF2B5EF4-FFF2-40B4-BE49-F238E27FC236}">
                <a16:creationId xmlns:a16="http://schemas.microsoft.com/office/drawing/2014/main" id="{B9907778-56E6-34AD-956C-A7B9BBD60318}"/>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7" name="Slide Number Placeholder 5">
            <a:extLst>
              <a:ext uri="{FF2B5EF4-FFF2-40B4-BE49-F238E27FC236}">
                <a16:creationId xmlns:a16="http://schemas.microsoft.com/office/drawing/2014/main" id="{E2FBF035-0ED8-079E-ABE0-0EDDEEE8D048}"/>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01689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6431" y="57150"/>
            <a:ext cx="4480560" cy="114644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3" name="Content Placeholder 2"/>
          <p:cNvSpPr>
            <a:spLocks noGrp="1"/>
          </p:cNvSpPr>
          <p:nvPr>
            <p:ph sz="half" idx="1"/>
          </p:nvPr>
        </p:nvSpPr>
        <p:spPr>
          <a:xfrm>
            <a:off x="656431" y="1177810"/>
            <a:ext cx="4480559"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6990" y="0"/>
            <a:ext cx="4007010"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268415"/>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6431" y="2917709"/>
            <a:ext cx="4481512"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3">
            <a:extLst>
              <a:ext uri="{FF2B5EF4-FFF2-40B4-BE49-F238E27FC236}">
                <a16:creationId xmlns:a16="http://schemas.microsoft.com/office/drawing/2014/main" id="{D9E3588E-6DB6-0CAA-1EB6-B0B0E537B012}"/>
              </a:ext>
            </a:extLst>
          </p:cNvPr>
          <p:cNvSpPr>
            <a:spLocks noGrp="1"/>
          </p:cNvSpPr>
          <p:nvPr>
            <p:ph type="dt" sz="half" idx="13"/>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7" name="Footer Placeholder 4">
            <a:extLst>
              <a:ext uri="{FF2B5EF4-FFF2-40B4-BE49-F238E27FC236}">
                <a16:creationId xmlns:a16="http://schemas.microsoft.com/office/drawing/2014/main" id="{8D794785-A5C1-3404-07E1-DB6377CE51D6}"/>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8" name="Slide Number Placeholder 5">
            <a:extLst>
              <a:ext uri="{FF2B5EF4-FFF2-40B4-BE49-F238E27FC236}">
                <a16:creationId xmlns:a16="http://schemas.microsoft.com/office/drawing/2014/main" id="{1C63A1CB-8512-9084-2EC5-00A5CD572BF5}"/>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488190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enario User Stori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6431" y="1047750"/>
            <a:ext cx="4448969" cy="1844444"/>
          </a:xfrm>
        </p:spPr>
        <p:txBody>
          <a:bodyPr>
            <a:normAutofit/>
          </a:bodyPr>
          <a:lstStyle>
            <a:lvl1pPr marL="0" indent="0">
              <a:buFontTx/>
              <a:buNone/>
              <a:defRPr sz="1800"/>
            </a:lvl1pPr>
            <a:lvl2pPr>
              <a:buFontTx/>
              <a:buNone/>
              <a:defRPr sz="1600"/>
            </a:lvl2pPr>
            <a:lvl3pPr>
              <a:buFontTx/>
              <a:buNone/>
              <a:defRPr sz="1400"/>
            </a:lvl3pPr>
            <a:lvl4pPr>
              <a:buFontTx/>
              <a:buNone/>
              <a:defRPr sz="1200"/>
            </a:lvl4pPr>
            <a:lvl5pPr>
              <a:buFontTx/>
              <a:buNone/>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4224" y="3258825"/>
            <a:ext cx="4449915" cy="1583755"/>
          </a:xfrm>
        </p:spPr>
        <p:txBody>
          <a:bodyPr>
            <a:noAutofit/>
          </a:bodyPr>
          <a:lstStyle>
            <a:lvl1pPr marL="0" indent="0">
              <a:buFontTx/>
              <a:buNone/>
              <a:defRPr sz="1800"/>
            </a:lvl1pPr>
            <a:lvl2pPr>
              <a:buFontTx/>
              <a:buNone/>
              <a:defRPr sz="1600"/>
            </a:lvl2pPr>
            <a:lvl3pPr>
              <a:buFontTx/>
              <a:buNone/>
              <a:defRPr sz="1400"/>
            </a:lvl3pPr>
            <a:lvl4pPr>
              <a:buFontTx/>
              <a:buNone/>
              <a:defRPr sz="1200"/>
            </a:lvl4pPr>
            <a:lvl5pPr>
              <a:buFontTx/>
              <a:buNone/>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Title 1"/>
          <p:cNvSpPr>
            <a:spLocks noGrp="1"/>
          </p:cNvSpPr>
          <p:nvPr>
            <p:ph type="title"/>
          </p:nvPr>
        </p:nvSpPr>
        <p:spPr>
          <a:xfrm>
            <a:off x="656431" y="57151"/>
            <a:ext cx="4448969" cy="609600"/>
          </a:xfrm>
        </p:spPr>
        <p:txBody>
          <a:bodyPr vert="horz" lIns="91440" tIns="45720" rIns="91440" bIns="45720" rtlCol="0" anchor="ctr">
            <a:noAutofit/>
          </a:bodyPr>
          <a:lstStyle>
            <a:lvl1pPr>
              <a:lnSpc>
                <a:spcPct val="90000"/>
              </a:lnSpc>
              <a:defRPr lang="en-US" sz="2400" b="0">
                <a:latin typeface="+mj-lt"/>
              </a:defRPr>
            </a:lvl1pPr>
          </a:lstStyle>
          <a:p>
            <a:pPr lvl="0"/>
            <a:r>
              <a:rPr lang="en-US" dirty="0"/>
              <a:t>Click to edit Master title style</a:t>
            </a:r>
          </a:p>
        </p:txBody>
      </p:sp>
      <p:sp>
        <p:nvSpPr>
          <p:cNvPr id="5" name="Date Placeholder 3">
            <a:extLst>
              <a:ext uri="{FF2B5EF4-FFF2-40B4-BE49-F238E27FC236}">
                <a16:creationId xmlns:a16="http://schemas.microsoft.com/office/drawing/2014/main" id="{32D12BF2-B22B-8FAF-BA6F-A08AD90E18CA}"/>
              </a:ext>
            </a:extLst>
          </p:cNvPr>
          <p:cNvSpPr>
            <a:spLocks noGrp="1"/>
          </p:cNvSpPr>
          <p:nvPr>
            <p:ph type="dt" sz="half" idx="13"/>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7" name="Footer Placeholder 4">
            <a:extLst>
              <a:ext uri="{FF2B5EF4-FFF2-40B4-BE49-F238E27FC236}">
                <a16:creationId xmlns:a16="http://schemas.microsoft.com/office/drawing/2014/main" id="{3B79E8D4-B250-8712-A827-0E821A38D98C}"/>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8" name="Slide Number Placeholder 5">
            <a:extLst>
              <a:ext uri="{FF2B5EF4-FFF2-40B4-BE49-F238E27FC236}">
                <a16:creationId xmlns:a16="http://schemas.microsoft.com/office/drawing/2014/main" id="{B0C69089-4CED-32C6-A944-125B02FF421F}"/>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
        <p:nvSpPr>
          <p:cNvPr id="10" name="TextBox 9">
            <a:extLst>
              <a:ext uri="{FF2B5EF4-FFF2-40B4-BE49-F238E27FC236}">
                <a16:creationId xmlns:a16="http://schemas.microsoft.com/office/drawing/2014/main" id="{B092C5A7-7EF0-78A4-44D2-5509193CAFEC}"/>
              </a:ext>
            </a:extLst>
          </p:cNvPr>
          <p:cNvSpPr txBox="1"/>
          <p:nvPr userDrawn="1"/>
        </p:nvSpPr>
        <p:spPr>
          <a:xfrm>
            <a:off x="5181600" y="0"/>
            <a:ext cx="3961146" cy="1754326"/>
          </a:xfrm>
          <a:prstGeom prst="rect">
            <a:avLst/>
          </a:prstGeom>
          <a:solidFill>
            <a:schemeClr val="accent3">
              <a:lumMod val="20000"/>
              <a:lumOff val="80000"/>
            </a:schemeClr>
          </a:solidFill>
        </p:spPr>
        <p:txBody>
          <a:bodyPr wrap="square">
            <a:spAutoFit/>
          </a:bodyPr>
          <a:lstStyle/>
          <a:p>
            <a:r>
              <a:rPr lang="en-US" sz="1800" b="1" i="0" u="none" strike="noStrike" dirty="0">
                <a:solidFill>
                  <a:srgbClr val="000000"/>
                </a:solidFill>
                <a:effectLst/>
                <a:latin typeface="+mj-lt"/>
              </a:rPr>
              <a:t>Epic Goal:</a:t>
            </a:r>
            <a:r>
              <a:rPr lang="en-US" sz="1800" b="0" i="0" u="none" strike="noStrike" dirty="0">
                <a:solidFill>
                  <a:srgbClr val="000000"/>
                </a:solidFill>
                <a:effectLst/>
                <a:latin typeface="+mj-lt"/>
              </a:rPr>
              <a:t> </a:t>
            </a:r>
            <a:br>
              <a:rPr lang="en-US" sz="1800" b="0" i="0" u="none" strike="noStrike" dirty="0">
                <a:solidFill>
                  <a:srgbClr val="000000"/>
                </a:solidFill>
                <a:effectLst/>
                <a:latin typeface="+mn-lt"/>
              </a:rPr>
            </a:br>
            <a:r>
              <a:rPr lang="en-US" sz="1800" b="0" i="0" u="none" strike="noStrike" dirty="0">
                <a:solidFill>
                  <a:srgbClr val="000000"/>
                </a:solidFill>
                <a:effectLst/>
                <a:latin typeface="+mn-lt"/>
              </a:rPr>
              <a:t>To leverage AI to rapidly approve, rank, and present the most qualified candidates to hiring managers, while ensuring compliance and minimizing manual screening effort.</a:t>
            </a:r>
            <a:endParaRPr lang="en-US" dirty="0">
              <a:latin typeface="+mn-lt"/>
            </a:endParaRPr>
          </a:p>
        </p:txBody>
      </p:sp>
      <p:sp>
        <p:nvSpPr>
          <p:cNvPr id="11" name="Content Placeholder 2">
            <a:extLst>
              <a:ext uri="{FF2B5EF4-FFF2-40B4-BE49-F238E27FC236}">
                <a16:creationId xmlns:a16="http://schemas.microsoft.com/office/drawing/2014/main" id="{A787F8F5-487E-6A04-C125-714E5F9E3BCD}"/>
              </a:ext>
            </a:extLst>
          </p:cNvPr>
          <p:cNvSpPr>
            <a:spLocks noGrp="1"/>
          </p:cNvSpPr>
          <p:nvPr>
            <p:ph sz="half" idx="14"/>
          </p:nvPr>
        </p:nvSpPr>
        <p:spPr>
          <a:xfrm>
            <a:off x="5181600" y="2254006"/>
            <a:ext cx="3886200" cy="2588575"/>
          </a:xfrm>
        </p:spPr>
        <p:txBody>
          <a:bodyPr>
            <a:normAutofit/>
          </a:bodyPr>
          <a:lstStyle>
            <a:lvl1pPr marL="228600" indent="-228600">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E882F191-8973-268C-1468-C8620FA308C1}"/>
              </a:ext>
            </a:extLst>
          </p:cNvPr>
          <p:cNvSpPr txBox="1"/>
          <p:nvPr userDrawn="1"/>
        </p:nvSpPr>
        <p:spPr>
          <a:xfrm>
            <a:off x="654225" y="681118"/>
            <a:ext cx="4448969" cy="369332"/>
          </a:xfrm>
          <a:prstGeom prst="rect">
            <a:avLst/>
          </a:prstGeom>
          <a:noFill/>
          <a:ln>
            <a:solidFill>
              <a:schemeClr val="accent3">
                <a:lumMod val="50000"/>
              </a:schemeClr>
            </a:solidFill>
          </a:ln>
        </p:spPr>
        <p:txBody>
          <a:bodyPr wrap="square" rtlCol="0">
            <a:spAutoFit/>
          </a:bodyPr>
          <a:lstStyle/>
          <a:p>
            <a:r>
              <a:rPr lang="en-US" b="1" dirty="0">
                <a:solidFill>
                  <a:schemeClr val="accent3">
                    <a:lumMod val="50000"/>
                  </a:schemeClr>
                </a:solidFill>
              </a:rPr>
              <a:t>User Story</a:t>
            </a:r>
          </a:p>
        </p:txBody>
      </p:sp>
      <p:sp>
        <p:nvSpPr>
          <p:cNvPr id="13" name="TextBox 12">
            <a:extLst>
              <a:ext uri="{FF2B5EF4-FFF2-40B4-BE49-F238E27FC236}">
                <a16:creationId xmlns:a16="http://schemas.microsoft.com/office/drawing/2014/main" id="{5F493ABF-A0D7-0DDA-24A3-986D28DF913C}"/>
              </a:ext>
            </a:extLst>
          </p:cNvPr>
          <p:cNvSpPr txBox="1"/>
          <p:nvPr userDrawn="1"/>
        </p:nvSpPr>
        <p:spPr>
          <a:xfrm>
            <a:off x="654224" y="2889494"/>
            <a:ext cx="4448969" cy="369332"/>
          </a:xfrm>
          <a:prstGeom prst="rect">
            <a:avLst/>
          </a:prstGeom>
          <a:noFill/>
          <a:ln>
            <a:solidFill>
              <a:schemeClr val="accent3">
                <a:lumMod val="50000"/>
              </a:schemeClr>
            </a:solidFill>
          </a:ln>
        </p:spPr>
        <p:txBody>
          <a:bodyPr wrap="square" rtlCol="0">
            <a:spAutoFit/>
          </a:bodyPr>
          <a:lstStyle/>
          <a:p>
            <a:r>
              <a:rPr lang="en-US" b="1" dirty="0">
                <a:solidFill>
                  <a:schemeClr val="accent3">
                    <a:lumMod val="50000"/>
                  </a:schemeClr>
                </a:solidFill>
              </a:rPr>
              <a:t>Expected Business Value</a:t>
            </a:r>
          </a:p>
        </p:txBody>
      </p:sp>
      <p:sp>
        <p:nvSpPr>
          <p:cNvPr id="15" name="TextBox 14">
            <a:extLst>
              <a:ext uri="{FF2B5EF4-FFF2-40B4-BE49-F238E27FC236}">
                <a16:creationId xmlns:a16="http://schemas.microsoft.com/office/drawing/2014/main" id="{DE8D92CE-B657-3F25-7BC1-5E6164C0AB56}"/>
              </a:ext>
            </a:extLst>
          </p:cNvPr>
          <p:cNvSpPr txBox="1"/>
          <p:nvPr userDrawn="1"/>
        </p:nvSpPr>
        <p:spPr>
          <a:xfrm>
            <a:off x="5181600" y="1881174"/>
            <a:ext cx="3886200" cy="369332"/>
          </a:xfrm>
          <a:prstGeom prst="rect">
            <a:avLst/>
          </a:prstGeom>
          <a:noFill/>
          <a:ln>
            <a:solidFill>
              <a:schemeClr val="accent3">
                <a:lumMod val="50000"/>
              </a:schemeClr>
            </a:solidFill>
          </a:ln>
        </p:spPr>
        <p:txBody>
          <a:bodyPr wrap="square" rtlCol="0">
            <a:spAutoFit/>
          </a:bodyPr>
          <a:lstStyle/>
          <a:p>
            <a:r>
              <a:rPr lang="en-US" b="1" dirty="0">
                <a:solidFill>
                  <a:schemeClr val="accent3">
                    <a:lumMod val="50000"/>
                  </a:schemeClr>
                </a:solidFill>
              </a:rPr>
              <a:t>Definition of Done (DoD)</a:t>
            </a:r>
          </a:p>
        </p:txBody>
      </p:sp>
    </p:spTree>
    <p:extLst>
      <p:ext uri="{BB962C8B-B14F-4D97-AF65-F5344CB8AC3E}">
        <p14:creationId xmlns:p14="http://schemas.microsoft.com/office/powerpoint/2010/main" val="3308302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56431" y="1177810"/>
            <a:ext cx="4480559" cy="1714384"/>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6990" y="0"/>
            <a:ext cx="4007010" cy="5143500"/>
          </a:xfrm>
        </p:spPr>
        <p:txBody>
          <a:bodyPr>
            <a:normAutofit/>
          </a:bodyPr>
          <a:lstStyle>
            <a:lvl1pPr marL="0" indent="0">
              <a:buNone/>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endParaRPr lang="en-US" dirty="0"/>
          </a:p>
        </p:txBody>
      </p:sp>
      <p:sp>
        <p:nvSpPr>
          <p:cNvPr id="14" name="Text Placeholder 4">
            <a:extLst>
              <a:ext uri="{FF2B5EF4-FFF2-40B4-BE49-F238E27FC236}">
                <a16:creationId xmlns:a16="http://schemas.microsoft.com/office/drawing/2014/main" id="{9C8AEC8C-FD85-4679-B0C5-D5A47BB77209}"/>
              </a:ext>
            </a:extLst>
          </p:cNvPr>
          <p:cNvSpPr>
            <a:spLocks noGrp="1"/>
          </p:cNvSpPr>
          <p:nvPr>
            <p:ph type="body" sz="quarter" idx="11"/>
          </p:nvPr>
        </p:nvSpPr>
        <p:spPr>
          <a:xfrm>
            <a:off x="2384425" y="4574166"/>
            <a:ext cx="6605588" cy="268415"/>
          </a:xfrm>
        </p:spPr>
        <p:txBody>
          <a:bodyPr anchor="b">
            <a:normAutofit/>
          </a:bodyPr>
          <a:lstStyle>
            <a:lvl1pPr marL="0" indent="0">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6" name="Text Placeholder 5">
            <a:extLst>
              <a:ext uri="{FF2B5EF4-FFF2-40B4-BE49-F238E27FC236}">
                <a16:creationId xmlns:a16="http://schemas.microsoft.com/office/drawing/2014/main" id="{D9BF1E4F-F169-4020-91CD-BDE8141648BA}"/>
              </a:ext>
            </a:extLst>
          </p:cNvPr>
          <p:cNvSpPr>
            <a:spLocks noGrp="1"/>
          </p:cNvSpPr>
          <p:nvPr>
            <p:ph type="body" sz="quarter" idx="12"/>
          </p:nvPr>
        </p:nvSpPr>
        <p:spPr>
          <a:xfrm>
            <a:off x="656431" y="2917709"/>
            <a:ext cx="4481512" cy="1653626"/>
          </a:xfrm>
        </p:spPr>
        <p:txBody>
          <a:bodyPr>
            <a:no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2" name="Title 1"/>
          <p:cNvSpPr>
            <a:spLocks noGrp="1"/>
          </p:cNvSpPr>
          <p:nvPr>
            <p:ph type="title"/>
          </p:nvPr>
        </p:nvSpPr>
        <p:spPr>
          <a:xfrm>
            <a:off x="656431" y="57150"/>
            <a:ext cx="8333006" cy="1146448"/>
          </a:xfrm>
        </p:spPr>
        <p:txBody>
          <a:bodyPr vert="horz" lIns="91440" tIns="45720" rIns="91440" bIns="45720" rtlCol="0" anchor="ctr">
            <a:noAutofit/>
          </a:bodyPr>
          <a:lstStyle>
            <a:lvl1pPr>
              <a:defRPr lang="en-US" sz="2800" b="0">
                <a:latin typeface="Georgia Pro Cond Semibold" panose="02040706050405020303" pitchFamily="18" charset="0"/>
              </a:defRPr>
            </a:lvl1pPr>
          </a:lstStyle>
          <a:p>
            <a:pPr lvl="0"/>
            <a:r>
              <a:rPr lang="en-US"/>
              <a:t>Click to edit Master title style</a:t>
            </a:r>
          </a:p>
        </p:txBody>
      </p:sp>
      <p:sp>
        <p:nvSpPr>
          <p:cNvPr id="5" name="Date Placeholder 3">
            <a:extLst>
              <a:ext uri="{FF2B5EF4-FFF2-40B4-BE49-F238E27FC236}">
                <a16:creationId xmlns:a16="http://schemas.microsoft.com/office/drawing/2014/main" id="{32D12BF2-B22B-8FAF-BA6F-A08AD90E18CA}"/>
              </a:ext>
            </a:extLst>
          </p:cNvPr>
          <p:cNvSpPr>
            <a:spLocks noGrp="1"/>
          </p:cNvSpPr>
          <p:nvPr>
            <p:ph type="dt" sz="half" idx="13"/>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7" name="Footer Placeholder 4">
            <a:extLst>
              <a:ext uri="{FF2B5EF4-FFF2-40B4-BE49-F238E27FC236}">
                <a16:creationId xmlns:a16="http://schemas.microsoft.com/office/drawing/2014/main" id="{3B79E8D4-B250-8712-A827-0E821A38D98C}"/>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8" name="Slide Number Placeholder 5">
            <a:extLst>
              <a:ext uri="{FF2B5EF4-FFF2-40B4-BE49-F238E27FC236}">
                <a16:creationId xmlns:a16="http://schemas.microsoft.com/office/drawing/2014/main" id="{B0C69089-4CED-32C6-A944-125B02FF421F}"/>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3397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2"/>
          <p:cNvSpPr>
            <a:spLocks noGrp="1"/>
          </p:cNvSpPr>
          <p:nvPr>
            <p:ph sz="half" idx="1"/>
          </p:nvPr>
        </p:nvSpPr>
        <p:spPr>
          <a:xfrm>
            <a:off x="656430" y="1164572"/>
            <a:ext cx="4068000" cy="34234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3"/>
          <p:cNvSpPr>
            <a:spLocks noGrp="1"/>
          </p:cNvSpPr>
          <p:nvPr>
            <p:ph sz="half" idx="2"/>
          </p:nvPr>
        </p:nvSpPr>
        <p:spPr>
          <a:xfrm>
            <a:off x="4914264" y="1164572"/>
            <a:ext cx="4068000" cy="3423402"/>
          </a:xfrm>
        </p:spPr>
        <p:txBody>
          <a:bodyPr>
            <a:normAutofit/>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idx="13"/>
          </p:nvPr>
        </p:nvSpPr>
        <p:spPr>
          <a:xfrm>
            <a:off x="656430" y="684750"/>
            <a:ext cx="4068000" cy="479822"/>
          </a:xfrm>
        </p:spPr>
        <p:txBody>
          <a:bodyPr anchor="b">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p:cNvSpPr>
            <a:spLocks noGrp="1"/>
          </p:cNvSpPr>
          <p:nvPr>
            <p:ph type="body" sz="quarter" idx="3"/>
          </p:nvPr>
        </p:nvSpPr>
        <p:spPr>
          <a:xfrm>
            <a:off x="4914264" y="684750"/>
            <a:ext cx="4068000" cy="479822"/>
          </a:xfrm>
        </p:spPr>
        <p:txBody>
          <a:bodyPr anchor="b">
            <a:no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itle Placeholder 1">
            <a:extLst>
              <a:ext uri="{FF2B5EF4-FFF2-40B4-BE49-F238E27FC236}">
                <a16:creationId xmlns:a16="http://schemas.microsoft.com/office/drawing/2014/main" id="{E4BACCC2-57D3-475C-BBE7-2D9959910392}"/>
              </a:ext>
            </a:extLst>
          </p:cNvPr>
          <p:cNvSpPr>
            <a:spLocks noGrp="1"/>
          </p:cNvSpPr>
          <p:nvPr>
            <p:ph type="title"/>
          </p:nvPr>
        </p:nvSpPr>
        <p:spPr>
          <a:xfrm>
            <a:off x="656430" y="57150"/>
            <a:ext cx="8335169" cy="627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21" name="Text Placeholder 4">
            <a:extLst>
              <a:ext uri="{FF2B5EF4-FFF2-40B4-BE49-F238E27FC236}">
                <a16:creationId xmlns:a16="http://schemas.microsoft.com/office/drawing/2014/main" id="{2724E8F2-0421-4E4F-AF50-6E6F9D47AFF8}"/>
              </a:ext>
            </a:extLst>
          </p:cNvPr>
          <p:cNvSpPr>
            <a:spLocks noGrp="1"/>
          </p:cNvSpPr>
          <p:nvPr>
            <p:ph type="body" sz="quarter" idx="10"/>
          </p:nvPr>
        </p:nvSpPr>
        <p:spPr>
          <a:xfrm>
            <a:off x="2384425" y="4574166"/>
            <a:ext cx="6605588" cy="268415"/>
          </a:xfrm>
        </p:spPr>
        <p:txBody>
          <a:bodyPr anchor="b">
            <a:normAutofit/>
          </a:bodyPr>
          <a:lstStyle>
            <a:lvl1pPr marL="0" indent="0" algn="r">
              <a:buNone/>
              <a:defRPr sz="900">
                <a:solidFill>
                  <a:schemeClr val="accent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CA" dirty="0"/>
          </a:p>
        </p:txBody>
      </p:sp>
      <p:sp>
        <p:nvSpPr>
          <p:cNvPr id="2" name="Date Placeholder 3">
            <a:extLst>
              <a:ext uri="{FF2B5EF4-FFF2-40B4-BE49-F238E27FC236}">
                <a16:creationId xmlns:a16="http://schemas.microsoft.com/office/drawing/2014/main" id="{931286CE-9B48-D38C-4C25-754007AC9461}"/>
              </a:ext>
            </a:extLst>
          </p:cNvPr>
          <p:cNvSpPr>
            <a:spLocks noGrp="1"/>
          </p:cNvSpPr>
          <p:nvPr>
            <p:ph type="dt" sz="half" idx="14"/>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3" name="Footer Placeholder 4">
            <a:extLst>
              <a:ext uri="{FF2B5EF4-FFF2-40B4-BE49-F238E27FC236}">
                <a16:creationId xmlns:a16="http://schemas.microsoft.com/office/drawing/2014/main" id="{05CB6F05-2543-7E20-1911-C655DC066257}"/>
              </a:ext>
            </a:extLst>
          </p:cNvPr>
          <p:cNvSpPr>
            <a:spLocks noGrp="1"/>
          </p:cNvSpPr>
          <p:nvPr>
            <p:ph type="ftr" sz="quarter" idx="15"/>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4" name="Slide Number Placeholder 5">
            <a:extLst>
              <a:ext uri="{FF2B5EF4-FFF2-40B4-BE49-F238E27FC236}">
                <a16:creationId xmlns:a16="http://schemas.microsoft.com/office/drawing/2014/main" id="{8BB46D49-375E-78B9-BEE6-47A79A2B72CD}"/>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8904162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video" Target="../media/media1.mp4"/><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3.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microsoft.com/office/2007/relationships/media"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036733134-background-spring-01-SM.mp4">
            <a:hlinkClick r:id="" action="ppaction://media"/>
          </p:cNvPr>
          <p:cNvPicPr>
            <a:picLocks noChangeAspect="1"/>
          </p:cNvPicPr>
          <p:nvPr userDrawn="1">
            <a:videoFile r:link="rId39"/>
            <p:extLst>
              <p:ext uri="{DAA4B4D4-6D71-4841-9C94-3DE7FCFB9230}">
                <p14:media xmlns:p14="http://schemas.microsoft.com/office/powerpoint/2010/main" r:embed="rId38"/>
              </p:ext>
            </p:extLst>
          </p:nvPr>
        </p:nvPicPr>
        <p:blipFill rotWithShape="1">
          <a:blip r:embed="rId40"/>
          <a:srcRect t="2093" b="2359"/>
          <a:stretch/>
        </p:blipFill>
        <p:spPr>
          <a:xfrm>
            <a:off x="-7200" y="0"/>
            <a:ext cx="9151200" cy="5143500"/>
          </a:xfrm>
          <a:prstGeom prst="rect">
            <a:avLst/>
          </a:prstGeom>
        </p:spPr>
      </p:pic>
      <p:pic>
        <p:nvPicPr>
          <p:cNvPr id="1027" name="Picture 3" descr="D:\PresPro\Templates\Content Update\2015\Transparent-Curve-TXT2.png"/>
          <p:cNvPicPr>
            <a:picLocks noChangeAspect="1" noChangeArrowheads="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7200" y="0"/>
            <a:ext cx="9165771" cy="51557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57150"/>
            <a:ext cx="8534400" cy="6276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742950"/>
            <a:ext cx="85344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787EB4A2-B0D3-DC56-AD38-D302F765C716}"/>
              </a:ext>
            </a:extLst>
          </p:cNvPr>
          <p:cNvPicPr>
            <a:picLocks noChangeAspect="1"/>
          </p:cNvPicPr>
          <p:nvPr userDrawn="1"/>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0478" y="4826926"/>
            <a:ext cx="949722" cy="316574"/>
          </a:xfrm>
          <a:prstGeom prst="rect">
            <a:avLst/>
          </a:prstGeom>
        </p:spPr>
      </p:pic>
      <p:sp>
        <p:nvSpPr>
          <p:cNvPr id="12" name="Date Placeholder 3">
            <a:extLst>
              <a:ext uri="{FF2B5EF4-FFF2-40B4-BE49-F238E27FC236}">
                <a16:creationId xmlns:a16="http://schemas.microsoft.com/office/drawing/2014/main" id="{E784EA07-05FD-BEFE-011C-D95E462148D1}"/>
              </a:ext>
            </a:extLst>
          </p:cNvPr>
          <p:cNvSpPr>
            <a:spLocks noGrp="1"/>
          </p:cNvSpPr>
          <p:nvPr>
            <p:ph type="dt" sz="half" idx="2"/>
          </p:nvPr>
        </p:nvSpPr>
        <p:spPr>
          <a:xfrm>
            <a:off x="6847530" y="4842581"/>
            <a:ext cx="1544397" cy="300919"/>
          </a:xfrm>
          <a:prstGeom prst="rect">
            <a:avLst/>
          </a:prstGeom>
        </p:spPr>
        <p:txBody>
          <a:bodyPr anchor="ctr"/>
          <a:lstStyle>
            <a:lvl1pPr algn="l">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F654A948-8BA3-456E-A939-EF650FC221C8}" type="datetime3">
              <a:rPr lang="en-US" smtClean="0"/>
              <a:pPr/>
              <a:t>27 April 2026</a:t>
            </a:fld>
            <a:endParaRPr lang="en-US" dirty="0"/>
          </a:p>
        </p:txBody>
      </p:sp>
      <p:sp>
        <p:nvSpPr>
          <p:cNvPr id="13" name="Footer Placeholder 4">
            <a:extLst>
              <a:ext uri="{FF2B5EF4-FFF2-40B4-BE49-F238E27FC236}">
                <a16:creationId xmlns:a16="http://schemas.microsoft.com/office/drawing/2014/main" id="{37812ACB-A245-DA3F-009C-329E866254A9}"/>
              </a:ext>
            </a:extLst>
          </p:cNvPr>
          <p:cNvSpPr>
            <a:spLocks noGrp="1"/>
          </p:cNvSpPr>
          <p:nvPr>
            <p:ph type="ftr" sz="quarter" idx="3"/>
          </p:nvPr>
        </p:nvSpPr>
        <p:spPr>
          <a:xfrm>
            <a:off x="1752601" y="4842581"/>
            <a:ext cx="5094928" cy="300919"/>
          </a:xfrm>
          <a:prstGeom prst="rect">
            <a:avLst/>
          </a:prstGeom>
        </p:spPr>
        <p:txBody>
          <a:bodyPr anchor="ctr"/>
          <a:lstStyle>
            <a:lvl1pPr algn="ct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r>
              <a:rPr lang="en-US"/>
              <a:t>©2026 Hans Eckman  |  EckmanGuides.com</a:t>
            </a:r>
            <a:endParaRPr lang="en-US" dirty="0"/>
          </a:p>
        </p:txBody>
      </p:sp>
      <p:sp>
        <p:nvSpPr>
          <p:cNvPr id="14" name="Slide Number Placeholder 5">
            <a:extLst>
              <a:ext uri="{FF2B5EF4-FFF2-40B4-BE49-F238E27FC236}">
                <a16:creationId xmlns:a16="http://schemas.microsoft.com/office/drawing/2014/main" id="{6E784C36-0EBA-BCB7-C429-29DC4422DB46}"/>
              </a:ext>
            </a:extLst>
          </p:cNvPr>
          <p:cNvSpPr>
            <a:spLocks noGrp="1"/>
          </p:cNvSpPr>
          <p:nvPr>
            <p:ph type="sldNum" sz="quarter" idx="4"/>
          </p:nvPr>
        </p:nvSpPr>
        <p:spPr>
          <a:xfrm>
            <a:off x="8391928" y="4842581"/>
            <a:ext cx="597510" cy="300919"/>
          </a:xfrm>
          <a:prstGeom prst="rect">
            <a:avLst/>
          </a:prstGeom>
        </p:spPr>
        <p:txBody>
          <a:bodyPr anchor="ctr"/>
          <a:lstStyle>
            <a:lvl1pPr algn="r">
              <a:defRPr sz="1100">
                <a:solidFill>
                  <a:schemeClr val="accent3">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fld id="{E1C96F3B-FD60-45FE-B33B-5C1B4868CFE2}" type="slidenum">
              <a:rPr lang="en-US" smtClean="0"/>
              <a:pPr/>
              <a:t>‹#›</a:t>
            </a:fld>
            <a:endParaRPr lang="en-US" dirty="0"/>
          </a:p>
        </p:txBody>
      </p:sp>
    </p:spTree>
    <p:extLst>
      <p:ext uri="{BB962C8B-B14F-4D97-AF65-F5344CB8AC3E}">
        <p14:creationId xmlns:p14="http://schemas.microsoft.com/office/powerpoint/2010/main" val="19969165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91"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49" r:id="rId23"/>
    <p:sldLayoutId id="2147483650" r:id="rId24"/>
    <p:sldLayoutId id="2147483651" r:id="rId25"/>
    <p:sldLayoutId id="2147483652" r:id="rId26"/>
    <p:sldLayoutId id="2147483653" r:id="rId27"/>
    <p:sldLayoutId id="2147483654" r:id="rId28"/>
    <p:sldLayoutId id="2147483655" r:id="rId29"/>
    <p:sldLayoutId id="2147483656" r:id="rId30"/>
    <p:sldLayoutId id="2147483657" r:id="rId31"/>
    <p:sldLayoutId id="2147483692" r:id="rId32"/>
    <p:sldLayoutId id="2147483693" r:id="rId33"/>
    <p:sldLayoutId id="2147483694" r:id="rId34"/>
    <p:sldLayoutId id="2147483695" r:id="rId35"/>
    <p:sldLayoutId id="2147483704" r:id="rId3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hold" display="0">
                  <p:stCondLst>
                    <p:cond delay="indefinite"/>
                  </p:stCondLst>
                </p:cTn>
                <p:tgtEl>
                  <p:spTgt spid="11"/>
                </p:tgtEl>
              </p:cMediaNode>
            </p:video>
          </p:childTnLst>
        </p:cTn>
      </p:par>
    </p:tnLst>
  </p:timing>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heathbrothers.com/books/switch/" TargetMode="External"/><Relationship Id="rId2" Type="http://schemas.openxmlformats.org/officeDocument/2006/relationships/image" Target="../media/image19.jpeg"/><Relationship Id="rId1" Type="http://schemas.openxmlformats.org/officeDocument/2006/relationships/slideLayout" Target="../slideLayouts/slideLayout32.xml"/><Relationship Id="rId5" Type="http://schemas.openxmlformats.org/officeDocument/2006/relationships/image" Target="../media/image20.png"/><Relationship Id="rId4" Type="http://schemas.openxmlformats.org/officeDocument/2006/relationships/hyperlink" Target="https://www.pexels.com/photo/man-riding-on-an-elephant-14570757/"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pexels.com/photo/man-riding-on-an-elephant-14570757/" TargetMode="External"/><Relationship Id="rId2" Type="http://schemas.openxmlformats.org/officeDocument/2006/relationships/hyperlink" Target="https://heathbrothers.com/books/switch/" TargetMode="External"/><Relationship Id="rId1" Type="http://schemas.openxmlformats.org/officeDocument/2006/relationships/slideLayout" Target="../slideLayouts/slideLayout3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microsoft.com/en-us/industry/microsoft-in-business/future-of-work/2025/04/25/leading-the-ai-revolution-insights-from-microsofts-work-trend-index/" TargetMode="Externa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hyperlink" Target="https://www.pexels.com/photo/closeup-photo-of-primate-1207875/" TargetMode="External"/><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eforum.org/impact/reskilling-revolution-preparing-1-billion-people-for-tomorrows-economy" TargetMode="External"/><Relationship Id="rId2" Type="http://schemas.openxmlformats.org/officeDocument/2006/relationships/chart" Target="../charts/chart4.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microsoft.com/office/2007/relationships/hdphoto" Target="../media/hdphoto1.wdp"/><Relationship Id="rId2" Type="http://schemas.openxmlformats.org/officeDocument/2006/relationships/hyperlink" Target="https://www.pexels.com/photo/businesswomen-in-an-office-4427501/" TargetMode="Externa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hyperlink" Target="https://www.pwc.com/gx/en/services/ai/ai-jobs-barometer.html" TargetMode="External"/><Relationship Id="rId1" Type="http://schemas.openxmlformats.org/officeDocument/2006/relationships/slideLayout" Target="../slideLayouts/slideLayout34.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7" Type="http://schemas.microsoft.com/office/2007/relationships/hdphoto" Target="../media/hdphoto1.wdp"/><Relationship Id="rId2" Type="http://schemas.openxmlformats.org/officeDocument/2006/relationships/hyperlink" Target="https://www.pexels.com/photo/woman-assisting-her-colleague-5685820/" TargetMode="Externa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2.jpeg"/><Relationship Id="rId7" Type="http://schemas.openxmlformats.org/officeDocument/2006/relationships/image" Target="../media/image29.png"/><Relationship Id="rId2" Type="http://schemas.openxmlformats.org/officeDocument/2006/relationships/hyperlink" Target="https://www.pexels.com/photo/frustrated-businesswoman-sitting-at-an-office-desk-12911178/" TargetMode="External"/><Relationship Id="rId1" Type="http://schemas.openxmlformats.org/officeDocument/2006/relationships/slideLayout" Target="../slideLayouts/slideLayout36.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7" Type="http://schemas.microsoft.com/office/2007/relationships/hdphoto" Target="../media/hdphoto1.wdp"/><Relationship Id="rId2" Type="http://schemas.openxmlformats.org/officeDocument/2006/relationships/hyperlink" Target="https://www.pexels.com/photo/children-in-halloween-costumes-in-studio-7139987/" TargetMode="Externa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weforum.org/impact/reskilling-revolution-preparing-1-billion-people-for-tomorrows-economy"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mckinsey.com/capabilities/people-and-organizational-performance/our-insights/the-state-of-organization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7357" y="1529757"/>
            <a:ext cx="8269287" cy="1371600"/>
          </a:xfrm>
        </p:spPr>
        <p:txBody>
          <a:bodyPr/>
          <a:lstStyle/>
          <a:p>
            <a:r>
              <a:rPr lang="en-US" dirty="0"/>
              <a:t>Remain Irreplaceable</a:t>
            </a:r>
          </a:p>
        </p:txBody>
      </p:sp>
      <p:sp>
        <p:nvSpPr>
          <p:cNvPr id="5" name="Subtitle 4"/>
          <p:cNvSpPr>
            <a:spLocks noGrp="1"/>
          </p:cNvSpPr>
          <p:nvPr>
            <p:ph type="body" idx="1"/>
          </p:nvPr>
        </p:nvSpPr>
        <p:spPr>
          <a:xfrm>
            <a:off x="434898" y="2572591"/>
            <a:ext cx="8269287" cy="911295"/>
          </a:xfrm>
        </p:spPr>
        <p:txBody>
          <a:bodyPr/>
          <a:lstStyle/>
          <a:p>
            <a:r>
              <a:rPr lang="en-US" dirty="0"/>
              <a:t>Human-Centered Skills for Leading </a:t>
            </a:r>
            <a:br>
              <a:rPr lang="en-US" dirty="0"/>
            </a:br>
            <a:r>
              <a:rPr lang="en-US" dirty="0"/>
              <a:t>in AI-Driven Organizations</a:t>
            </a:r>
          </a:p>
        </p:txBody>
      </p:sp>
      <p:sp>
        <p:nvSpPr>
          <p:cNvPr id="3" name="Footer Placeholder 2">
            <a:extLst>
              <a:ext uri="{FF2B5EF4-FFF2-40B4-BE49-F238E27FC236}">
                <a16:creationId xmlns:a16="http://schemas.microsoft.com/office/drawing/2014/main" id="{491C8F77-CB5F-9F33-8B9B-1EE63AA53912}"/>
              </a:ext>
            </a:extLst>
          </p:cNvPr>
          <p:cNvSpPr>
            <a:spLocks noGrp="1"/>
          </p:cNvSpPr>
          <p:nvPr>
            <p:ph type="ftr" sz="quarter" idx="3"/>
          </p:nvPr>
        </p:nvSpPr>
        <p:spPr>
          <a:xfrm>
            <a:off x="2483768" y="4837051"/>
            <a:ext cx="4176464" cy="246601"/>
          </a:xfrm>
        </p:spPr>
        <p:txBody>
          <a:bodyPr/>
          <a:lstStyle/>
          <a:p>
            <a:r>
              <a:rPr lang="en-US" dirty="0"/>
              <a:t>©2026 Hans Eckman  |  EckmanGuides.com</a:t>
            </a:r>
          </a:p>
        </p:txBody>
      </p:sp>
      <p:sp>
        <p:nvSpPr>
          <p:cNvPr id="6" name="Slide Number Placeholder 5">
            <a:extLst>
              <a:ext uri="{FF2B5EF4-FFF2-40B4-BE49-F238E27FC236}">
                <a16:creationId xmlns:a16="http://schemas.microsoft.com/office/drawing/2014/main" id="{C8A90283-EA02-D46C-C90A-57D735186141}"/>
              </a:ext>
            </a:extLst>
          </p:cNvPr>
          <p:cNvSpPr>
            <a:spLocks noGrp="1"/>
          </p:cNvSpPr>
          <p:nvPr>
            <p:ph type="sldNum" sz="quarter" idx="4294967295"/>
          </p:nvPr>
        </p:nvSpPr>
        <p:spPr>
          <a:xfrm>
            <a:off x="7924800" y="4811713"/>
            <a:ext cx="1219200" cy="274637"/>
          </a:xfrm>
        </p:spPr>
        <p:txBody>
          <a:bodyPr/>
          <a:lstStyle/>
          <a:p>
            <a:fld id="{E1C96F3B-FD60-45FE-B33B-5C1B4868CFE2}" type="slidenum">
              <a:rPr lang="en-US" smtClean="0"/>
              <a:pPr/>
              <a:t>1</a:t>
            </a:fld>
            <a:endParaRPr lang="en-US"/>
          </a:p>
        </p:txBody>
      </p:sp>
    </p:spTree>
    <p:extLst>
      <p:ext uri="{BB962C8B-B14F-4D97-AF65-F5344CB8AC3E}">
        <p14:creationId xmlns:p14="http://schemas.microsoft.com/office/powerpoint/2010/main" val="255206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3CC6B839-D5AE-B9D7-ED99-5517CAB867D0}"/>
              </a:ext>
            </a:extLst>
          </p:cNvPr>
          <p:cNvSpPr>
            <a:spLocks noGrp="1"/>
          </p:cNvSpPr>
          <p:nvPr>
            <p:ph sz="half" idx="1"/>
          </p:nvPr>
        </p:nvSpPr>
        <p:spPr/>
        <p:txBody>
          <a:bodyPr>
            <a:normAutofit fontScale="92500" lnSpcReduction="10000"/>
          </a:bodyPr>
          <a:lstStyle/>
          <a:p>
            <a:r>
              <a:rPr lang="en-US" dirty="0"/>
              <a:t>As a Recruiter, I want the system to calculate a comprehensive match score for each candidate based on resume skills, industry experience, education, and management level, so that I can quickly assess their objective qualifications against the job requirements.</a:t>
            </a:r>
          </a:p>
        </p:txBody>
      </p:sp>
      <p:sp>
        <p:nvSpPr>
          <p:cNvPr id="24" name="Text Placeholder 23">
            <a:extLst>
              <a:ext uri="{FF2B5EF4-FFF2-40B4-BE49-F238E27FC236}">
                <a16:creationId xmlns:a16="http://schemas.microsoft.com/office/drawing/2014/main" id="{C1EAAF00-D074-C157-D4EE-8D077503EC9B}"/>
              </a:ext>
            </a:extLst>
          </p:cNvPr>
          <p:cNvSpPr>
            <a:spLocks noGrp="1"/>
          </p:cNvSpPr>
          <p:nvPr>
            <p:ph type="body" sz="quarter" idx="12"/>
          </p:nvPr>
        </p:nvSpPr>
        <p:spPr/>
        <p:txBody>
          <a:bodyPr/>
          <a:lstStyle/>
          <a:p>
            <a:r>
              <a:rPr lang="en-US" dirty="0"/>
              <a:t>Reduces time-to-fill (TTF) by an estimated 30% due to automated initial screening. Improves consistency in candidate evaluation.</a:t>
            </a:r>
          </a:p>
        </p:txBody>
      </p:sp>
      <p:sp>
        <p:nvSpPr>
          <p:cNvPr id="22" name="Title 21">
            <a:extLst>
              <a:ext uri="{FF2B5EF4-FFF2-40B4-BE49-F238E27FC236}">
                <a16:creationId xmlns:a16="http://schemas.microsoft.com/office/drawing/2014/main" id="{F7AA8B44-FD52-DA63-DD76-D5115EA0EEBD}"/>
              </a:ext>
            </a:extLst>
          </p:cNvPr>
          <p:cNvSpPr>
            <a:spLocks noGrp="1"/>
          </p:cNvSpPr>
          <p:nvPr>
            <p:ph type="title"/>
          </p:nvPr>
        </p:nvSpPr>
        <p:spPr/>
        <p:txBody>
          <a:bodyPr/>
          <a:lstStyle/>
          <a:p>
            <a:r>
              <a:rPr lang="en-US" dirty="0">
                <a:latin typeface="Georgia Pro Black" panose="02040A02050405020203" pitchFamily="18" charset="0"/>
              </a:rPr>
              <a:t>Core Ranking Algorithm</a:t>
            </a:r>
          </a:p>
        </p:txBody>
      </p:sp>
      <p:sp>
        <p:nvSpPr>
          <p:cNvPr id="2" name="Date Placeholder 1">
            <a:extLst>
              <a:ext uri="{FF2B5EF4-FFF2-40B4-BE49-F238E27FC236}">
                <a16:creationId xmlns:a16="http://schemas.microsoft.com/office/drawing/2014/main" id="{E9BF7643-C106-AEFA-3497-946BCF305DD4}"/>
              </a:ext>
            </a:extLst>
          </p:cNvPr>
          <p:cNvSpPr>
            <a:spLocks noGrp="1"/>
          </p:cNvSpPr>
          <p:nvPr>
            <p:ph type="dt" sz="half" idx="13"/>
          </p:nvPr>
        </p:nvSpPr>
        <p:spPr/>
        <p:txBody>
          <a:bodyPr/>
          <a:lstStyle/>
          <a:p>
            <a:fld id="{39E6F177-962B-442B-98E7-4991B052B805}" type="datetime3">
              <a:rPr lang="en-US" smtClean="0"/>
              <a:pPr/>
              <a:t>27 April 2026</a:t>
            </a:fld>
            <a:endParaRPr lang="en-US"/>
          </a:p>
        </p:txBody>
      </p:sp>
      <p:sp>
        <p:nvSpPr>
          <p:cNvPr id="5" name="Footer Placeholder 4">
            <a:extLst>
              <a:ext uri="{FF2B5EF4-FFF2-40B4-BE49-F238E27FC236}">
                <a16:creationId xmlns:a16="http://schemas.microsoft.com/office/drawing/2014/main" id="{5669D392-3116-C65F-9132-E3C1034E277E}"/>
              </a:ext>
            </a:extLst>
          </p:cNvPr>
          <p:cNvSpPr>
            <a:spLocks noGrp="1"/>
          </p:cNvSpPr>
          <p:nvPr>
            <p:ph type="ftr" sz="quarter" idx="3"/>
          </p:nvPr>
        </p:nvSpPr>
        <p:spPr/>
        <p:txBody>
          <a:bodyPr/>
          <a:lstStyle/>
          <a:p>
            <a:r>
              <a:rPr lang="en-US" dirty="0"/>
              <a:t>©2026 Hans Eckman  |  EckmanGuides.com</a:t>
            </a:r>
          </a:p>
        </p:txBody>
      </p:sp>
      <p:sp>
        <p:nvSpPr>
          <p:cNvPr id="6" name="Slide Number Placeholder 5">
            <a:extLst>
              <a:ext uri="{FF2B5EF4-FFF2-40B4-BE49-F238E27FC236}">
                <a16:creationId xmlns:a16="http://schemas.microsoft.com/office/drawing/2014/main" id="{D9BACFEB-CBA5-FAE6-520C-12FD331A164B}"/>
              </a:ext>
            </a:extLst>
          </p:cNvPr>
          <p:cNvSpPr>
            <a:spLocks noGrp="1"/>
          </p:cNvSpPr>
          <p:nvPr>
            <p:ph type="sldNum" sz="quarter" idx="4"/>
          </p:nvPr>
        </p:nvSpPr>
        <p:spPr/>
        <p:txBody>
          <a:bodyPr/>
          <a:lstStyle/>
          <a:p>
            <a:fld id="{E1C96F3B-FD60-45FE-B33B-5C1B4868CFE2}" type="slidenum">
              <a:rPr lang="en-US" smtClean="0"/>
              <a:pPr/>
              <a:t>10</a:t>
            </a:fld>
            <a:endParaRPr lang="en-US"/>
          </a:p>
        </p:txBody>
      </p:sp>
      <p:sp>
        <p:nvSpPr>
          <p:cNvPr id="25" name="Content Placeholder 24">
            <a:extLst>
              <a:ext uri="{FF2B5EF4-FFF2-40B4-BE49-F238E27FC236}">
                <a16:creationId xmlns:a16="http://schemas.microsoft.com/office/drawing/2014/main" id="{73661AEB-87DB-6F43-3626-91E09DEDED5C}"/>
              </a:ext>
            </a:extLst>
          </p:cNvPr>
          <p:cNvSpPr>
            <a:spLocks noGrp="1"/>
          </p:cNvSpPr>
          <p:nvPr>
            <p:ph sz="half" idx="14"/>
          </p:nvPr>
        </p:nvSpPr>
        <p:spPr/>
        <p:txBody>
          <a:bodyPr>
            <a:normAutofit fontScale="92500" lnSpcReduction="20000"/>
          </a:bodyPr>
          <a:lstStyle/>
          <a:p>
            <a:r>
              <a:rPr lang="en-US" dirty="0"/>
              <a:t>The core match score is an aggregate of resume skills, industry experience, education, and previous job title management level. </a:t>
            </a:r>
          </a:p>
          <a:p>
            <a:r>
              <a:rPr lang="en-US" dirty="0"/>
              <a:t>Each scoring criterion is individually weighted and configurable by a System Admin user. </a:t>
            </a:r>
          </a:p>
          <a:p>
            <a:r>
              <a:rPr lang="en-US" dirty="0"/>
              <a:t>The algorithm must successfully process and assign a score between 0–100% to 99% of uploaded resumes.</a:t>
            </a:r>
          </a:p>
        </p:txBody>
      </p:sp>
    </p:spTree>
    <p:extLst>
      <p:ext uri="{BB962C8B-B14F-4D97-AF65-F5344CB8AC3E}">
        <p14:creationId xmlns:p14="http://schemas.microsoft.com/office/powerpoint/2010/main" val="1719426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05A6DCE-1079-4377-419D-D6E92D66A646}"/>
              </a:ext>
            </a:extLst>
          </p:cNvPr>
          <p:cNvSpPr>
            <a:spLocks noGrp="1"/>
          </p:cNvSpPr>
          <p:nvPr>
            <p:ph sz="half" idx="1"/>
          </p:nvPr>
        </p:nvSpPr>
        <p:spPr>
          <a:xfrm>
            <a:off x="656431" y="1047750"/>
            <a:ext cx="4480559" cy="1844444"/>
          </a:xfrm>
        </p:spPr>
        <p:txBody>
          <a:bodyPr/>
          <a:lstStyle/>
          <a:p>
            <a:r>
              <a:rPr lang="en-US" dirty="0"/>
              <a:t>As a Hiring Manager, I want the AI to incorporate a validated 'Cultural Fit' score based on specific organizational values and candidate data so that I can prioritize candidates most likely to succeed and thrive in our environment.</a:t>
            </a:r>
          </a:p>
        </p:txBody>
      </p:sp>
      <p:sp>
        <p:nvSpPr>
          <p:cNvPr id="14" name="Text Placeholder 13">
            <a:extLst>
              <a:ext uri="{FF2B5EF4-FFF2-40B4-BE49-F238E27FC236}">
                <a16:creationId xmlns:a16="http://schemas.microsoft.com/office/drawing/2014/main" id="{C72C166E-433F-532E-AD6A-69DDFA98446D}"/>
              </a:ext>
            </a:extLst>
          </p:cNvPr>
          <p:cNvSpPr>
            <a:spLocks noGrp="1"/>
          </p:cNvSpPr>
          <p:nvPr>
            <p:ph type="body" sz="quarter" idx="12"/>
          </p:nvPr>
        </p:nvSpPr>
        <p:spPr>
          <a:xfrm>
            <a:off x="654224" y="3258825"/>
            <a:ext cx="4481512" cy="1583755"/>
          </a:xfrm>
        </p:spPr>
        <p:txBody>
          <a:bodyPr/>
          <a:lstStyle/>
          <a:p>
            <a:r>
              <a:rPr lang="en-US" dirty="0"/>
              <a:t>Increases quality of hire (</a:t>
            </a:r>
            <a:r>
              <a:rPr lang="en-US" dirty="0" err="1"/>
              <a:t>QoH</a:t>
            </a:r>
            <a:r>
              <a:rPr lang="en-US" dirty="0"/>
              <a:t>) and reduces first-year employee turnover related to fit by 15%.</a:t>
            </a:r>
          </a:p>
        </p:txBody>
      </p:sp>
      <p:sp>
        <p:nvSpPr>
          <p:cNvPr id="12" name="Title 11">
            <a:extLst>
              <a:ext uri="{FF2B5EF4-FFF2-40B4-BE49-F238E27FC236}">
                <a16:creationId xmlns:a16="http://schemas.microsoft.com/office/drawing/2014/main" id="{39EDCC83-BB8F-3E8D-294D-F457E7448534}"/>
              </a:ext>
            </a:extLst>
          </p:cNvPr>
          <p:cNvSpPr>
            <a:spLocks noGrp="1"/>
          </p:cNvSpPr>
          <p:nvPr>
            <p:ph type="title"/>
          </p:nvPr>
        </p:nvSpPr>
        <p:spPr>
          <a:xfrm>
            <a:off x="656431" y="57151"/>
            <a:ext cx="4480559" cy="609600"/>
          </a:xfrm>
        </p:spPr>
        <p:txBody>
          <a:bodyPr/>
          <a:lstStyle/>
          <a:p>
            <a:r>
              <a:rPr lang="en-US" dirty="0"/>
              <a:t>Cultural Fit Scoring</a:t>
            </a:r>
          </a:p>
        </p:txBody>
      </p:sp>
      <p:sp>
        <p:nvSpPr>
          <p:cNvPr id="4" name="Date Placeholder 3">
            <a:extLst>
              <a:ext uri="{FF2B5EF4-FFF2-40B4-BE49-F238E27FC236}">
                <a16:creationId xmlns:a16="http://schemas.microsoft.com/office/drawing/2014/main" id="{AB2390E5-0658-1E45-4980-57FB08740B7E}"/>
              </a:ext>
            </a:extLst>
          </p:cNvPr>
          <p:cNvSpPr>
            <a:spLocks noGrp="1"/>
          </p:cNvSpPr>
          <p:nvPr>
            <p:ph type="dt" sz="half" idx="13"/>
          </p:nvPr>
        </p:nvSpPr>
        <p:spPr>
          <a:xfrm>
            <a:off x="6847530" y="4842581"/>
            <a:ext cx="1544397" cy="300919"/>
          </a:xfrm>
        </p:spPr>
        <p:txBody>
          <a:bodyPr/>
          <a:lstStyle/>
          <a:p>
            <a:fld id="{D3E177A8-F958-421D-B6EF-25E3F1E8157B}" type="datetime3">
              <a:rPr lang="en-US" smtClean="0"/>
              <a:pPr/>
              <a:t>27 April 2026</a:t>
            </a:fld>
            <a:endParaRPr lang="en-US"/>
          </a:p>
        </p:txBody>
      </p:sp>
      <p:sp>
        <p:nvSpPr>
          <p:cNvPr id="5" name="Footer Placeholder 4">
            <a:extLst>
              <a:ext uri="{FF2B5EF4-FFF2-40B4-BE49-F238E27FC236}">
                <a16:creationId xmlns:a16="http://schemas.microsoft.com/office/drawing/2014/main" id="{B3FC97E6-B606-1308-398E-168B8D94CB70}"/>
              </a:ext>
            </a:extLst>
          </p:cNvPr>
          <p:cNvSpPr>
            <a:spLocks noGrp="1"/>
          </p:cNvSpPr>
          <p:nvPr>
            <p:ph type="ftr" sz="quarter" idx="3"/>
          </p:nvPr>
        </p:nvSpPr>
        <p:spPr>
          <a:xfrm>
            <a:off x="1752601" y="4842581"/>
            <a:ext cx="5094928" cy="300919"/>
          </a:xfrm>
        </p:spPr>
        <p:txBody>
          <a:bodyPr/>
          <a:lstStyle/>
          <a:p>
            <a:r>
              <a:rPr lang="en-US"/>
              <a:t>©2026 Hans Eckman  |  EckmanGuides.com</a:t>
            </a:r>
          </a:p>
        </p:txBody>
      </p:sp>
      <p:sp>
        <p:nvSpPr>
          <p:cNvPr id="6" name="Slide Number Placeholder 5">
            <a:extLst>
              <a:ext uri="{FF2B5EF4-FFF2-40B4-BE49-F238E27FC236}">
                <a16:creationId xmlns:a16="http://schemas.microsoft.com/office/drawing/2014/main" id="{4BBB8D51-232B-318D-6B2A-1FB3991AF350}"/>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11</a:t>
            </a:fld>
            <a:endParaRPr lang="en-US"/>
          </a:p>
        </p:txBody>
      </p:sp>
      <p:sp>
        <p:nvSpPr>
          <p:cNvPr id="15" name="Content Placeholder 14">
            <a:extLst>
              <a:ext uri="{FF2B5EF4-FFF2-40B4-BE49-F238E27FC236}">
                <a16:creationId xmlns:a16="http://schemas.microsoft.com/office/drawing/2014/main" id="{B752767C-2FB7-674A-A35C-5C8F3847C7D1}"/>
              </a:ext>
            </a:extLst>
          </p:cNvPr>
          <p:cNvSpPr>
            <a:spLocks noGrp="1"/>
          </p:cNvSpPr>
          <p:nvPr>
            <p:ph sz="half" idx="14"/>
          </p:nvPr>
        </p:nvSpPr>
        <p:spPr>
          <a:xfrm>
            <a:off x="5181600" y="2254006"/>
            <a:ext cx="3962400" cy="2588575"/>
          </a:xfrm>
        </p:spPr>
        <p:txBody>
          <a:bodyPr>
            <a:normAutofit fontScale="92500"/>
          </a:bodyPr>
          <a:lstStyle/>
          <a:p>
            <a:r>
              <a:rPr lang="en-US" dirty="0"/>
              <a:t>A machine learning model for Cultural Fit is trained, validated, and deployed. </a:t>
            </a:r>
          </a:p>
          <a:p>
            <a:r>
              <a:rPr lang="en-US" dirty="0"/>
              <a:t>The Cultural Fit score is displayed separately from the core match score. </a:t>
            </a:r>
          </a:p>
          <a:p>
            <a:r>
              <a:rPr lang="en-US" dirty="0"/>
              <a:t>The system provides a human-readable, auditable rationale for the cultural fit score (e.g., via a tooltip).</a:t>
            </a:r>
          </a:p>
        </p:txBody>
      </p:sp>
    </p:spTree>
    <p:extLst>
      <p:ext uri="{BB962C8B-B14F-4D97-AF65-F5344CB8AC3E}">
        <p14:creationId xmlns:p14="http://schemas.microsoft.com/office/powerpoint/2010/main" val="629705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11A1368-0262-3025-FB49-918DFD3DCCAD}"/>
              </a:ext>
            </a:extLst>
          </p:cNvPr>
          <p:cNvSpPr>
            <a:spLocks noGrp="1"/>
          </p:cNvSpPr>
          <p:nvPr>
            <p:ph sz="half" idx="1"/>
          </p:nvPr>
        </p:nvSpPr>
        <p:spPr>
          <a:xfrm>
            <a:off x="656431" y="1047750"/>
            <a:ext cx="4448969" cy="1844444"/>
          </a:xfrm>
        </p:spPr>
        <p:txBody>
          <a:bodyPr/>
          <a:lstStyle/>
          <a:p>
            <a:r>
              <a:rPr lang="en-US" dirty="0"/>
              <a:t>As the System Administrator, I want the system to automatically discard any candidate whose core match score falls below 70% of the position requirements, so that we focus human review time only on high-potential candidates.</a:t>
            </a:r>
          </a:p>
        </p:txBody>
      </p:sp>
      <p:sp>
        <p:nvSpPr>
          <p:cNvPr id="9" name="Text Placeholder 8">
            <a:extLst>
              <a:ext uri="{FF2B5EF4-FFF2-40B4-BE49-F238E27FC236}">
                <a16:creationId xmlns:a16="http://schemas.microsoft.com/office/drawing/2014/main" id="{0899B1F9-CCFF-D07E-43BA-3C301D470CB5}"/>
              </a:ext>
            </a:extLst>
          </p:cNvPr>
          <p:cNvSpPr>
            <a:spLocks noGrp="1"/>
          </p:cNvSpPr>
          <p:nvPr>
            <p:ph type="body" sz="quarter" idx="12"/>
          </p:nvPr>
        </p:nvSpPr>
        <p:spPr>
          <a:xfrm>
            <a:off x="654224" y="3258825"/>
            <a:ext cx="4449915" cy="1583755"/>
          </a:xfrm>
        </p:spPr>
        <p:txBody>
          <a:bodyPr/>
          <a:lstStyle/>
          <a:p>
            <a:r>
              <a:rPr lang="en-US" dirty="0"/>
              <a:t>Massively reduces manual screening workload and provides immediate cost savings from labor reallocation.</a:t>
            </a:r>
          </a:p>
        </p:txBody>
      </p:sp>
      <p:sp>
        <p:nvSpPr>
          <p:cNvPr id="7" name="Title 6">
            <a:extLst>
              <a:ext uri="{FF2B5EF4-FFF2-40B4-BE49-F238E27FC236}">
                <a16:creationId xmlns:a16="http://schemas.microsoft.com/office/drawing/2014/main" id="{CDBB2AA8-2FAC-E22A-A213-23A8C0C25C1D}"/>
              </a:ext>
            </a:extLst>
          </p:cNvPr>
          <p:cNvSpPr>
            <a:spLocks noGrp="1"/>
          </p:cNvSpPr>
          <p:nvPr>
            <p:ph type="title"/>
          </p:nvPr>
        </p:nvSpPr>
        <p:spPr>
          <a:xfrm>
            <a:off x="656431" y="57151"/>
            <a:ext cx="4448969" cy="609600"/>
          </a:xfrm>
        </p:spPr>
        <p:txBody>
          <a:bodyPr/>
          <a:lstStyle/>
          <a:p>
            <a:r>
              <a:rPr lang="en-US" dirty="0"/>
              <a:t>Automated Candidate Discard</a:t>
            </a:r>
          </a:p>
        </p:txBody>
      </p:sp>
      <p:sp>
        <p:nvSpPr>
          <p:cNvPr id="4" name="Date Placeholder 3">
            <a:extLst>
              <a:ext uri="{FF2B5EF4-FFF2-40B4-BE49-F238E27FC236}">
                <a16:creationId xmlns:a16="http://schemas.microsoft.com/office/drawing/2014/main" id="{BBCB1FE5-2A05-647F-B972-FFC8A92373F1}"/>
              </a:ext>
            </a:extLst>
          </p:cNvPr>
          <p:cNvSpPr>
            <a:spLocks noGrp="1"/>
          </p:cNvSpPr>
          <p:nvPr>
            <p:ph type="dt" sz="half" idx="13"/>
          </p:nvPr>
        </p:nvSpPr>
        <p:spPr>
          <a:xfrm>
            <a:off x="6847530" y="4842581"/>
            <a:ext cx="1544397" cy="300919"/>
          </a:xfrm>
        </p:spPr>
        <p:txBody>
          <a:bodyPr/>
          <a:lstStyle/>
          <a:p>
            <a:fld id="{F654A948-8BA3-456E-A939-EF650FC221C8}" type="datetime3">
              <a:rPr lang="en-US" smtClean="0"/>
              <a:pPr/>
              <a:t>27 April 2026</a:t>
            </a:fld>
            <a:endParaRPr lang="en-US" dirty="0"/>
          </a:p>
        </p:txBody>
      </p:sp>
      <p:sp>
        <p:nvSpPr>
          <p:cNvPr id="5" name="Footer Placeholder 4">
            <a:extLst>
              <a:ext uri="{FF2B5EF4-FFF2-40B4-BE49-F238E27FC236}">
                <a16:creationId xmlns:a16="http://schemas.microsoft.com/office/drawing/2014/main" id="{C85C2BF6-0497-5FF3-68DB-74851B921BEA}"/>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6" name="Slide Number Placeholder 5">
            <a:extLst>
              <a:ext uri="{FF2B5EF4-FFF2-40B4-BE49-F238E27FC236}">
                <a16:creationId xmlns:a16="http://schemas.microsoft.com/office/drawing/2014/main" id="{ACF470AB-6CE9-D09F-208A-30011F567E10}"/>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12</a:t>
            </a:fld>
            <a:endParaRPr lang="en-US" dirty="0"/>
          </a:p>
        </p:txBody>
      </p:sp>
      <p:sp>
        <p:nvSpPr>
          <p:cNvPr id="10" name="Content Placeholder 9">
            <a:extLst>
              <a:ext uri="{FF2B5EF4-FFF2-40B4-BE49-F238E27FC236}">
                <a16:creationId xmlns:a16="http://schemas.microsoft.com/office/drawing/2014/main" id="{0352C8C6-7F93-1E78-1A74-01F6BFFB24E1}"/>
              </a:ext>
            </a:extLst>
          </p:cNvPr>
          <p:cNvSpPr>
            <a:spLocks noGrp="1"/>
          </p:cNvSpPr>
          <p:nvPr>
            <p:ph sz="half" idx="14"/>
          </p:nvPr>
        </p:nvSpPr>
        <p:spPr>
          <a:xfrm>
            <a:off x="5181600" y="2254006"/>
            <a:ext cx="3886200" cy="2588575"/>
          </a:xfrm>
        </p:spPr>
        <p:txBody>
          <a:bodyPr>
            <a:normAutofit lnSpcReduction="10000"/>
          </a:bodyPr>
          <a:lstStyle/>
          <a:p>
            <a:r>
              <a:rPr lang="en-US" dirty="0"/>
              <a:t>Candidates with a core match score of &lt; 70% are moved to a Discarded archive queue (not permanently deleted). </a:t>
            </a:r>
          </a:p>
          <a:p>
            <a:r>
              <a:rPr lang="en-US" dirty="0"/>
              <a:t>The 70% threshold is configurable via a system-level setting. </a:t>
            </a:r>
          </a:p>
          <a:p>
            <a:r>
              <a:rPr lang="en-US" dirty="0"/>
              <a:t>An automated notification is sent to the assigned Recruiter when a candidate is auto-discarded.</a:t>
            </a:r>
          </a:p>
        </p:txBody>
      </p:sp>
    </p:spTree>
    <p:extLst>
      <p:ext uri="{BB962C8B-B14F-4D97-AF65-F5344CB8AC3E}">
        <p14:creationId xmlns:p14="http://schemas.microsoft.com/office/powerpoint/2010/main" val="142741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29E684-34A5-A1F6-8AF8-11F33F143232}"/>
              </a:ext>
            </a:extLst>
          </p:cNvPr>
          <p:cNvSpPr>
            <a:spLocks noGrp="1"/>
          </p:cNvSpPr>
          <p:nvPr>
            <p:ph sz="half" idx="1"/>
          </p:nvPr>
        </p:nvSpPr>
        <p:spPr/>
        <p:txBody>
          <a:bodyPr/>
          <a:lstStyle/>
          <a:p>
            <a:r>
              <a:rPr lang="en-US" dirty="0"/>
              <a:t>As a Stakeholder (Hiring Manager), I want an easy-to-read dashboard of all matched candidates with their rankings, so that I can efficiently decide who to interview first.</a:t>
            </a:r>
          </a:p>
        </p:txBody>
      </p:sp>
      <p:sp>
        <p:nvSpPr>
          <p:cNvPr id="3" name="Text Placeholder 2">
            <a:extLst>
              <a:ext uri="{FF2B5EF4-FFF2-40B4-BE49-F238E27FC236}">
                <a16:creationId xmlns:a16="http://schemas.microsoft.com/office/drawing/2014/main" id="{1982076F-4A3C-2C61-B369-53366278C055}"/>
              </a:ext>
            </a:extLst>
          </p:cNvPr>
          <p:cNvSpPr>
            <a:spLocks noGrp="1"/>
          </p:cNvSpPr>
          <p:nvPr>
            <p:ph type="body" sz="quarter" idx="12"/>
          </p:nvPr>
        </p:nvSpPr>
        <p:spPr/>
        <p:txBody>
          <a:bodyPr/>
          <a:lstStyle/>
          <a:p>
            <a:r>
              <a:rPr lang="en-US" dirty="0"/>
              <a:t>Improves stakeholder experience and accelerates decision velocity for scheduling interviews.</a:t>
            </a:r>
          </a:p>
        </p:txBody>
      </p:sp>
      <p:sp>
        <p:nvSpPr>
          <p:cNvPr id="4" name="Title 3">
            <a:extLst>
              <a:ext uri="{FF2B5EF4-FFF2-40B4-BE49-F238E27FC236}">
                <a16:creationId xmlns:a16="http://schemas.microsoft.com/office/drawing/2014/main" id="{BC63B30A-1F28-4DD1-25A7-D9B3FEDCBAA1}"/>
              </a:ext>
            </a:extLst>
          </p:cNvPr>
          <p:cNvSpPr>
            <a:spLocks noGrp="1"/>
          </p:cNvSpPr>
          <p:nvPr>
            <p:ph type="title"/>
          </p:nvPr>
        </p:nvSpPr>
        <p:spPr/>
        <p:txBody>
          <a:bodyPr/>
          <a:lstStyle/>
          <a:p>
            <a:r>
              <a:rPr lang="en-US" dirty="0"/>
              <a:t>Stakeholder Dashboard</a:t>
            </a:r>
          </a:p>
        </p:txBody>
      </p:sp>
      <p:sp>
        <p:nvSpPr>
          <p:cNvPr id="5" name="Date Placeholder 4">
            <a:extLst>
              <a:ext uri="{FF2B5EF4-FFF2-40B4-BE49-F238E27FC236}">
                <a16:creationId xmlns:a16="http://schemas.microsoft.com/office/drawing/2014/main" id="{8CA54790-27F4-7E29-63A9-2F6FC5401D83}"/>
              </a:ext>
            </a:extLst>
          </p:cNvPr>
          <p:cNvSpPr>
            <a:spLocks noGrp="1"/>
          </p:cNvSpPr>
          <p:nvPr>
            <p:ph type="dt" sz="half" idx="13"/>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4A68686C-5E84-E780-4E84-2F3C4BE2C152}"/>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CA11DFC-B1A1-7E63-A778-900B18BA62FF}"/>
              </a:ext>
            </a:extLst>
          </p:cNvPr>
          <p:cNvSpPr>
            <a:spLocks noGrp="1"/>
          </p:cNvSpPr>
          <p:nvPr>
            <p:ph type="sldNum" sz="quarter" idx="4"/>
          </p:nvPr>
        </p:nvSpPr>
        <p:spPr/>
        <p:txBody>
          <a:bodyPr/>
          <a:lstStyle/>
          <a:p>
            <a:fld id="{E1C96F3B-FD60-45FE-B33B-5C1B4868CFE2}" type="slidenum">
              <a:rPr lang="en-US" smtClean="0"/>
              <a:pPr/>
              <a:t>13</a:t>
            </a:fld>
            <a:endParaRPr lang="en-US" dirty="0"/>
          </a:p>
        </p:txBody>
      </p:sp>
      <p:sp>
        <p:nvSpPr>
          <p:cNvPr id="8" name="Content Placeholder 7">
            <a:extLst>
              <a:ext uri="{FF2B5EF4-FFF2-40B4-BE49-F238E27FC236}">
                <a16:creationId xmlns:a16="http://schemas.microsoft.com/office/drawing/2014/main" id="{808BFAAA-2B0B-0A64-D404-344CAD987F55}"/>
              </a:ext>
            </a:extLst>
          </p:cNvPr>
          <p:cNvSpPr>
            <a:spLocks noGrp="1"/>
          </p:cNvSpPr>
          <p:nvPr>
            <p:ph sz="half" idx="14"/>
          </p:nvPr>
        </p:nvSpPr>
        <p:spPr/>
        <p:txBody>
          <a:bodyPr>
            <a:normAutofit fontScale="92500" lnSpcReduction="10000"/>
          </a:bodyPr>
          <a:lstStyle/>
          <a:p>
            <a:r>
              <a:rPr lang="en-US" dirty="0"/>
              <a:t>The dashboard displays Core Match Score, Cultural Fit Score, and Candidate Name/Summary in a single view. </a:t>
            </a:r>
          </a:p>
          <a:p>
            <a:r>
              <a:rPr lang="en-US" dirty="0"/>
              <a:t>The dashboard is filterable by both Core Match Score and Cultural Fit Score (low-to-high, high-to-low). </a:t>
            </a:r>
          </a:p>
          <a:p>
            <a:r>
              <a:rPr lang="en-US" dirty="0"/>
              <a:t>The dashboard includes a single-click action to move a candidate to the Interview Scheduled status.</a:t>
            </a:r>
          </a:p>
        </p:txBody>
      </p:sp>
    </p:spTree>
    <p:extLst>
      <p:ext uri="{BB962C8B-B14F-4D97-AF65-F5344CB8AC3E}">
        <p14:creationId xmlns:p14="http://schemas.microsoft.com/office/powerpoint/2010/main" val="1169624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35808B-D21D-D795-0F24-8CD452EB2174}"/>
              </a:ext>
            </a:extLst>
          </p:cNvPr>
          <p:cNvSpPr>
            <a:spLocks noGrp="1"/>
          </p:cNvSpPr>
          <p:nvPr>
            <p:ph sz="half" idx="1"/>
          </p:nvPr>
        </p:nvSpPr>
        <p:spPr>
          <a:xfrm>
            <a:off x="656431" y="1047750"/>
            <a:ext cx="4448969" cy="1844444"/>
          </a:xfrm>
        </p:spPr>
        <p:txBody>
          <a:bodyPr/>
          <a:lstStyle/>
          <a:p>
            <a:r>
              <a:rPr lang="en-US" dirty="0"/>
              <a:t>As a Hiring Manager, I want the AI to flag potential bias in screenings so I remain compliant with federal hiring laws.</a:t>
            </a:r>
          </a:p>
        </p:txBody>
      </p:sp>
      <p:sp>
        <p:nvSpPr>
          <p:cNvPr id="3" name="Text Placeholder 2">
            <a:extLst>
              <a:ext uri="{FF2B5EF4-FFF2-40B4-BE49-F238E27FC236}">
                <a16:creationId xmlns:a16="http://schemas.microsoft.com/office/drawing/2014/main" id="{C9137DCE-A22E-A16C-8F67-66263CF86736}"/>
              </a:ext>
            </a:extLst>
          </p:cNvPr>
          <p:cNvSpPr>
            <a:spLocks noGrp="1"/>
          </p:cNvSpPr>
          <p:nvPr>
            <p:ph type="body" sz="quarter" idx="12"/>
          </p:nvPr>
        </p:nvSpPr>
        <p:spPr>
          <a:xfrm>
            <a:off x="654224" y="3258825"/>
            <a:ext cx="4449915" cy="1583755"/>
          </a:xfrm>
        </p:spPr>
        <p:txBody>
          <a:bodyPr/>
          <a:lstStyle/>
          <a:p>
            <a:r>
              <a:rPr lang="en-US" dirty="0"/>
              <a:t>Mitigates legal risk and avoids fines associated with EEOC (Equal Employment Opportunity Commission) violations.</a:t>
            </a:r>
          </a:p>
        </p:txBody>
      </p:sp>
      <p:sp>
        <p:nvSpPr>
          <p:cNvPr id="4" name="Title 3">
            <a:extLst>
              <a:ext uri="{FF2B5EF4-FFF2-40B4-BE49-F238E27FC236}">
                <a16:creationId xmlns:a16="http://schemas.microsoft.com/office/drawing/2014/main" id="{FDEFB897-0D2B-FDF1-D51F-0AE49FB74DC6}"/>
              </a:ext>
            </a:extLst>
          </p:cNvPr>
          <p:cNvSpPr>
            <a:spLocks noGrp="1"/>
          </p:cNvSpPr>
          <p:nvPr>
            <p:ph type="title"/>
          </p:nvPr>
        </p:nvSpPr>
        <p:spPr>
          <a:xfrm>
            <a:off x="656431" y="57151"/>
            <a:ext cx="4448969" cy="609600"/>
          </a:xfrm>
        </p:spPr>
        <p:txBody>
          <a:bodyPr/>
          <a:lstStyle/>
          <a:p>
            <a:r>
              <a:rPr lang="en-US" dirty="0"/>
              <a:t>Bias &amp; Compliance Audit Trail</a:t>
            </a:r>
          </a:p>
        </p:txBody>
      </p:sp>
      <p:sp>
        <p:nvSpPr>
          <p:cNvPr id="5" name="Date Placeholder 4">
            <a:extLst>
              <a:ext uri="{FF2B5EF4-FFF2-40B4-BE49-F238E27FC236}">
                <a16:creationId xmlns:a16="http://schemas.microsoft.com/office/drawing/2014/main" id="{4168BD50-4FD0-D445-2436-9A6A86916E00}"/>
              </a:ext>
            </a:extLst>
          </p:cNvPr>
          <p:cNvSpPr>
            <a:spLocks noGrp="1"/>
          </p:cNvSpPr>
          <p:nvPr>
            <p:ph type="dt" sz="half" idx="13"/>
          </p:nvPr>
        </p:nvSpPr>
        <p:spPr>
          <a:xfrm>
            <a:off x="6847530" y="4842581"/>
            <a:ext cx="1544397" cy="300919"/>
          </a:xfrm>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C427F38D-8CCA-41F3-0574-F26614A57CE7}"/>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6F16C28C-CB72-1793-7BBD-0EFFFFB75DB6}"/>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14</a:t>
            </a:fld>
            <a:endParaRPr lang="en-US" dirty="0"/>
          </a:p>
        </p:txBody>
      </p:sp>
      <p:sp>
        <p:nvSpPr>
          <p:cNvPr id="8" name="Content Placeholder 7">
            <a:extLst>
              <a:ext uri="{FF2B5EF4-FFF2-40B4-BE49-F238E27FC236}">
                <a16:creationId xmlns:a16="http://schemas.microsoft.com/office/drawing/2014/main" id="{E671C343-F274-5862-9C46-6B5B6B745839}"/>
              </a:ext>
            </a:extLst>
          </p:cNvPr>
          <p:cNvSpPr>
            <a:spLocks noGrp="1"/>
          </p:cNvSpPr>
          <p:nvPr>
            <p:ph sz="half" idx="14"/>
          </p:nvPr>
        </p:nvSpPr>
        <p:spPr>
          <a:xfrm>
            <a:off x="5181600" y="2254006"/>
            <a:ext cx="3886200" cy="2588575"/>
          </a:xfrm>
        </p:spPr>
        <p:txBody>
          <a:bodyPr>
            <a:normAutofit fontScale="85000" lnSpcReduction="20000"/>
          </a:bodyPr>
          <a:lstStyle/>
          <a:p>
            <a:r>
              <a:rPr lang="en-US" dirty="0"/>
              <a:t>The system must generate a "Bias Audit Trail" for every rejected candidate. </a:t>
            </a:r>
          </a:p>
          <a:p>
            <a:r>
              <a:rPr lang="en-US" dirty="0"/>
              <a:t>The ranking algorithm must exclude all prohibited demographic data fields from its calculation inputs. </a:t>
            </a:r>
          </a:p>
          <a:p>
            <a:r>
              <a:rPr lang="en-US" dirty="0"/>
              <a:t>The system is integrated with the legacy Payroll system’s API for real-time salary verification to prevent non-compliant salary offers. </a:t>
            </a:r>
          </a:p>
          <a:p>
            <a:r>
              <a:rPr lang="en-US" dirty="0"/>
              <a:t>The entire AI-generated candidate ranking process must be auditable for bias.</a:t>
            </a:r>
          </a:p>
        </p:txBody>
      </p:sp>
    </p:spTree>
    <p:extLst>
      <p:ext uri="{BB962C8B-B14F-4D97-AF65-F5344CB8AC3E}">
        <p14:creationId xmlns:p14="http://schemas.microsoft.com/office/powerpoint/2010/main" val="2796767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8F7A-23F5-389C-351D-938EF36A00C7}"/>
              </a:ext>
            </a:extLst>
          </p:cNvPr>
          <p:cNvSpPr>
            <a:spLocks noGrp="1"/>
          </p:cNvSpPr>
          <p:nvPr>
            <p:ph type="title"/>
          </p:nvPr>
        </p:nvSpPr>
        <p:spPr/>
        <p:txBody>
          <a:bodyPr/>
          <a:lstStyle/>
          <a:p>
            <a:r>
              <a:rPr lang="en-US" dirty="0"/>
              <a:t>Activity: Value Drivers</a:t>
            </a:r>
          </a:p>
        </p:txBody>
      </p:sp>
      <p:sp>
        <p:nvSpPr>
          <p:cNvPr id="3" name="Content Placeholder 2">
            <a:extLst>
              <a:ext uri="{FF2B5EF4-FFF2-40B4-BE49-F238E27FC236}">
                <a16:creationId xmlns:a16="http://schemas.microsoft.com/office/drawing/2014/main" id="{E79818E7-6246-447B-1C04-088CBB6FBE6A}"/>
              </a:ext>
            </a:extLst>
          </p:cNvPr>
          <p:cNvSpPr>
            <a:spLocks noGrp="1"/>
          </p:cNvSpPr>
          <p:nvPr>
            <p:ph idx="1"/>
          </p:nvPr>
        </p:nvSpPr>
        <p:spPr/>
        <p:txBody>
          <a:bodyPr>
            <a:normAutofit lnSpcReduction="10000"/>
          </a:bodyPr>
          <a:lstStyle/>
          <a:p>
            <a:r>
              <a:rPr lang="en-US" dirty="0"/>
              <a:t>Reach Customers/Consumers: Automate and improve customer interactions to increase retention and acquire new customer segments.</a:t>
            </a:r>
          </a:p>
          <a:p>
            <a:r>
              <a:rPr lang="en-US" dirty="0"/>
              <a:t>Increase Revenue/Demonstrate Value: Increase product/service consumption through additional services, increased use, and transactional fees.</a:t>
            </a:r>
          </a:p>
          <a:p>
            <a:r>
              <a:rPr lang="en-US" dirty="0"/>
              <a:t>Enhance Services: Streamline and automate the organization’s internal operations to reduce lead and wait times.</a:t>
            </a:r>
          </a:p>
          <a:p>
            <a:r>
              <a:rPr lang="en-US" dirty="0"/>
              <a:t>Improve Efficiency/Reduce Costs: Improve the organization’s efficiency ratio by growing faster without increasing operations.</a:t>
            </a:r>
          </a:p>
        </p:txBody>
      </p:sp>
      <p:sp>
        <p:nvSpPr>
          <p:cNvPr id="4" name="Text Placeholder 3">
            <a:extLst>
              <a:ext uri="{FF2B5EF4-FFF2-40B4-BE49-F238E27FC236}">
                <a16:creationId xmlns:a16="http://schemas.microsoft.com/office/drawing/2014/main" id="{8B913D29-EF65-393F-636B-947320012084}"/>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3DE7D190-07BF-94F5-F23C-6101C50CCCAB}"/>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346BD0A8-9DBE-FF45-DC64-37AE8502591C}"/>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4A328A67-41A1-9511-60E1-8DDFA579E8DD}"/>
              </a:ext>
            </a:extLst>
          </p:cNvPr>
          <p:cNvSpPr>
            <a:spLocks noGrp="1"/>
          </p:cNvSpPr>
          <p:nvPr>
            <p:ph type="sldNum" sz="quarter" idx="4"/>
          </p:nvPr>
        </p:nvSpPr>
        <p:spPr/>
        <p:txBody>
          <a:bodyPr/>
          <a:lstStyle/>
          <a:p>
            <a:fld id="{E1C96F3B-FD60-45FE-B33B-5C1B4868CFE2}" type="slidenum">
              <a:rPr lang="en-US" smtClean="0"/>
              <a:pPr/>
              <a:t>15</a:t>
            </a:fld>
            <a:endParaRPr lang="en-US" dirty="0"/>
          </a:p>
        </p:txBody>
      </p:sp>
    </p:spTree>
    <p:extLst>
      <p:ext uri="{BB962C8B-B14F-4D97-AF65-F5344CB8AC3E}">
        <p14:creationId xmlns:p14="http://schemas.microsoft.com/office/powerpoint/2010/main" val="3057862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BE1ED-3CA2-59AB-4302-0EF417BEE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D0EB46-297A-0AB2-909C-2F1BA1B316F7}"/>
              </a:ext>
            </a:extLst>
          </p:cNvPr>
          <p:cNvSpPr>
            <a:spLocks noGrp="1"/>
          </p:cNvSpPr>
          <p:nvPr>
            <p:ph type="title"/>
          </p:nvPr>
        </p:nvSpPr>
        <p:spPr/>
        <p:txBody>
          <a:bodyPr>
            <a:normAutofit/>
          </a:bodyPr>
          <a:lstStyle/>
          <a:p>
            <a:r>
              <a:rPr lang="en-US" dirty="0"/>
              <a:t>Communicate with Influence</a:t>
            </a:r>
          </a:p>
        </p:txBody>
      </p:sp>
      <p:sp>
        <p:nvSpPr>
          <p:cNvPr id="3" name="Subtitle 2">
            <a:extLst>
              <a:ext uri="{FF2B5EF4-FFF2-40B4-BE49-F238E27FC236}">
                <a16:creationId xmlns:a16="http://schemas.microsoft.com/office/drawing/2014/main" id="{152048EC-9500-E379-5148-F593FF86B01E}"/>
              </a:ext>
            </a:extLst>
          </p:cNvPr>
          <p:cNvSpPr>
            <a:spLocks noGrp="1"/>
          </p:cNvSpPr>
          <p:nvPr>
            <p:ph type="body" idx="1"/>
          </p:nvPr>
        </p:nvSpPr>
        <p:spPr/>
        <p:txBody>
          <a:bodyPr>
            <a:normAutofit/>
          </a:bodyPr>
          <a:lstStyle/>
          <a:p>
            <a:r>
              <a:rPr lang="en-US" dirty="0"/>
              <a:t>Translate complex AI-driven insights into compelling stories that inspire action, gain buy-in, and bridge the gap between technical and business worlds.</a:t>
            </a:r>
          </a:p>
        </p:txBody>
      </p:sp>
      <p:sp>
        <p:nvSpPr>
          <p:cNvPr id="5" name="Footer Placeholder 4">
            <a:extLst>
              <a:ext uri="{FF2B5EF4-FFF2-40B4-BE49-F238E27FC236}">
                <a16:creationId xmlns:a16="http://schemas.microsoft.com/office/drawing/2014/main" id="{A3ABCB3A-A125-5847-EAEF-B58D54DF694C}"/>
              </a:ext>
            </a:extLst>
          </p:cNvPr>
          <p:cNvSpPr>
            <a:spLocks noGrp="1"/>
          </p:cNvSpPr>
          <p:nvPr>
            <p:ph type="ftr" sz="quarter" idx="3"/>
          </p:nvPr>
        </p:nvSpPr>
        <p:spPr/>
        <p:txBody>
          <a:bodyPr/>
          <a:lstStyle/>
          <a:p>
            <a:r>
              <a:rPr lang="en-US"/>
              <a:t>©2026 Hans Eckman  |  EckmanGuides.com</a:t>
            </a:r>
          </a:p>
        </p:txBody>
      </p:sp>
      <p:sp>
        <p:nvSpPr>
          <p:cNvPr id="6" name="Slide Number Placeholder 5">
            <a:extLst>
              <a:ext uri="{FF2B5EF4-FFF2-40B4-BE49-F238E27FC236}">
                <a16:creationId xmlns:a16="http://schemas.microsoft.com/office/drawing/2014/main" id="{0A8FCA6E-344F-98B7-858E-2BA17E40893D}"/>
              </a:ext>
            </a:extLst>
          </p:cNvPr>
          <p:cNvSpPr>
            <a:spLocks noGrp="1"/>
          </p:cNvSpPr>
          <p:nvPr>
            <p:ph type="sldNum" sz="quarter" idx="4294967295"/>
          </p:nvPr>
        </p:nvSpPr>
        <p:spPr>
          <a:xfrm>
            <a:off x="7924800" y="4811713"/>
            <a:ext cx="1219200" cy="274637"/>
          </a:xfrm>
        </p:spPr>
        <p:txBody>
          <a:bodyPr/>
          <a:lstStyle/>
          <a:p>
            <a:fld id="{E1C96F3B-FD60-45FE-B33B-5C1B4868CFE2}" type="slidenum">
              <a:rPr lang="en-US" smtClean="0"/>
              <a:pPr/>
              <a:t>16</a:t>
            </a:fld>
            <a:endParaRPr lang="en-US"/>
          </a:p>
        </p:txBody>
      </p:sp>
    </p:spTree>
    <p:extLst>
      <p:ext uri="{BB962C8B-B14F-4D97-AF65-F5344CB8AC3E}">
        <p14:creationId xmlns:p14="http://schemas.microsoft.com/office/powerpoint/2010/main" val="3243498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0124-26DC-D2DF-C06E-825B63D14169}"/>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88E0CED0-1CF3-C58C-2188-ECC625E78D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88" y="742950"/>
            <a:ext cx="6918061" cy="3773488"/>
          </a:xfrm>
          <a:prstGeom prst="rect">
            <a:avLst/>
          </a:prstGeom>
        </p:spPr>
      </p:pic>
      <p:sp>
        <p:nvSpPr>
          <p:cNvPr id="4" name="Text Placeholder 3">
            <a:extLst>
              <a:ext uri="{FF2B5EF4-FFF2-40B4-BE49-F238E27FC236}">
                <a16:creationId xmlns:a16="http://schemas.microsoft.com/office/drawing/2014/main" id="{455A76CB-A9A7-C5FF-3517-4DCBBB2DEC48}"/>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383F62AE-0172-B365-AFE3-2BF2E698A90C}"/>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3C0CD91B-EAAB-99BF-9F37-28BE8D7D54EB}"/>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FB7F7DFE-F90E-81BA-D89F-104DED55A284}"/>
              </a:ext>
            </a:extLst>
          </p:cNvPr>
          <p:cNvSpPr>
            <a:spLocks noGrp="1"/>
          </p:cNvSpPr>
          <p:nvPr>
            <p:ph type="sldNum" sz="quarter" idx="4"/>
          </p:nvPr>
        </p:nvSpPr>
        <p:spPr/>
        <p:txBody>
          <a:bodyPr/>
          <a:lstStyle/>
          <a:p>
            <a:fld id="{E1C96F3B-FD60-45FE-B33B-5C1B4868CFE2}" type="slidenum">
              <a:rPr lang="en-US" smtClean="0"/>
              <a:pPr/>
              <a:t>17</a:t>
            </a:fld>
            <a:endParaRPr lang="en-US" dirty="0"/>
          </a:p>
        </p:txBody>
      </p:sp>
    </p:spTree>
    <p:extLst>
      <p:ext uri="{BB962C8B-B14F-4D97-AF65-F5344CB8AC3E}">
        <p14:creationId xmlns:p14="http://schemas.microsoft.com/office/powerpoint/2010/main" val="1657021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4063133-56A3-2787-3B98-8CB0113D2B9D}"/>
              </a:ext>
            </a:extLst>
          </p:cNvPr>
          <p:cNvSpPr>
            <a:spLocks noGrp="1"/>
          </p:cNvSpPr>
          <p:nvPr>
            <p:ph type="title"/>
          </p:nvPr>
        </p:nvSpPr>
        <p:spPr/>
        <p:txBody>
          <a:bodyPr/>
          <a:lstStyle/>
          <a:p>
            <a:r>
              <a:rPr lang="en-US" dirty="0"/>
              <a:t>Change requires a two-pronged approach</a:t>
            </a:r>
          </a:p>
        </p:txBody>
      </p:sp>
      <p:sp>
        <p:nvSpPr>
          <p:cNvPr id="14" name="Text Placeholder 13">
            <a:extLst>
              <a:ext uri="{FF2B5EF4-FFF2-40B4-BE49-F238E27FC236}">
                <a16:creationId xmlns:a16="http://schemas.microsoft.com/office/drawing/2014/main" id="{569176E6-3579-E4CF-8B3B-FFB57DC8B605}"/>
              </a:ext>
            </a:extLst>
          </p:cNvPr>
          <p:cNvSpPr>
            <a:spLocks noGrp="1"/>
          </p:cNvSpPr>
          <p:nvPr>
            <p:ph sz="half" idx="1"/>
          </p:nvPr>
        </p:nvSpPr>
        <p:spPr/>
        <p:txBody>
          <a:bodyPr>
            <a:normAutofit lnSpcReduction="10000"/>
          </a:bodyPr>
          <a:lstStyle/>
          <a:p>
            <a:pPr marL="0" indent="0">
              <a:buNone/>
            </a:pPr>
            <a:r>
              <a:rPr lang="en-US" b="1" dirty="0"/>
              <a:t>The Rider</a:t>
            </a:r>
          </a:p>
          <a:p>
            <a:r>
              <a:rPr lang="en-US" dirty="0"/>
              <a:t>Analytical, adaptable, observant.</a:t>
            </a:r>
          </a:p>
          <a:p>
            <a:r>
              <a:rPr lang="en-US" dirty="0"/>
              <a:t>Logical connection.</a:t>
            </a:r>
          </a:p>
          <a:p>
            <a:r>
              <a:rPr lang="en-US" dirty="0"/>
              <a:t>Easily distracted or bored.</a:t>
            </a:r>
          </a:p>
        </p:txBody>
      </p:sp>
      <p:pic>
        <p:nvPicPr>
          <p:cNvPr id="18" name="Content Placeholder 17" descr="A person riding an elephant&#10;&#10;Description automatically generated">
            <a:extLst>
              <a:ext uri="{FF2B5EF4-FFF2-40B4-BE49-F238E27FC236}">
                <a16:creationId xmlns:a16="http://schemas.microsoft.com/office/drawing/2014/main" id="{707DECF7-FC5A-7ABE-5F39-A2DD012F628F}"/>
              </a:ext>
            </a:extLst>
          </p:cNvPr>
          <p:cNvPicPr>
            <a:picLocks noGrp="1" noChangeAspect="1"/>
          </p:cNvPicPr>
          <p:nvPr>
            <p:ph sz="half" idx="4294967295"/>
          </p:nvPr>
        </p:nvPicPr>
        <p:blipFill rotWithShape="1">
          <a:blip r:embed="rId2" cstate="screen">
            <a:extLst>
              <a:ext uri="{28A0092B-C50C-407E-A947-70E740481C1C}">
                <a14:useLocalDpi xmlns:a14="http://schemas.microsoft.com/office/drawing/2010/main"/>
              </a:ext>
            </a:extLst>
          </a:blip>
          <a:srcRect/>
          <a:stretch/>
        </p:blipFill>
        <p:spPr>
          <a:xfrm flipH="1">
            <a:off x="5292078" y="0"/>
            <a:ext cx="3851919" cy="5236046"/>
          </a:xfrm>
        </p:spPr>
      </p:pic>
      <p:sp>
        <p:nvSpPr>
          <p:cNvPr id="5" name="Date Placeholder 4">
            <a:extLst>
              <a:ext uri="{FF2B5EF4-FFF2-40B4-BE49-F238E27FC236}">
                <a16:creationId xmlns:a16="http://schemas.microsoft.com/office/drawing/2014/main" id="{E58D4492-3146-FE05-964B-1CC39DE2FD55}"/>
              </a:ext>
            </a:extLst>
          </p:cNvPr>
          <p:cNvSpPr>
            <a:spLocks noGrp="1"/>
          </p:cNvSpPr>
          <p:nvPr>
            <p:ph type="dt" sz="half" idx="10"/>
          </p:nvPr>
        </p:nvSpPr>
        <p:spPr/>
        <p:txBody>
          <a:bodyPr/>
          <a:lstStyle/>
          <a:p>
            <a:fld id="{4C9624F3-05EE-4FCD-80FA-DF70C2DF1E87}" type="datetime3">
              <a:rPr lang="en-US" smtClean="0"/>
              <a:t>27 April 2026</a:t>
            </a:fld>
            <a:endParaRPr lang="en-US" dirty="0"/>
          </a:p>
        </p:txBody>
      </p:sp>
      <p:sp>
        <p:nvSpPr>
          <p:cNvPr id="6" name="Footer Placeholder 5">
            <a:extLst>
              <a:ext uri="{FF2B5EF4-FFF2-40B4-BE49-F238E27FC236}">
                <a16:creationId xmlns:a16="http://schemas.microsoft.com/office/drawing/2014/main" id="{6CE496B5-1FBD-72F3-C8DF-384EC971B89B}"/>
              </a:ext>
            </a:extLst>
          </p:cNvPr>
          <p:cNvSpPr>
            <a:spLocks noGrp="1"/>
          </p:cNvSpPr>
          <p:nvPr>
            <p:ph type="ftr" sz="quarter" idx="3"/>
          </p:nvPr>
        </p:nvSpPr>
        <p:spPr/>
        <p:txBody>
          <a:bodyPr/>
          <a:lstStyle/>
          <a:p>
            <a:r>
              <a:rPr lang="en-US"/>
              <a:t>©2023 Hans Eckman  |  EckmanGuides.com</a:t>
            </a:r>
            <a:endParaRPr lang="en-US" dirty="0"/>
          </a:p>
        </p:txBody>
      </p:sp>
      <p:sp>
        <p:nvSpPr>
          <p:cNvPr id="7" name="Slide Number Placeholder 6">
            <a:extLst>
              <a:ext uri="{FF2B5EF4-FFF2-40B4-BE49-F238E27FC236}">
                <a16:creationId xmlns:a16="http://schemas.microsoft.com/office/drawing/2014/main" id="{8B5E0378-8845-618D-A207-AB061329A22A}"/>
              </a:ext>
            </a:extLst>
          </p:cNvPr>
          <p:cNvSpPr>
            <a:spLocks noGrp="1"/>
          </p:cNvSpPr>
          <p:nvPr>
            <p:ph type="sldNum" sz="quarter" idx="4"/>
          </p:nvPr>
        </p:nvSpPr>
        <p:spPr/>
        <p:txBody>
          <a:bodyPr/>
          <a:lstStyle/>
          <a:p>
            <a:fld id="{E1C96F3B-FD60-45FE-B33B-5C1B4868CFE2}" type="slidenum">
              <a:rPr lang="en-US" smtClean="0"/>
              <a:pPr/>
              <a:t>18</a:t>
            </a:fld>
            <a:endParaRPr lang="en-US" dirty="0"/>
          </a:p>
        </p:txBody>
      </p:sp>
      <p:sp>
        <p:nvSpPr>
          <p:cNvPr id="8" name="Text Placeholder 7">
            <a:extLst>
              <a:ext uri="{FF2B5EF4-FFF2-40B4-BE49-F238E27FC236}">
                <a16:creationId xmlns:a16="http://schemas.microsoft.com/office/drawing/2014/main" id="{40112E77-C0AD-2972-D3A8-7636979D8A28}"/>
              </a:ext>
            </a:extLst>
          </p:cNvPr>
          <p:cNvSpPr>
            <a:spLocks noGrp="1"/>
          </p:cNvSpPr>
          <p:nvPr>
            <p:ph type="body" sz="quarter" idx="11"/>
          </p:nvPr>
        </p:nvSpPr>
        <p:spPr/>
        <p:txBody>
          <a:bodyPr>
            <a:normAutofit lnSpcReduction="10000"/>
          </a:bodyPr>
          <a:lstStyle/>
          <a:p>
            <a:r>
              <a:rPr lang="en-US" dirty="0">
                <a:latin typeface="+mn-lt"/>
              </a:rPr>
              <a:t>Source: </a:t>
            </a:r>
            <a:r>
              <a:rPr lang="en-US" dirty="0">
                <a:latin typeface="+mn-lt"/>
                <a:hlinkClick r:id="rId3"/>
              </a:rPr>
              <a:t>Switch by Dan and Chip Heath</a:t>
            </a:r>
            <a:r>
              <a:rPr lang="en-US" dirty="0">
                <a:latin typeface="+mn-lt"/>
              </a:rPr>
              <a:t>; </a:t>
            </a:r>
            <a:br>
              <a:rPr lang="en-US" dirty="0">
                <a:latin typeface="+mn-lt"/>
              </a:rPr>
            </a:br>
            <a:r>
              <a:rPr lang="en-US" dirty="0">
                <a:latin typeface="+mn-lt"/>
              </a:rPr>
              <a:t>Photo by </a:t>
            </a:r>
            <a:r>
              <a:rPr lang="en-US" b="0" i="0" dirty="0" err="1">
                <a:solidFill>
                  <a:srgbClr val="000000"/>
                </a:solidFill>
                <a:effectLst/>
                <a:latin typeface="+mn-lt"/>
                <a:hlinkClick r:id="rId4"/>
              </a:rPr>
              <a:t>Iurii</a:t>
            </a:r>
            <a:r>
              <a:rPr lang="en-US" b="0" i="0" dirty="0">
                <a:solidFill>
                  <a:srgbClr val="000000"/>
                </a:solidFill>
                <a:effectLst/>
                <a:latin typeface="+mn-lt"/>
                <a:hlinkClick r:id="rId4"/>
              </a:rPr>
              <a:t> </a:t>
            </a:r>
            <a:r>
              <a:rPr lang="en-US" b="0" i="0" dirty="0" err="1">
                <a:solidFill>
                  <a:srgbClr val="000000"/>
                </a:solidFill>
                <a:effectLst/>
                <a:latin typeface="+mn-lt"/>
                <a:hlinkClick r:id="rId4"/>
              </a:rPr>
              <a:t>Laimin</a:t>
            </a:r>
            <a:r>
              <a:rPr lang="en-US" b="0" i="0" dirty="0">
                <a:solidFill>
                  <a:srgbClr val="000000"/>
                </a:solidFill>
                <a:effectLst/>
                <a:latin typeface="+mn-lt"/>
                <a:hlinkClick r:id="rId4"/>
              </a:rPr>
              <a:t>:</a:t>
            </a:r>
            <a:endParaRPr lang="en-US" dirty="0">
              <a:latin typeface="+mn-lt"/>
            </a:endParaRPr>
          </a:p>
        </p:txBody>
      </p:sp>
      <p:sp>
        <p:nvSpPr>
          <p:cNvPr id="13" name="Text Placeholder 12">
            <a:extLst>
              <a:ext uri="{FF2B5EF4-FFF2-40B4-BE49-F238E27FC236}">
                <a16:creationId xmlns:a16="http://schemas.microsoft.com/office/drawing/2014/main" id="{9DEFE483-36DC-D161-D74C-A4448129DDF3}"/>
              </a:ext>
            </a:extLst>
          </p:cNvPr>
          <p:cNvSpPr>
            <a:spLocks noGrp="1"/>
          </p:cNvSpPr>
          <p:nvPr>
            <p:ph type="body" sz="quarter" idx="12"/>
          </p:nvPr>
        </p:nvSpPr>
        <p:spPr/>
        <p:txBody>
          <a:bodyPr>
            <a:normAutofit lnSpcReduction="10000"/>
          </a:bodyPr>
          <a:lstStyle/>
          <a:p>
            <a:pPr marL="0" indent="0">
              <a:buNone/>
            </a:pPr>
            <a:r>
              <a:rPr lang="en-US" b="1" dirty="0"/>
              <a:t>The Elephant</a:t>
            </a:r>
          </a:p>
          <a:p>
            <a:r>
              <a:rPr lang="en-US" dirty="0"/>
              <a:t>Culture, momentum, endurance.</a:t>
            </a:r>
          </a:p>
          <a:p>
            <a:r>
              <a:rPr lang="en-US" dirty="0"/>
              <a:t>Emotional connection.</a:t>
            </a:r>
          </a:p>
          <a:p>
            <a:r>
              <a:rPr lang="en-US" dirty="0"/>
              <a:t>Slow to change and adapt.</a:t>
            </a:r>
          </a:p>
        </p:txBody>
      </p:sp>
      <p:sp>
        <p:nvSpPr>
          <p:cNvPr id="20" name="TextBox 19">
            <a:extLst>
              <a:ext uri="{FF2B5EF4-FFF2-40B4-BE49-F238E27FC236}">
                <a16:creationId xmlns:a16="http://schemas.microsoft.com/office/drawing/2014/main" id="{8DC9183F-709E-AD79-0C7A-4538A969CA5C}"/>
              </a:ext>
            </a:extLst>
          </p:cNvPr>
          <p:cNvSpPr txBox="1"/>
          <p:nvPr/>
        </p:nvSpPr>
        <p:spPr>
          <a:xfrm>
            <a:off x="5470047" y="4439584"/>
            <a:ext cx="2843807" cy="584775"/>
          </a:xfrm>
          <a:prstGeom prst="rect">
            <a:avLst/>
          </a:prstGeom>
          <a:noFill/>
        </p:spPr>
        <p:txBody>
          <a:bodyPr wrap="square">
            <a:spAutoFit/>
          </a:bodyPr>
          <a:lstStyle/>
          <a:p>
            <a:pPr algn="l"/>
            <a:r>
              <a:rPr lang="en-US" sz="1600" i="0" dirty="0">
                <a:solidFill>
                  <a:schemeClr val="bg1"/>
                </a:solidFill>
                <a:effectLst/>
              </a:rPr>
              <a:t>Switch: How to Change Things When Change Is Hard</a:t>
            </a:r>
          </a:p>
        </p:txBody>
      </p:sp>
      <p:pic>
        <p:nvPicPr>
          <p:cNvPr id="1026" name="Picture 2">
            <a:extLst>
              <a:ext uri="{FF2B5EF4-FFF2-40B4-BE49-F238E27FC236}">
                <a16:creationId xmlns:a16="http://schemas.microsoft.com/office/drawing/2014/main" id="{0963044A-9FEB-357D-2097-C442C0FF4C1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84517" y="3570329"/>
            <a:ext cx="1036945" cy="1351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45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4063133-56A3-2787-3B98-8CB0113D2B9D}"/>
              </a:ext>
            </a:extLst>
          </p:cNvPr>
          <p:cNvSpPr>
            <a:spLocks noGrp="1"/>
          </p:cNvSpPr>
          <p:nvPr>
            <p:ph type="title"/>
          </p:nvPr>
        </p:nvSpPr>
        <p:spPr/>
        <p:txBody>
          <a:bodyPr/>
          <a:lstStyle/>
          <a:p>
            <a:r>
              <a:rPr lang="en-US" dirty="0"/>
              <a:t>Motivate the rider and the elephant</a:t>
            </a:r>
          </a:p>
        </p:txBody>
      </p:sp>
      <p:sp>
        <p:nvSpPr>
          <p:cNvPr id="14" name="Text Placeholder 13">
            <a:extLst>
              <a:ext uri="{FF2B5EF4-FFF2-40B4-BE49-F238E27FC236}">
                <a16:creationId xmlns:a16="http://schemas.microsoft.com/office/drawing/2014/main" id="{569176E6-3579-E4CF-8B3B-FFB57DC8B605}"/>
              </a:ext>
            </a:extLst>
          </p:cNvPr>
          <p:cNvSpPr>
            <a:spLocks noGrp="1"/>
          </p:cNvSpPr>
          <p:nvPr>
            <p:ph sz="half" idx="1"/>
          </p:nvPr>
        </p:nvSpPr>
        <p:spPr/>
        <p:txBody>
          <a:bodyPr>
            <a:normAutofit/>
          </a:bodyPr>
          <a:lstStyle/>
          <a:p>
            <a:pPr marL="0" indent="0">
              <a:buNone/>
            </a:pPr>
            <a:r>
              <a:rPr lang="en-US" b="1" dirty="0"/>
              <a:t>The Rider</a:t>
            </a:r>
          </a:p>
          <a:p>
            <a:r>
              <a:rPr lang="en-US" dirty="0"/>
              <a:t>Sets the direction and goal.</a:t>
            </a:r>
          </a:p>
        </p:txBody>
      </p:sp>
      <p:sp>
        <p:nvSpPr>
          <p:cNvPr id="6" name="Footer Placeholder 5">
            <a:extLst>
              <a:ext uri="{FF2B5EF4-FFF2-40B4-BE49-F238E27FC236}">
                <a16:creationId xmlns:a16="http://schemas.microsoft.com/office/drawing/2014/main" id="{6CE496B5-1FBD-72F3-C8DF-384EC971B89B}"/>
              </a:ext>
            </a:extLst>
          </p:cNvPr>
          <p:cNvSpPr>
            <a:spLocks noGrp="1"/>
          </p:cNvSpPr>
          <p:nvPr>
            <p:ph type="ftr" sz="quarter" idx="3"/>
          </p:nvPr>
        </p:nvSpPr>
        <p:spPr/>
        <p:txBody>
          <a:bodyPr/>
          <a:lstStyle/>
          <a:p>
            <a:r>
              <a:rPr lang="en-US"/>
              <a:t>©2023 Hans Eckman  |  EckmanGuides.com</a:t>
            </a:r>
            <a:endParaRPr lang="en-US" dirty="0"/>
          </a:p>
        </p:txBody>
      </p:sp>
      <p:sp>
        <p:nvSpPr>
          <p:cNvPr id="8" name="Text Placeholder 7">
            <a:extLst>
              <a:ext uri="{FF2B5EF4-FFF2-40B4-BE49-F238E27FC236}">
                <a16:creationId xmlns:a16="http://schemas.microsoft.com/office/drawing/2014/main" id="{40112E77-C0AD-2972-D3A8-7636979D8A28}"/>
              </a:ext>
            </a:extLst>
          </p:cNvPr>
          <p:cNvSpPr>
            <a:spLocks noGrp="1"/>
          </p:cNvSpPr>
          <p:nvPr>
            <p:ph type="body" sz="quarter" idx="11"/>
          </p:nvPr>
        </p:nvSpPr>
        <p:spPr/>
        <p:txBody>
          <a:bodyPr>
            <a:normAutofit lnSpcReduction="10000"/>
          </a:bodyPr>
          <a:lstStyle/>
          <a:p>
            <a:r>
              <a:rPr lang="en-US" dirty="0">
                <a:latin typeface="+mn-lt"/>
              </a:rPr>
              <a:t>Source: </a:t>
            </a:r>
            <a:r>
              <a:rPr lang="en-US" dirty="0">
                <a:latin typeface="+mn-lt"/>
                <a:hlinkClick r:id="rId2"/>
              </a:rPr>
              <a:t>Switch by Dan and Chip Heath</a:t>
            </a:r>
            <a:r>
              <a:rPr lang="en-US" dirty="0">
                <a:latin typeface="+mn-lt"/>
              </a:rPr>
              <a:t>; </a:t>
            </a:r>
            <a:br>
              <a:rPr lang="en-US" dirty="0">
                <a:latin typeface="+mn-lt"/>
              </a:rPr>
            </a:br>
            <a:r>
              <a:rPr lang="en-US" dirty="0">
                <a:latin typeface="+mn-lt"/>
              </a:rPr>
              <a:t>Photo by </a:t>
            </a:r>
            <a:r>
              <a:rPr lang="en-US" b="0" i="0" dirty="0" err="1">
                <a:solidFill>
                  <a:srgbClr val="000000"/>
                </a:solidFill>
                <a:effectLst/>
                <a:latin typeface="+mn-lt"/>
                <a:hlinkClick r:id="rId3"/>
              </a:rPr>
              <a:t>Iurii</a:t>
            </a:r>
            <a:r>
              <a:rPr lang="en-US" b="0" i="0" dirty="0">
                <a:solidFill>
                  <a:srgbClr val="000000"/>
                </a:solidFill>
                <a:effectLst/>
                <a:latin typeface="+mn-lt"/>
                <a:hlinkClick r:id="rId3"/>
              </a:rPr>
              <a:t> </a:t>
            </a:r>
            <a:r>
              <a:rPr lang="en-US" b="0" i="0" dirty="0" err="1">
                <a:solidFill>
                  <a:srgbClr val="000000"/>
                </a:solidFill>
                <a:effectLst/>
                <a:latin typeface="+mn-lt"/>
                <a:hlinkClick r:id="rId3"/>
              </a:rPr>
              <a:t>Laimin</a:t>
            </a:r>
            <a:r>
              <a:rPr lang="en-US" b="0" i="0" dirty="0">
                <a:solidFill>
                  <a:srgbClr val="000000"/>
                </a:solidFill>
                <a:effectLst/>
                <a:latin typeface="+mn-lt"/>
                <a:hlinkClick r:id="rId3"/>
              </a:rPr>
              <a:t>:</a:t>
            </a:r>
            <a:endParaRPr lang="en-US" dirty="0">
              <a:latin typeface="+mn-lt"/>
            </a:endParaRPr>
          </a:p>
        </p:txBody>
      </p:sp>
      <p:sp>
        <p:nvSpPr>
          <p:cNvPr id="13" name="Text Placeholder 12">
            <a:extLst>
              <a:ext uri="{FF2B5EF4-FFF2-40B4-BE49-F238E27FC236}">
                <a16:creationId xmlns:a16="http://schemas.microsoft.com/office/drawing/2014/main" id="{9DEFE483-36DC-D161-D74C-A4448129DDF3}"/>
              </a:ext>
            </a:extLst>
          </p:cNvPr>
          <p:cNvSpPr>
            <a:spLocks noGrp="1"/>
          </p:cNvSpPr>
          <p:nvPr>
            <p:ph type="body" sz="quarter" idx="12"/>
          </p:nvPr>
        </p:nvSpPr>
        <p:spPr/>
        <p:txBody>
          <a:bodyPr>
            <a:normAutofit/>
          </a:bodyPr>
          <a:lstStyle/>
          <a:p>
            <a:pPr marL="0" indent="0">
              <a:buNone/>
            </a:pPr>
            <a:r>
              <a:rPr lang="en-US" b="1" dirty="0"/>
              <a:t>The Elephant</a:t>
            </a:r>
          </a:p>
          <a:p>
            <a:r>
              <a:rPr lang="en-US" dirty="0"/>
              <a:t>Provides stability and permanence.</a:t>
            </a:r>
          </a:p>
        </p:txBody>
      </p:sp>
      <p:pic>
        <p:nvPicPr>
          <p:cNvPr id="9" name="Content Placeholder 8" descr="A picture containing tree, outdoor, grass, sky&#10;&#10;Description automatically generated">
            <a:extLst>
              <a:ext uri="{FF2B5EF4-FFF2-40B4-BE49-F238E27FC236}">
                <a16:creationId xmlns:a16="http://schemas.microsoft.com/office/drawing/2014/main" id="{7796372B-276B-E9D7-371A-92CEA60ED1FF}"/>
              </a:ext>
            </a:extLst>
          </p:cNvPr>
          <p:cNvPicPr>
            <a:picLocks noGrp="1" noChangeAspect="1"/>
          </p:cNvPicPr>
          <p:nvPr>
            <p:ph sz="half" idx="4294967295"/>
          </p:nvPr>
        </p:nvPicPr>
        <p:blipFill rotWithShape="1">
          <a:blip r:embed="rId4" cstate="screen">
            <a:extLst>
              <a:ext uri="{28A0092B-C50C-407E-A947-70E740481C1C}">
                <a14:useLocalDpi xmlns:a14="http://schemas.microsoft.com/office/drawing/2010/main"/>
              </a:ext>
            </a:extLst>
          </a:blip>
          <a:srcRect/>
          <a:stretch/>
        </p:blipFill>
        <p:spPr>
          <a:xfrm>
            <a:off x="5137150" y="-1"/>
            <a:ext cx="4006850" cy="5164039"/>
          </a:xfrm>
        </p:spPr>
      </p:pic>
      <p:sp>
        <p:nvSpPr>
          <p:cNvPr id="10" name="Arrow: Up 9">
            <a:extLst>
              <a:ext uri="{FF2B5EF4-FFF2-40B4-BE49-F238E27FC236}">
                <a16:creationId xmlns:a16="http://schemas.microsoft.com/office/drawing/2014/main" id="{3878ABAC-791A-BD2B-2BEE-9ADD2793BEDE}"/>
              </a:ext>
            </a:extLst>
          </p:cNvPr>
          <p:cNvSpPr/>
          <p:nvPr/>
        </p:nvSpPr>
        <p:spPr>
          <a:xfrm>
            <a:off x="6235543" y="2535747"/>
            <a:ext cx="1827337" cy="2268252"/>
          </a:xfrm>
          <a:prstGeom prst="upArrow">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6C244413-ACB2-DFF7-EDC3-DE07718EF9DD}"/>
              </a:ext>
            </a:extLst>
          </p:cNvPr>
          <p:cNvGrpSpPr/>
          <p:nvPr/>
        </p:nvGrpSpPr>
        <p:grpSpPr>
          <a:xfrm>
            <a:off x="5874491" y="658202"/>
            <a:ext cx="2015224" cy="1803251"/>
            <a:chOff x="5940152" y="120427"/>
            <a:chExt cx="2015224" cy="1803251"/>
          </a:xfrm>
        </p:grpSpPr>
        <p:cxnSp>
          <p:nvCxnSpPr>
            <p:cNvPr id="12" name="Straight Arrow Connector 11">
              <a:extLst>
                <a:ext uri="{FF2B5EF4-FFF2-40B4-BE49-F238E27FC236}">
                  <a16:creationId xmlns:a16="http://schemas.microsoft.com/office/drawing/2014/main" id="{54DEACC2-205C-DE18-BF46-731B3B3FCC1B}"/>
                </a:ext>
              </a:extLst>
            </p:cNvPr>
            <p:cNvCxnSpPr/>
            <p:nvPr/>
          </p:nvCxnSpPr>
          <p:spPr>
            <a:xfrm flipH="1" flipV="1">
              <a:off x="5940152" y="339502"/>
              <a:ext cx="1212222" cy="108012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4C9046-52C1-43CE-7FDA-853F0A9D822E}"/>
                </a:ext>
              </a:extLst>
            </p:cNvPr>
            <p:cNvCxnSpPr>
              <a:cxnSpLocks/>
            </p:cNvCxnSpPr>
            <p:nvPr/>
          </p:nvCxnSpPr>
          <p:spPr>
            <a:xfrm flipH="1" flipV="1">
              <a:off x="6660232" y="120427"/>
              <a:ext cx="480343" cy="1299195"/>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E123361-7DEB-7FCB-1591-D8406CA67FDC}"/>
                </a:ext>
              </a:extLst>
            </p:cNvPr>
            <p:cNvCxnSpPr>
              <a:cxnSpLocks/>
            </p:cNvCxnSpPr>
            <p:nvPr/>
          </p:nvCxnSpPr>
          <p:spPr>
            <a:xfrm flipV="1">
              <a:off x="7152374" y="219075"/>
              <a:ext cx="737341" cy="1177453"/>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EA3596-7857-E956-692C-E709F5BE3C5B}"/>
                </a:ext>
              </a:extLst>
            </p:cNvPr>
            <p:cNvCxnSpPr>
              <a:cxnSpLocks/>
            </p:cNvCxnSpPr>
            <p:nvPr/>
          </p:nvCxnSpPr>
          <p:spPr>
            <a:xfrm flipV="1">
              <a:off x="7111336" y="1111794"/>
              <a:ext cx="844040" cy="28473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2AAB9D4-293A-FBAC-A95A-69BD4CA9A2D0}"/>
                </a:ext>
              </a:extLst>
            </p:cNvPr>
            <p:cNvCxnSpPr>
              <a:cxnSpLocks/>
            </p:cNvCxnSpPr>
            <p:nvPr/>
          </p:nvCxnSpPr>
          <p:spPr>
            <a:xfrm flipH="1">
              <a:off x="6403323" y="1399359"/>
              <a:ext cx="724989" cy="52431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E58D4492-3146-FE05-964B-1CC39DE2FD55}"/>
              </a:ext>
            </a:extLst>
          </p:cNvPr>
          <p:cNvSpPr>
            <a:spLocks noGrp="1"/>
          </p:cNvSpPr>
          <p:nvPr>
            <p:ph type="dt" sz="half" idx="10"/>
          </p:nvPr>
        </p:nvSpPr>
        <p:spPr/>
        <p:txBody>
          <a:bodyPr/>
          <a:lstStyle/>
          <a:p>
            <a:fld id="{4C9624F3-05EE-4FCD-80FA-DF70C2DF1E87}" type="datetime3">
              <a:rPr lang="en-US" smtClean="0"/>
              <a:t>27 April 2026</a:t>
            </a:fld>
            <a:endParaRPr lang="en-US" dirty="0"/>
          </a:p>
        </p:txBody>
      </p:sp>
      <p:sp>
        <p:nvSpPr>
          <p:cNvPr id="7" name="Slide Number Placeholder 6">
            <a:extLst>
              <a:ext uri="{FF2B5EF4-FFF2-40B4-BE49-F238E27FC236}">
                <a16:creationId xmlns:a16="http://schemas.microsoft.com/office/drawing/2014/main" id="{8B5E0378-8845-618D-A207-AB061329A22A}"/>
              </a:ext>
            </a:extLst>
          </p:cNvPr>
          <p:cNvSpPr>
            <a:spLocks noGrp="1"/>
          </p:cNvSpPr>
          <p:nvPr>
            <p:ph type="sldNum" sz="quarter" idx="4"/>
          </p:nvPr>
        </p:nvSpPr>
        <p:spPr/>
        <p:txBody>
          <a:bodyPr/>
          <a:lstStyle/>
          <a:p>
            <a:fld id="{E1C96F3B-FD60-45FE-B33B-5C1B4868CFE2}" type="slidenum">
              <a:rPr lang="en-US" smtClean="0"/>
              <a:pPr/>
              <a:t>19</a:t>
            </a:fld>
            <a:endParaRPr lang="en-US" dirty="0"/>
          </a:p>
        </p:txBody>
      </p:sp>
    </p:spTree>
    <p:extLst>
      <p:ext uri="{BB962C8B-B14F-4D97-AF65-F5344CB8AC3E}">
        <p14:creationId xmlns:p14="http://schemas.microsoft.com/office/powerpoint/2010/main" val="24992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8B2077E8-77EA-5E9A-62FE-879E0D3ED163}"/>
              </a:ext>
            </a:extLst>
          </p:cNvPr>
          <p:cNvSpPr>
            <a:spLocks noGrp="1"/>
          </p:cNvSpPr>
          <p:nvPr>
            <p:ph type="title"/>
          </p:nvPr>
        </p:nvSpPr>
        <p:spPr>
          <a:xfrm>
            <a:off x="656430" y="57150"/>
            <a:ext cx="8335170" cy="627600"/>
          </a:xfrm>
        </p:spPr>
        <p:txBody>
          <a:bodyPr/>
          <a:lstStyle/>
          <a:p>
            <a:r>
              <a:rPr lang="en-US" sz="2000" dirty="0"/>
              <a:t>Leading the AI revolution: </a:t>
            </a:r>
            <a:br>
              <a:rPr lang="en-US" sz="2000" dirty="0"/>
            </a:br>
            <a:r>
              <a:rPr lang="en-US" sz="2000" dirty="0"/>
              <a:t>Insights from Microsoft’s Work Trend Index</a:t>
            </a:r>
          </a:p>
        </p:txBody>
      </p:sp>
      <p:sp>
        <p:nvSpPr>
          <p:cNvPr id="1033" name="Text Placeholder 3">
            <a:extLst>
              <a:ext uri="{FF2B5EF4-FFF2-40B4-BE49-F238E27FC236}">
                <a16:creationId xmlns:a16="http://schemas.microsoft.com/office/drawing/2014/main" id="{38EBFE1F-0B0A-1438-3F96-21BF16854307}"/>
              </a:ext>
            </a:extLst>
          </p:cNvPr>
          <p:cNvSpPr>
            <a:spLocks noGrp="1"/>
          </p:cNvSpPr>
          <p:nvPr>
            <p:ph type="body" sz="quarter" idx="10"/>
          </p:nvPr>
        </p:nvSpPr>
        <p:spPr>
          <a:xfrm>
            <a:off x="914400" y="4574166"/>
            <a:ext cx="8075613" cy="268415"/>
          </a:xfrm>
        </p:spPr>
        <p:txBody>
          <a:bodyPr>
            <a:noAutofit/>
          </a:bodyPr>
          <a:lstStyle/>
          <a:p>
            <a:r>
              <a:rPr lang="en-US" sz="1200" dirty="0">
                <a:hlinkClick r:id="rId2"/>
              </a:rPr>
              <a:t>Leading the AI revolution: Insights from Microsoft’s Work Trend Index By Lydia Smyers,  Mary Carol Alexander</a:t>
            </a:r>
          </a:p>
        </p:txBody>
      </p:sp>
      <p:sp>
        <p:nvSpPr>
          <p:cNvPr id="4" name="Date Placeholder 3">
            <a:extLst>
              <a:ext uri="{FF2B5EF4-FFF2-40B4-BE49-F238E27FC236}">
                <a16:creationId xmlns:a16="http://schemas.microsoft.com/office/drawing/2014/main" id="{019AC40D-0695-060A-FC6E-6FF40CAAF55E}"/>
              </a:ext>
            </a:extLst>
          </p:cNvPr>
          <p:cNvSpPr>
            <a:spLocks noGrp="1"/>
          </p:cNvSpPr>
          <p:nvPr>
            <p:ph type="dt" sz="half" idx="2"/>
          </p:nvPr>
        </p:nvSpPr>
        <p:spPr>
          <a:xfrm>
            <a:off x="6847530" y="4842581"/>
            <a:ext cx="1544397" cy="300919"/>
          </a:xfrm>
        </p:spPr>
        <p:txBody>
          <a:bodyPr anchor="ctr">
            <a:normAutofit/>
          </a:bodyPr>
          <a:lstStyle/>
          <a:p>
            <a:pPr>
              <a:spcAft>
                <a:spcPts val="600"/>
              </a:spcAft>
            </a:pPr>
            <a:fld id="{F654A948-8BA3-456E-A939-EF650FC221C8}" type="datetime3">
              <a:rPr lang="en-US" smtClean="0"/>
              <a:pPr>
                <a:spcAft>
                  <a:spcPts val="600"/>
                </a:spcAft>
              </a:pPr>
              <a:t>27 April 2026</a:t>
            </a:fld>
            <a:endParaRPr lang="en-US"/>
          </a:p>
        </p:txBody>
      </p:sp>
      <p:sp>
        <p:nvSpPr>
          <p:cNvPr id="5" name="Footer Placeholder 4">
            <a:extLst>
              <a:ext uri="{FF2B5EF4-FFF2-40B4-BE49-F238E27FC236}">
                <a16:creationId xmlns:a16="http://schemas.microsoft.com/office/drawing/2014/main" id="{570E8893-A0E3-DDE3-9F42-0C1AE513B52D}"/>
              </a:ext>
            </a:extLst>
          </p:cNvPr>
          <p:cNvSpPr>
            <a:spLocks noGrp="1"/>
          </p:cNvSpPr>
          <p:nvPr>
            <p:ph type="ftr" sz="quarter" idx="3"/>
          </p:nvPr>
        </p:nvSpPr>
        <p:spPr>
          <a:xfrm>
            <a:off x="1752601" y="4842581"/>
            <a:ext cx="5094928" cy="300919"/>
          </a:xfrm>
        </p:spPr>
        <p:txBody>
          <a:bodyPr anchor="ctr">
            <a:normAutofit/>
          </a:bodyPr>
          <a:lstStyle/>
          <a:p>
            <a:pPr>
              <a:spcAft>
                <a:spcPts val="600"/>
              </a:spcAft>
            </a:pPr>
            <a:r>
              <a:rPr lang="en-US"/>
              <a:t>©2026 Hans Eckman  |  EckmanGuides.com</a:t>
            </a:r>
          </a:p>
        </p:txBody>
      </p:sp>
      <p:sp>
        <p:nvSpPr>
          <p:cNvPr id="6" name="Slide Number Placeholder 5">
            <a:extLst>
              <a:ext uri="{FF2B5EF4-FFF2-40B4-BE49-F238E27FC236}">
                <a16:creationId xmlns:a16="http://schemas.microsoft.com/office/drawing/2014/main" id="{84D7D516-2E06-0C91-1F4F-FAE33881FB3D}"/>
              </a:ext>
            </a:extLst>
          </p:cNvPr>
          <p:cNvSpPr>
            <a:spLocks noGrp="1"/>
          </p:cNvSpPr>
          <p:nvPr>
            <p:ph type="sldNum" sz="quarter" idx="4"/>
          </p:nvPr>
        </p:nvSpPr>
        <p:spPr>
          <a:xfrm>
            <a:off x="8391928" y="4842581"/>
            <a:ext cx="597510" cy="300919"/>
          </a:xfrm>
        </p:spPr>
        <p:txBody>
          <a:bodyPr anchor="ctr">
            <a:normAutofit/>
          </a:bodyPr>
          <a:lstStyle/>
          <a:p>
            <a:pPr>
              <a:spcAft>
                <a:spcPts val="600"/>
              </a:spcAft>
            </a:pPr>
            <a:fld id="{E1C96F3B-FD60-45FE-B33B-5C1B4868CFE2}" type="slidenum">
              <a:rPr lang="en-US" smtClean="0"/>
              <a:pPr>
                <a:spcAft>
                  <a:spcPts val="600"/>
                </a:spcAft>
              </a:pPr>
              <a:t>2</a:t>
            </a:fld>
            <a:endParaRPr lang="en-US"/>
          </a:p>
        </p:txBody>
      </p:sp>
      <p:sp>
        <p:nvSpPr>
          <p:cNvPr id="8" name="TextBox 7">
            <a:extLst>
              <a:ext uri="{FF2B5EF4-FFF2-40B4-BE49-F238E27FC236}">
                <a16:creationId xmlns:a16="http://schemas.microsoft.com/office/drawing/2014/main" id="{7C800DFF-E882-228E-9182-25EF5D97C0EF}"/>
              </a:ext>
            </a:extLst>
          </p:cNvPr>
          <p:cNvSpPr txBox="1"/>
          <p:nvPr/>
        </p:nvSpPr>
        <p:spPr>
          <a:xfrm>
            <a:off x="6446095" y="2364642"/>
            <a:ext cx="2301081" cy="1754326"/>
          </a:xfrm>
          <a:prstGeom prst="rect">
            <a:avLst/>
          </a:prstGeom>
          <a:noFill/>
        </p:spPr>
        <p:txBody>
          <a:bodyPr wrap="square">
            <a:spAutoFit/>
          </a:bodyPr>
          <a:lstStyle/>
          <a:p>
            <a:r>
              <a:rPr lang="en-US" dirty="0"/>
              <a:t>of leaders expect AI "agents" to be extensively integrated as digital team members within the next year.</a:t>
            </a:r>
          </a:p>
        </p:txBody>
      </p:sp>
      <p:graphicFrame>
        <p:nvGraphicFramePr>
          <p:cNvPr id="9" name="Content Placeholder 29">
            <a:extLst>
              <a:ext uri="{FF2B5EF4-FFF2-40B4-BE49-F238E27FC236}">
                <a16:creationId xmlns:a16="http://schemas.microsoft.com/office/drawing/2014/main" id="{FE2F9CC1-D4FC-58A3-C2B7-D2AB50705857}"/>
              </a:ext>
            </a:extLst>
          </p:cNvPr>
          <p:cNvGraphicFramePr>
            <a:graphicFrameLocks noGrp="1"/>
          </p:cNvGraphicFramePr>
          <p:nvPr>
            <p:ph sz="half" idx="1"/>
            <p:extLst>
              <p:ext uri="{D42A27DB-BD31-4B8C-83A1-F6EECF244321}">
                <p14:modId xmlns:p14="http://schemas.microsoft.com/office/powerpoint/2010/main" val="1786052258"/>
              </p:ext>
            </p:extLst>
          </p:nvPr>
        </p:nvGraphicFramePr>
        <p:xfrm>
          <a:off x="6446095" y="688891"/>
          <a:ext cx="2301081" cy="17145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C3F9AF50-3C0C-BC19-1C61-8D3479C74467}"/>
              </a:ext>
            </a:extLst>
          </p:cNvPr>
          <p:cNvSpPr txBox="1"/>
          <p:nvPr/>
        </p:nvSpPr>
        <p:spPr>
          <a:xfrm>
            <a:off x="6872735" y="1284531"/>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82%</a:t>
            </a:r>
          </a:p>
        </p:txBody>
      </p:sp>
      <p:grpSp>
        <p:nvGrpSpPr>
          <p:cNvPr id="2" name="Group 1">
            <a:extLst>
              <a:ext uri="{FF2B5EF4-FFF2-40B4-BE49-F238E27FC236}">
                <a16:creationId xmlns:a16="http://schemas.microsoft.com/office/drawing/2014/main" id="{297EEED0-FD8C-EBC3-9725-DAC347C49812}"/>
              </a:ext>
            </a:extLst>
          </p:cNvPr>
          <p:cNvGrpSpPr/>
          <p:nvPr/>
        </p:nvGrpSpPr>
        <p:grpSpPr>
          <a:xfrm>
            <a:off x="656430" y="684750"/>
            <a:ext cx="2301081" cy="2876080"/>
            <a:chOff x="656430" y="684750"/>
            <a:chExt cx="2301081" cy="2876080"/>
          </a:xfrm>
        </p:grpSpPr>
        <p:sp>
          <p:nvSpPr>
            <p:cNvPr id="11" name="TextBox 10">
              <a:extLst>
                <a:ext uri="{FF2B5EF4-FFF2-40B4-BE49-F238E27FC236}">
                  <a16:creationId xmlns:a16="http://schemas.microsoft.com/office/drawing/2014/main" id="{9DA81B91-0252-BA90-E7A9-F11A7F20F1D5}"/>
                </a:ext>
              </a:extLst>
            </p:cNvPr>
            <p:cNvSpPr txBox="1"/>
            <p:nvPr/>
          </p:nvSpPr>
          <p:spPr>
            <a:xfrm>
              <a:off x="656430" y="2360501"/>
              <a:ext cx="2301081" cy="1200329"/>
            </a:xfrm>
            <a:prstGeom prst="rect">
              <a:avLst/>
            </a:prstGeom>
            <a:noFill/>
          </p:spPr>
          <p:txBody>
            <a:bodyPr wrap="square">
              <a:spAutoFit/>
            </a:bodyPr>
            <a:lstStyle/>
            <a:p>
              <a:r>
                <a:rPr lang="en-US" dirty="0"/>
                <a:t>of all employees say they lack enough time or energy to do their work.</a:t>
              </a:r>
            </a:p>
          </p:txBody>
        </p:sp>
        <p:graphicFrame>
          <p:nvGraphicFramePr>
            <p:cNvPr id="12" name="Content Placeholder 29">
              <a:extLst>
                <a:ext uri="{FF2B5EF4-FFF2-40B4-BE49-F238E27FC236}">
                  <a16:creationId xmlns:a16="http://schemas.microsoft.com/office/drawing/2014/main" id="{56A0799E-CCBC-C199-46C5-58A057DCA512}"/>
                </a:ext>
              </a:extLst>
            </p:cNvPr>
            <p:cNvGraphicFramePr>
              <a:graphicFrameLocks/>
            </p:cNvGraphicFramePr>
            <p:nvPr>
              <p:extLst>
                <p:ext uri="{D42A27DB-BD31-4B8C-83A1-F6EECF244321}">
                  <p14:modId xmlns:p14="http://schemas.microsoft.com/office/powerpoint/2010/main" val="1897031147"/>
                </p:ext>
              </p:extLst>
            </p:nvPr>
          </p:nvGraphicFramePr>
          <p:xfrm>
            <a:off x="656430" y="684750"/>
            <a:ext cx="2301081" cy="17145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0113A861-443A-71ED-6B30-F104BC83C0BF}"/>
                </a:ext>
              </a:extLst>
            </p:cNvPr>
            <p:cNvSpPr txBox="1"/>
            <p:nvPr/>
          </p:nvSpPr>
          <p:spPr>
            <a:xfrm>
              <a:off x="1083070" y="1280390"/>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78%</a:t>
              </a:r>
            </a:p>
          </p:txBody>
        </p:sp>
      </p:grpSp>
      <p:grpSp>
        <p:nvGrpSpPr>
          <p:cNvPr id="3" name="Group 2">
            <a:extLst>
              <a:ext uri="{FF2B5EF4-FFF2-40B4-BE49-F238E27FC236}">
                <a16:creationId xmlns:a16="http://schemas.microsoft.com/office/drawing/2014/main" id="{AF320118-A36D-1539-F685-728FD4DE1359}"/>
              </a:ext>
            </a:extLst>
          </p:cNvPr>
          <p:cNvGrpSpPr/>
          <p:nvPr/>
        </p:nvGrpSpPr>
        <p:grpSpPr>
          <a:xfrm>
            <a:off x="3382686" y="1906183"/>
            <a:ext cx="2301081" cy="2667983"/>
            <a:chOff x="3382686" y="1906183"/>
            <a:chExt cx="2301081" cy="2667983"/>
          </a:xfrm>
        </p:grpSpPr>
        <p:sp>
          <p:nvSpPr>
            <p:cNvPr id="14" name="TextBox 13">
              <a:extLst>
                <a:ext uri="{FF2B5EF4-FFF2-40B4-BE49-F238E27FC236}">
                  <a16:creationId xmlns:a16="http://schemas.microsoft.com/office/drawing/2014/main" id="{8FED1C5F-F4C5-C7FC-0E35-FBD108BDE004}"/>
                </a:ext>
              </a:extLst>
            </p:cNvPr>
            <p:cNvSpPr txBox="1"/>
            <p:nvPr/>
          </p:nvSpPr>
          <p:spPr>
            <a:xfrm>
              <a:off x="3382686" y="1906183"/>
              <a:ext cx="2301081" cy="923330"/>
            </a:xfrm>
            <a:prstGeom prst="rect">
              <a:avLst/>
            </a:prstGeom>
            <a:noFill/>
          </p:spPr>
          <p:txBody>
            <a:bodyPr wrap="square">
              <a:spAutoFit/>
            </a:bodyPr>
            <a:lstStyle/>
            <a:p>
              <a:r>
                <a:rPr lang="en-US" dirty="0"/>
                <a:t>59% of leaders say productivity needs to increase.</a:t>
              </a:r>
            </a:p>
          </p:txBody>
        </p:sp>
        <p:graphicFrame>
          <p:nvGraphicFramePr>
            <p:cNvPr id="15" name="Content Placeholder 29">
              <a:extLst>
                <a:ext uri="{FF2B5EF4-FFF2-40B4-BE49-F238E27FC236}">
                  <a16:creationId xmlns:a16="http://schemas.microsoft.com/office/drawing/2014/main" id="{D6FA25E0-701A-A7AC-A6BD-30C59F2BC3E3}"/>
                </a:ext>
              </a:extLst>
            </p:cNvPr>
            <p:cNvGraphicFramePr>
              <a:graphicFrameLocks/>
            </p:cNvGraphicFramePr>
            <p:nvPr>
              <p:extLst>
                <p:ext uri="{D42A27DB-BD31-4B8C-83A1-F6EECF244321}">
                  <p14:modId xmlns:p14="http://schemas.microsoft.com/office/powerpoint/2010/main" val="966315810"/>
                </p:ext>
              </p:extLst>
            </p:nvPr>
          </p:nvGraphicFramePr>
          <p:xfrm>
            <a:off x="3382686" y="2859666"/>
            <a:ext cx="2301081" cy="1714500"/>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15">
              <a:extLst>
                <a:ext uri="{FF2B5EF4-FFF2-40B4-BE49-F238E27FC236}">
                  <a16:creationId xmlns:a16="http://schemas.microsoft.com/office/drawing/2014/main" id="{03666E90-6BB5-7771-B665-8F80AA78551C}"/>
                </a:ext>
              </a:extLst>
            </p:cNvPr>
            <p:cNvSpPr txBox="1"/>
            <p:nvPr/>
          </p:nvSpPr>
          <p:spPr>
            <a:xfrm>
              <a:off x="3809326" y="3455306"/>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59%</a:t>
              </a:r>
            </a:p>
          </p:txBody>
        </p:sp>
      </p:grpSp>
    </p:spTree>
    <p:extLst>
      <p:ext uri="{BB962C8B-B14F-4D97-AF65-F5344CB8AC3E}">
        <p14:creationId xmlns:p14="http://schemas.microsoft.com/office/powerpoint/2010/main" val="12624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F2E706-79D5-7D5C-87BF-B2180A7EF4A8}"/>
              </a:ext>
            </a:extLst>
          </p:cNvPr>
          <p:cNvPicPr>
            <a:picLocks/>
          </p:cNvPicPr>
          <p:nvPr/>
        </p:nvPicPr>
        <p:blipFill>
          <a:blip r:embed="rId2" cstate="screen">
            <a:extLst>
              <a:ext uri="{28A0092B-C50C-407E-A947-70E740481C1C}">
                <a14:useLocalDpi xmlns:a14="http://schemas.microsoft.com/office/drawing/2010/main"/>
              </a:ext>
            </a:extLst>
          </a:blip>
          <a:stretch>
            <a:fillRect/>
          </a:stretch>
        </p:blipFill>
        <p:spPr>
          <a:xfrm>
            <a:off x="1481901" y="941731"/>
            <a:ext cx="5022555" cy="3631020"/>
          </a:xfrm>
          <a:prstGeom prst="rect">
            <a:avLst/>
          </a:prstGeom>
        </p:spPr>
      </p:pic>
      <p:sp>
        <p:nvSpPr>
          <p:cNvPr id="11" name="Content Placeholder 10">
            <a:extLst>
              <a:ext uri="{FF2B5EF4-FFF2-40B4-BE49-F238E27FC236}">
                <a16:creationId xmlns:a16="http://schemas.microsoft.com/office/drawing/2014/main" id="{9D9A9A63-B1BE-5461-8771-8F97BB3A49EB}"/>
              </a:ext>
            </a:extLst>
          </p:cNvPr>
          <p:cNvSpPr>
            <a:spLocks noGrp="1"/>
          </p:cNvSpPr>
          <p:nvPr>
            <p:ph sz="half" idx="1"/>
          </p:nvPr>
        </p:nvSpPr>
        <p:spPr>
          <a:xfrm>
            <a:off x="390414" y="1944770"/>
            <a:ext cx="3051929" cy="1516042"/>
          </a:xfrm>
        </p:spPr>
        <p:txBody>
          <a:bodyPr vert="horz" lIns="91440" tIns="45720" rIns="91440" bIns="45720" rtlCol="0">
            <a:normAutofit/>
          </a:bodyPr>
          <a:lstStyle/>
          <a:p>
            <a:pPr marL="0" indent="0">
              <a:lnSpc>
                <a:spcPct val="110000"/>
              </a:lnSpc>
              <a:spcAft>
                <a:spcPts val="0"/>
              </a:spcAft>
              <a:buNone/>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Influencers</a:t>
            </a:r>
          </a:p>
          <a:p>
            <a:pPr>
              <a:lnSpc>
                <a:spcPct val="110000"/>
              </a:lnSpc>
              <a:spcAft>
                <a:spcPts val="0"/>
              </a:spcAft>
            </a:pPr>
            <a:r>
              <a:rPr lang="en-US" dirty="0">
                <a:solidFill>
                  <a:prstClr val="black"/>
                </a:solidFill>
              </a:rPr>
              <a:t>No impact or interest</a:t>
            </a:r>
          </a:p>
          <a:p>
            <a:pPr>
              <a:lnSpc>
                <a:spcPct val="110000"/>
              </a:lnSpc>
              <a:spcAft>
                <a:spcPts val="0"/>
              </a:spcAft>
            </a:pPr>
            <a:r>
              <a:rPr lang="en-US" dirty="0">
                <a:solidFill>
                  <a:prstClr val="black"/>
                </a:solidFill>
              </a:rPr>
              <a:t>High authority through position or reputation</a:t>
            </a:r>
            <a:endParaRPr lang="en-US" dirty="0"/>
          </a:p>
        </p:txBody>
      </p:sp>
      <p:sp>
        <p:nvSpPr>
          <p:cNvPr id="14" name="Content Placeholder 13">
            <a:extLst>
              <a:ext uri="{FF2B5EF4-FFF2-40B4-BE49-F238E27FC236}">
                <a16:creationId xmlns:a16="http://schemas.microsoft.com/office/drawing/2014/main" id="{4D3CD6CB-0025-4BBE-D515-2A4146196357}"/>
              </a:ext>
            </a:extLst>
          </p:cNvPr>
          <p:cNvSpPr>
            <a:spLocks noGrp="1"/>
          </p:cNvSpPr>
          <p:nvPr>
            <p:ph sz="half" idx="2"/>
          </p:nvPr>
        </p:nvSpPr>
        <p:spPr>
          <a:xfrm>
            <a:off x="6031282" y="2859782"/>
            <a:ext cx="3051929" cy="864091"/>
          </a:xfrm>
        </p:spPr>
        <p:txBody>
          <a:bodyPr>
            <a:normAutofit fontScale="85000" lnSpcReduction="20000"/>
          </a:bodyPr>
          <a:lstStyle/>
          <a:p>
            <a:pPr>
              <a:lnSpc>
                <a:spcPct val="110000"/>
              </a:lnSpc>
              <a:spcAft>
                <a:spcPts val="0"/>
              </a:spcAft>
            </a:pPr>
            <a:r>
              <a:rPr lang="en-US" dirty="0"/>
              <a:t>Impacts their daily operations</a:t>
            </a:r>
          </a:p>
          <a:p>
            <a:pPr>
              <a:lnSpc>
                <a:spcPct val="110000"/>
              </a:lnSpc>
              <a:spcAft>
                <a:spcPts val="0"/>
              </a:spcAft>
            </a:pPr>
            <a:r>
              <a:rPr lang="en-US" dirty="0"/>
              <a:t>High impact and interest</a:t>
            </a:r>
          </a:p>
          <a:p>
            <a:pPr>
              <a:lnSpc>
                <a:spcPct val="110000"/>
              </a:lnSpc>
              <a:spcAft>
                <a:spcPts val="0"/>
              </a:spcAft>
            </a:pPr>
            <a:r>
              <a:rPr lang="en-US" dirty="0"/>
              <a:t>Low authority</a:t>
            </a:r>
          </a:p>
        </p:txBody>
      </p:sp>
      <p:sp>
        <p:nvSpPr>
          <p:cNvPr id="4" name="Text Placeholder 3">
            <a:extLst>
              <a:ext uri="{FF2B5EF4-FFF2-40B4-BE49-F238E27FC236}">
                <a16:creationId xmlns:a16="http://schemas.microsoft.com/office/drawing/2014/main" id="{E95BEAF3-9493-23CE-6DF4-5F38DF1BE493}"/>
              </a:ext>
            </a:extLst>
          </p:cNvPr>
          <p:cNvSpPr>
            <a:spLocks noGrp="1"/>
          </p:cNvSpPr>
          <p:nvPr>
            <p:ph type="body" sz="quarter" idx="3"/>
          </p:nvPr>
        </p:nvSpPr>
        <p:spPr>
          <a:xfrm>
            <a:off x="3878210" y="1682029"/>
            <a:ext cx="1780026" cy="336451"/>
          </a:xfrm>
        </p:spPr>
        <p:txBody>
          <a:bodyPr/>
          <a:lstStyle/>
          <a:p>
            <a:r>
              <a:rPr lang="en-US" dirty="0"/>
              <a:t>Stakeholders</a:t>
            </a:r>
          </a:p>
        </p:txBody>
      </p:sp>
      <p:sp>
        <p:nvSpPr>
          <p:cNvPr id="10" name="Title 9">
            <a:extLst>
              <a:ext uri="{FF2B5EF4-FFF2-40B4-BE49-F238E27FC236}">
                <a16:creationId xmlns:a16="http://schemas.microsoft.com/office/drawing/2014/main" id="{8B56A9BC-692A-F537-5A82-116CF6A68623}"/>
              </a:ext>
            </a:extLst>
          </p:cNvPr>
          <p:cNvSpPr>
            <a:spLocks noGrp="1"/>
          </p:cNvSpPr>
          <p:nvPr>
            <p:ph type="title"/>
          </p:nvPr>
        </p:nvSpPr>
        <p:spPr/>
        <p:txBody>
          <a:bodyPr/>
          <a:lstStyle/>
          <a:p>
            <a:r>
              <a:rPr lang="en-US" dirty="0"/>
              <a:t>Classify your audiences into manageable groups</a:t>
            </a:r>
          </a:p>
        </p:txBody>
      </p:sp>
      <p:sp>
        <p:nvSpPr>
          <p:cNvPr id="5" name="Date Placeholder 4">
            <a:extLst>
              <a:ext uri="{FF2B5EF4-FFF2-40B4-BE49-F238E27FC236}">
                <a16:creationId xmlns:a16="http://schemas.microsoft.com/office/drawing/2014/main" id="{36CEA262-2F95-2A61-5096-564B805AAD3C}"/>
              </a:ext>
            </a:extLst>
          </p:cNvPr>
          <p:cNvSpPr>
            <a:spLocks noGrp="1"/>
          </p:cNvSpPr>
          <p:nvPr>
            <p:ph type="dt" sz="half" idx="14"/>
          </p:nvPr>
        </p:nvSpPr>
        <p:spPr/>
        <p:txBody>
          <a:bodyPr/>
          <a:lstStyle/>
          <a:p>
            <a:fld id="{1ACF97D8-C4C3-4384-994B-E7E80C755CC6}" type="datetime3">
              <a:rPr lang="en-US" smtClean="0"/>
              <a:t>27 April 2026</a:t>
            </a:fld>
            <a:endParaRPr lang="en-US" dirty="0"/>
          </a:p>
        </p:txBody>
      </p:sp>
      <p:sp>
        <p:nvSpPr>
          <p:cNvPr id="6" name="Footer Placeholder 5">
            <a:extLst>
              <a:ext uri="{FF2B5EF4-FFF2-40B4-BE49-F238E27FC236}">
                <a16:creationId xmlns:a16="http://schemas.microsoft.com/office/drawing/2014/main" id="{BC0901CA-8D17-205E-8A79-36377F98BABB}"/>
              </a:ext>
            </a:extLst>
          </p:cNvPr>
          <p:cNvSpPr>
            <a:spLocks noGrp="1"/>
          </p:cNvSpPr>
          <p:nvPr>
            <p:ph type="ftr" sz="quarter" idx="15"/>
          </p:nvPr>
        </p:nvSpPr>
        <p:spPr/>
        <p:txBody>
          <a:bodyPr/>
          <a:lstStyle/>
          <a:p>
            <a:r>
              <a:rPr lang="en-US"/>
              <a:t>©2023 Hans Eckman  |  EckmanGuides.com</a:t>
            </a:r>
            <a:endParaRPr lang="en-US" dirty="0"/>
          </a:p>
        </p:txBody>
      </p:sp>
      <p:sp>
        <p:nvSpPr>
          <p:cNvPr id="7" name="Slide Number Placeholder 6">
            <a:extLst>
              <a:ext uri="{FF2B5EF4-FFF2-40B4-BE49-F238E27FC236}">
                <a16:creationId xmlns:a16="http://schemas.microsoft.com/office/drawing/2014/main" id="{3C4B3AC5-7BB3-06A6-2B87-2D8B781DBC85}"/>
              </a:ext>
            </a:extLst>
          </p:cNvPr>
          <p:cNvSpPr>
            <a:spLocks noGrp="1"/>
          </p:cNvSpPr>
          <p:nvPr>
            <p:ph type="sldNum" sz="quarter" idx="4"/>
          </p:nvPr>
        </p:nvSpPr>
        <p:spPr/>
        <p:txBody>
          <a:bodyPr/>
          <a:lstStyle/>
          <a:p>
            <a:fld id="{E1C96F3B-FD60-45FE-B33B-5C1B4868CFE2}" type="slidenum">
              <a:rPr lang="en-US" smtClean="0"/>
              <a:pPr/>
              <a:t>20</a:t>
            </a:fld>
            <a:endParaRPr lang="en-US" dirty="0"/>
          </a:p>
        </p:txBody>
      </p:sp>
      <p:sp>
        <p:nvSpPr>
          <p:cNvPr id="23" name="TextBox 22">
            <a:extLst>
              <a:ext uri="{FF2B5EF4-FFF2-40B4-BE49-F238E27FC236}">
                <a16:creationId xmlns:a16="http://schemas.microsoft.com/office/drawing/2014/main" id="{088864BC-70EF-F1B2-91BB-D7054C7F8E67}"/>
              </a:ext>
            </a:extLst>
          </p:cNvPr>
          <p:cNvSpPr txBox="1"/>
          <p:nvPr/>
        </p:nvSpPr>
        <p:spPr>
          <a:xfrm>
            <a:off x="3442343" y="657878"/>
            <a:ext cx="2651760" cy="369332"/>
          </a:xfrm>
          <a:prstGeom prst="rect">
            <a:avLst/>
          </a:prstGeom>
          <a:noFill/>
        </p:spPr>
        <p:txBody>
          <a:bodyPr wrap="square" rtlCol="0">
            <a:spAutoFit/>
          </a:bodyPr>
          <a:lstStyle/>
          <a:p>
            <a:r>
              <a:rPr lang="en-US" b="1" dirty="0">
                <a:solidFill>
                  <a:schemeClr val="accent3">
                    <a:lumMod val="50000"/>
                  </a:schemeClr>
                </a:solidFill>
              </a:rPr>
              <a:t>Indirect Daily Impact</a:t>
            </a:r>
          </a:p>
        </p:txBody>
      </p:sp>
      <p:sp>
        <p:nvSpPr>
          <p:cNvPr id="24" name="TextBox 23">
            <a:extLst>
              <a:ext uri="{FF2B5EF4-FFF2-40B4-BE49-F238E27FC236}">
                <a16:creationId xmlns:a16="http://schemas.microsoft.com/office/drawing/2014/main" id="{9ECA4771-9A14-ABCB-FAD9-BA1C4D23B7FB}"/>
              </a:ext>
            </a:extLst>
          </p:cNvPr>
          <p:cNvSpPr txBox="1"/>
          <p:nvPr/>
        </p:nvSpPr>
        <p:spPr>
          <a:xfrm>
            <a:off x="3442343" y="4475118"/>
            <a:ext cx="2651760" cy="369332"/>
          </a:xfrm>
          <a:prstGeom prst="rect">
            <a:avLst/>
          </a:prstGeom>
          <a:noFill/>
        </p:spPr>
        <p:txBody>
          <a:bodyPr wrap="square" rtlCol="0">
            <a:spAutoFit/>
          </a:bodyPr>
          <a:lstStyle/>
          <a:p>
            <a:r>
              <a:rPr lang="en-US" b="1" dirty="0">
                <a:solidFill>
                  <a:schemeClr val="accent3">
                    <a:lumMod val="50000"/>
                  </a:schemeClr>
                </a:solidFill>
              </a:rPr>
              <a:t>Direct Daily Impact</a:t>
            </a:r>
          </a:p>
        </p:txBody>
      </p:sp>
      <p:sp>
        <p:nvSpPr>
          <p:cNvPr id="8" name="Text Placeholder 3">
            <a:extLst>
              <a:ext uri="{FF2B5EF4-FFF2-40B4-BE49-F238E27FC236}">
                <a16:creationId xmlns:a16="http://schemas.microsoft.com/office/drawing/2014/main" id="{5F2DAD81-B512-FF48-4A7E-0DF6BAE18407}"/>
              </a:ext>
            </a:extLst>
          </p:cNvPr>
          <p:cNvSpPr txBox="1">
            <a:spLocks/>
          </p:cNvSpPr>
          <p:nvPr/>
        </p:nvSpPr>
        <p:spPr>
          <a:xfrm>
            <a:off x="3829691" y="2964279"/>
            <a:ext cx="1877065" cy="655097"/>
          </a:xfrm>
          <a:prstGeom prst="rect">
            <a:avLst/>
          </a:prstGeom>
        </p:spPr>
        <p:txBody>
          <a:bodyPr vert="horz" lIns="91440" tIns="45720" rIns="91440" bIns="45720" rtlCol="0" anchor="b">
            <a:noAutofit/>
          </a:bodyPr>
          <a:lstStyle>
            <a:lvl1pPr marL="0" indent="0" algn="ctr" defTabSz="914400" rtl="0" eaLnBrk="1" latinLnBrk="0" hangingPunct="1">
              <a:spcBef>
                <a:spcPts val="0"/>
              </a:spcBef>
              <a:spcAft>
                <a:spcPts val="1200"/>
              </a:spcAft>
              <a:buFont typeface="Arial" panose="020B0604020202020204"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457200" indent="0" algn="l" defTabSz="914400" rtl="0" eaLnBrk="1" latinLnBrk="0" hangingPunct="1">
              <a:spcBef>
                <a:spcPts val="0"/>
              </a:spcBef>
              <a:spcAft>
                <a:spcPts val="600"/>
              </a:spcAft>
              <a:buFont typeface="Arial" panose="020B0604020202020204" pitchFamily="34" charset="0"/>
              <a:buNone/>
              <a:defRPr sz="20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400" indent="0" algn="l" defTabSz="914400" rtl="0" eaLnBrk="1" latinLnBrk="0" hangingPunct="1">
              <a:spcBef>
                <a:spcPts val="0"/>
              </a:spcBef>
              <a:spcAft>
                <a:spcPts val="600"/>
              </a:spcAft>
              <a:buFont typeface="Arial" panose="020B0604020202020204"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600" indent="0" algn="l" defTabSz="914400" rtl="0" eaLnBrk="1" latinLnBrk="0" hangingPunct="1">
              <a:spcBef>
                <a:spcPts val="0"/>
              </a:spcBef>
              <a:spcAft>
                <a:spcPts val="600"/>
              </a:spcAft>
              <a:buFont typeface="Arial" panose="020B0604020202020204"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800" indent="0" algn="l" defTabSz="914400" rtl="0" eaLnBrk="1" latinLnBrk="0" hangingPunct="1">
              <a:spcBef>
                <a:spcPts val="0"/>
              </a:spcBef>
              <a:spcAft>
                <a:spcPts val="600"/>
              </a:spcAft>
              <a:buFont typeface="Arial" panose="020B0604020202020204"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r>
              <a:rPr lang="en-US" dirty="0"/>
              <a:t>Consumers and End-Users</a:t>
            </a:r>
          </a:p>
        </p:txBody>
      </p:sp>
      <p:sp>
        <p:nvSpPr>
          <p:cNvPr id="20" name="Content Placeholder 13">
            <a:extLst>
              <a:ext uri="{FF2B5EF4-FFF2-40B4-BE49-F238E27FC236}">
                <a16:creationId xmlns:a16="http://schemas.microsoft.com/office/drawing/2014/main" id="{9666503D-1C3F-5BE5-53EB-523B64164FBD}"/>
              </a:ext>
            </a:extLst>
          </p:cNvPr>
          <p:cNvSpPr txBox="1">
            <a:spLocks/>
          </p:cNvSpPr>
          <p:nvPr/>
        </p:nvSpPr>
        <p:spPr>
          <a:xfrm>
            <a:off x="6031282" y="1418209"/>
            <a:ext cx="3051929" cy="86409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ts val="0"/>
              </a:spcBef>
              <a:spcAft>
                <a:spcPts val="600"/>
              </a:spcAft>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Aft>
                <a:spcPts val="0"/>
              </a:spcAft>
            </a:pPr>
            <a:r>
              <a:rPr lang="en-US" dirty="0"/>
              <a:t>Impacts their overall success</a:t>
            </a:r>
          </a:p>
          <a:p>
            <a:pPr>
              <a:lnSpc>
                <a:spcPct val="110000"/>
              </a:lnSpc>
              <a:spcAft>
                <a:spcPts val="0"/>
              </a:spcAft>
            </a:pPr>
            <a:r>
              <a:rPr lang="en-US" dirty="0"/>
              <a:t>High interest and low impact</a:t>
            </a:r>
          </a:p>
          <a:p>
            <a:pPr>
              <a:lnSpc>
                <a:spcPct val="110000"/>
              </a:lnSpc>
              <a:spcAft>
                <a:spcPts val="0"/>
              </a:spcAft>
            </a:pPr>
            <a:r>
              <a:rPr lang="en-US" dirty="0"/>
              <a:t>High authority</a:t>
            </a:r>
          </a:p>
        </p:txBody>
      </p:sp>
      <p:sp>
        <p:nvSpPr>
          <p:cNvPr id="21" name="Content Placeholder 10">
            <a:extLst>
              <a:ext uri="{FF2B5EF4-FFF2-40B4-BE49-F238E27FC236}">
                <a16:creationId xmlns:a16="http://schemas.microsoft.com/office/drawing/2014/main" id="{202B8B4D-0389-4B94-E9CA-1501EDD63C42}"/>
              </a:ext>
            </a:extLst>
          </p:cNvPr>
          <p:cNvSpPr txBox="1">
            <a:spLocks/>
          </p:cNvSpPr>
          <p:nvPr/>
        </p:nvSpPr>
        <p:spPr>
          <a:xfrm>
            <a:off x="1033456" y="3703766"/>
            <a:ext cx="3051929" cy="799858"/>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742950" indent="-285750" algn="l" defTabSz="914400" rtl="0" eaLnBrk="1" latinLnBrk="0" hangingPunct="1">
              <a:spcBef>
                <a:spcPts val="0"/>
              </a:spcBef>
              <a:spcAft>
                <a:spcPts val="600"/>
              </a:spcAft>
              <a:buFont typeface="Arial" panose="020B0604020202020204" pitchFamily="34" charset="0"/>
              <a:buChar char="–"/>
              <a:defRPr sz="16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spcBef>
                <a:spcPts val="0"/>
              </a:spcBef>
              <a:spcAft>
                <a:spcPts val="600"/>
              </a:spcAft>
              <a:buFont typeface="Arial" panose="020B0604020202020204" pitchFamily="34" charset="0"/>
              <a:buChar char="•"/>
              <a:defRPr sz="14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spcBef>
                <a:spcPts val="0"/>
              </a:spcBef>
              <a:spcAft>
                <a:spcPts val="600"/>
              </a:spcAft>
              <a:buFont typeface="Arial" panose="020B0604020202020204" pitchFamily="34" charset="0"/>
              <a:buChar char="»"/>
              <a:defRPr sz="12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Aft>
                <a:spcPts val="0"/>
              </a:spcAft>
              <a:buFont typeface="Arial" panose="020B0604020202020204" pitchFamily="34" charset="0"/>
              <a:buNone/>
            </a:pPr>
            <a:r>
              <a:rPr lang="en-US" sz="1400" b="1" dirty="0">
                <a:solidFill>
                  <a:schemeClr val="accent2"/>
                </a:solidFill>
              </a:rPr>
              <a:t>Controllers</a:t>
            </a:r>
          </a:p>
          <a:p>
            <a:pPr>
              <a:lnSpc>
                <a:spcPct val="110000"/>
              </a:lnSpc>
              <a:spcAft>
                <a:spcPts val="0"/>
              </a:spcAft>
            </a:pPr>
            <a:r>
              <a:rPr lang="en-US" sz="1400" dirty="0">
                <a:solidFill>
                  <a:schemeClr val="accent2"/>
                </a:solidFill>
              </a:rPr>
              <a:t>No impact or interest</a:t>
            </a:r>
          </a:p>
          <a:p>
            <a:pPr>
              <a:lnSpc>
                <a:spcPct val="110000"/>
              </a:lnSpc>
              <a:spcAft>
                <a:spcPts val="0"/>
              </a:spcAft>
            </a:pPr>
            <a:r>
              <a:rPr lang="en-US" sz="1400" dirty="0">
                <a:solidFill>
                  <a:schemeClr val="accent2"/>
                </a:solidFill>
              </a:rPr>
              <a:t>Enforce policies</a:t>
            </a:r>
          </a:p>
          <a:p>
            <a:pPr>
              <a:lnSpc>
                <a:spcPct val="110000"/>
              </a:lnSpc>
              <a:spcAft>
                <a:spcPts val="0"/>
              </a:spcAft>
            </a:pPr>
            <a:endParaRPr lang="en-US" sz="1400" dirty="0">
              <a:solidFill>
                <a:schemeClr val="accent2"/>
              </a:solidFill>
            </a:endParaRPr>
          </a:p>
        </p:txBody>
      </p:sp>
      <p:sp>
        <p:nvSpPr>
          <p:cNvPr id="22" name="Arrow: Bent 21">
            <a:extLst>
              <a:ext uri="{FF2B5EF4-FFF2-40B4-BE49-F238E27FC236}">
                <a16:creationId xmlns:a16="http://schemas.microsoft.com/office/drawing/2014/main" id="{E59A7CED-0EF2-18B4-CB14-33EDE09860B1}"/>
              </a:ext>
            </a:extLst>
          </p:cNvPr>
          <p:cNvSpPr/>
          <p:nvPr/>
        </p:nvSpPr>
        <p:spPr>
          <a:xfrm>
            <a:off x="2267744" y="1656103"/>
            <a:ext cx="1610466" cy="593905"/>
          </a:xfrm>
          <a:prstGeom prst="ben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5103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Effect transition="in" filter="fade">
                                      <p:cBhvr>
                                        <p:cTn id="13" dur="500"/>
                                        <p:tgtEl>
                                          <p:spTgt spid="1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fade">
                                      <p:cBhvr>
                                        <p:cTn id="24" dur="500"/>
                                        <p:tgtEl>
                                          <p:spTgt spid="20">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xEl>
                                              <p:pRg st="2" end="2"/>
                                            </p:txEl>
                                          </p:spTgt>
                                        </p:tgtEl>
                                        <p:attrNameLst>
                                          <p:attrName>style.visibility</p:attrName>
                                        </p:attrNameLst>
                                      </p:cBhvr>
                                      <p:to>
                                        <p:strVal val="visible"/>
                                      </p:to>
                                    </p:set>
                                    <p:animEffect transition="in" filter="fade">
                                      <p:cBhvr>
                                        <p:cTn id="30" dur="500"/>
                                        <p:tgtEl>
                                          <p:spTgt spid="20">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xEl>
                                              <p:pRg st="1" end="1"/>
                                            </p:txEl>
                                          </p:spTgt>
                                        </p:tgtEl>
                                        <p:attrNameLst>
                                          <p:attrName>style.visibility</p:attrName>
                                        </p:attrNameLst>
                                      </p:cBhvr>
                                      <p:to>
                                        <p:strVal val="visible"/>
                                      </p:to>
                                    </p:set>
                                    <p:animEffect transition="in" filter="fade">
                                      <p:cBhvr>
                                        <p:cTn id="38" dur="500"/>
                                        <p:tgtEl>
                                          <p:spTgt spid="11">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xEl>
                                              <p:pRg st="2" end="2"/>
                                            </p:txEl>
                                          </p:spTgt>
                                        </p:tgtEl>
                                        <p:attrNameLst>
                                          <p:attrName>style.visibility</p:attrName>
                                        </p:attrNameLst>
                                      </p:cBhvr>
                                      <p:to>
                                        <p:strVal val="visible"/>
                                      </p:to>
                                    </p:set>
                                    <p:animEffect transition="in" filter="fade">
                                      <p:cBhvr>
                                        <p:cTn id="41" dur="500"/>
                                        <p:tgtEl>
                                          <p:spTgt spid="11">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
                                            <p:txEl>
                                              <p:pRg st="0" end="0"/>
                                            </p:txEl>
                                          </p:spTgt>
                                        </p:tgtEl>
                                        <p:attrNameLst>
                                          <p:attrName>style.visibility</p:attrName>
                                        </p:attrNameLst>
                                      </p:cBhvr>
                                      <p:to>
                                        <p:strVal val="visible"/>
                                      </p:to>
                                    </p:set>
                                    <p:animEffect transition="in" filter="fade">
                                      <p:cBhvr>
                                        <p:cTn id="49" dur="500"/>
                                        <p:tgtEl>
                                          <p:spTgt spid="21">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xEl>
                                              <p:pRg st="1" end="1"/>
                                            </p:txEl>
                                          </p:spTgt>
                                        </p:tgtEl>
                                        <p:attrNameLst>
                                          <p:attrName>style.visibility</p:attrName>
                                        </p:attrNameLst>
                                      </p:cBhvr>
                                      <p:to>
                                        <p:strVal val="visible"/>
                                      </p:to>
                                    </p:set>
                                    <p:animEffect transition="in" filter="fade">
                                      <p:cBhvr>
                                        <p:cTn id="52" dur="500"/>
                                        <p:tgtEl>
                                          <p:spTgt spid="21">
                                            <p:txEl>
                                              <p:pRg st="1" end="1"/>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xEl>
                                              <p:pRg st="2" end="2"/>
                                            </p:txEl>
                                          </p:spTgt>
                                        </p:tgtEl>
                                        <p:attrNameLst>
                                          <p:attrName>style.visibility</p:attrName>
                                        </p:attrNameLst>
                                      </p:cBhvr>
                                      <p:to>
                                        <p:strVal val="visible"/>
                                      </p:to>
                                    </p:set>
                                    <p:animEffect transition="in" filter="fade">
                                      <p:cBhvr>
                                        <p:cTn id="55"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4" grpId="0" build="p"/>
      <p:bldP spid="8" grpId="0"/>
      <p:bldP spid="20" grpId="0" build="allAtOnce"/>
      <p:bldP spid="21" grpId="0" build="allAtOnce"/>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B56A9BC-692A-F537-5A82-116CF6A68623}"/>
              </a:ext>
            </a:extLst>
          </p:cNvPr>
          <p:cNvSpPr>
            <a:spLocks noGrp="1"/>
          </p:cNvSpPr>
          <p:nvPr>
            <p:ph type="title"/>
          </p:nvPr>
        </p:nvSpPr>
        <p:spPr/>
        <p:txBody>
          <a:bodyPr/>
          <a:lstStyle/>
          <a:p>
            <a:r>
              <a:rPr lang="en-US" dirty="0"/>
              <a:t>Classify your audiences into manageable groups</a:t>
            </a:r>
          </a:p>
        </p:txBody>
      </p:sp>
      <p:sp>
        <p:nvSpPr>
          <p:cNvPr id="11" name="Content Placeholder 10">
            <a:extLst>
              <a:ext uri="{FF2B5EF4-FFF2-40B4-BE49-F238E27FC236}">
                <a16:creationId xmlns:a16="http://schemas.microsoft.com/office/drawing/2014/main" id="{9D9A9A63-B1BE-5461-8771-8F97BB3A49EB}"/>
              </a:ext>
            </a:extLst>
          </p:cNvPr>
          <p:cNvSpPr>
            <a:spLocks noGrp="1"/>
          </p:cNvSpPr>
          <p:nvPr>
            <p:ph sz="half" idx="1"/>
          </p:nvPr>
        </p:nvSpPr>
        <p:spPr>
          <a:xfrm>
            <a:off x="656431" y="1177810"/>
            <a:ext cx="4114800" cy="1645920"/>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b="1" dirty="0"/>
              <a:t>Consumers and End-Users</a:t>
            </a:r>
          </a:p>
          <a:p>
            <a:r>
              <a:rPr lang="en-US" dirty="0"/>
              <a:t>Impacts their daily operations</a:t>
            </a:r>
          </a:p>
          <a:p>
            <a:r>
              <a:rPr lang="en-US" dirty="0"/>
              <a:t>High impact and interest</a:t>
            </a:r>
          </a:p>
          <a:p>
            <a:r>
              <a:rPr lang="en-US" dirty="0"/>
              <a:t>Low authority</a:t>
            </a:r>
          </a:p>
        </p:txBody>
      </p:sp>
      <p:sp>
        <p:nvSpPr>
          <p:cNvPr id="5" name="Date Placeholder 4">
            <a:extLst>
              <a:ext uri="{FF2B5EF4-FFF2-40B4-BE49-F238E27FC236}">
                <a16:creationId xmlns:a16="http://schemas.microsoft.com/office/drawing/2014/main" id="{36CEA262-2F95-2A61-5096-564B805AAD3C}"/>
              </a:ext>
            </a:extLst>
          </p:cNvPr>
          <p:cNvSpPr>
            <a:spLocks noGrp="1"/>
          </p:cNvSpPr>
          <p:nvPr>
            <p:ph type="dt" sz="half" idx="10"/>
          </p:nvPr>
        </p:nvSpPr>
        <p:spPr/>
        <p:txBody>
          <a:bodyPr/>
          <a:lstStyle/>
          <a:p>
            <a:fld id="{1ACF97D8-C4C3-4384-994B-E7E80C755CC6}" type="datetime3">
              <a:rPr lang="en-US" smtClean="0"/>
              <a:pPr/>
              <a:t>27 April 2026</a:t>
            </a:fld>
            <a:endParaRPr lang="en-US" dirty="0"/>
          </a:p>
        </p:txBody>
      </p:sp>
      <p:sp>
        <p:nvSpPr>
          <p:cNvPr id="6" name="Footer Placeholder 5">
            <a:extLst>
              <a:ext uri="{FF2B5EF4-FFF2-40B4-BE49-F238E27FC236}">
                <a16:creationId xmlns:a16="http://schemas.microsoft.com/office/drawing/2014/main" id="{BC0901CA-8D17-205E-8A79-36377F98BABB}"/>
              </a:ext>
            </a:extLst>
          </p:cNvPr>
          <p:cNvSpPr>
            <a:spLocks noGrp="1"/>
          </p:cNvSpPr>
          <p:nvPr>
            <p:ph type="ftr" sz="quarter" idx="3"/>
          </p:nvPr>
        </p:nvSpPr>
        <p:spPr/>
        <p:txBody>
          <a:bodyPr/>
          <a:lstStyle/>
          <a:p>
            <a:r>
              <a:rPr lang="en-US"/>
              <a:t>©2023 Hans Eckman  |  EckmanGuides.com</a:t>
            </a:r>
            <a:endParaRPr lang="en-US" dirty="0"/>
          </a:p>
        </p:txBody>
      </p:sp>
      <p:sp>
        <p:nvSpPr>
          <p:cNvPr id="7" name="Slide Number Placeholder 6">
            <a:extLst>
              <a:ext uri="{FF2B5EF4-FFF2-40B4-BE49-F238E27FC236}">
                <a16:creationId xmlns:a16="http://schemas.microsoft.com/office/drawing/2014/main" id="{3C4B3AC5-7BB3-06A6-2B87-2D8B781DBC85}"/>
              </a:ext>
            </a:extLst>
          </p:cNvPr>
          <p:cNvSpPr>
            <a:spLocks noGrp="1"/>
          </p:cNvSpPr>
          <p:nvPr>
            <p:ph type="sldNum" sz="quarter" idx="4"/>
          </p:nvPr>
        </p:nvSpPr>
        <p:spPr/>
        <p:txBody>
          <a:bodyPr/>
          <a:lstStyle/>
          <a:p>
            <a:fld id="{E1C96F3B-FD60-45FE-B33B-5C1B4868CFE2}" type="slidenum">
              <a:rPr lang="en-US" smtClean="0"/>
              <a:pPr/>
              <a:t>21</a:t>
            </a:fld>
            <a:endParaRPr lang="en-US" dirty="0"/>
          </a:p>
        </p:txBody>
      </p:sp>
      <p:sp>
        <p:nvSpPr>
          <p:cNvPr id="42" name="Text Placeholder 41">
            <a:extLst>
              <a:ext uri="{FF2B5EF4-FFF2-40B4-BE49-F238E27FC236}">
                <a16:creationId xmlns:a16="http://schemas.microsoft.com/office/drawing/2014/main" id="{F0A6565B-E178-7FC3-5AFF-94EFCA40EF25}"/>
              </a:ext>
            </a:extLst>
          </p:cNvPr>
          <p:cNvSpPr>
            <a:spLocks noGrp="1"/>
          </p:cNvSpPr>
          <p:nvPr>
            <p:ph type="body" sz="quarter" idx="11"/>
          </p:nvPr>
        </p:nvSpPr>
        <p:spPr/>
        <p:txBody>
          <a:bodyPr/>
          <a:lstStyle/>
          <a:p>
            <a:endParaRPr lang="en-US"/>
          </a:p>
        </p:txBody>
      </p:sp>
      <p:sp>
        <p:nvSpPr>
          <p:cNvPr id="13" name="Text Placeholder 12">
            <a:extLst>
              <a:ext uri="{FF2B5EF4-FFF2-40B4-BE49-F238E27FC236}">
                <a16:creationId xmlns:a16="http://schemas.microsoft.com/office/drawing/2014/main" id="{984359F7-E378-130C-6BC4-94A9CF9B6995}"/>
              </a:ext>
            </a:extLst>
          </p:cNvPr>
          <p:cNvSpPr>
            <a:spLocks noGrp="1"/>
          </p:cNvSpPr>
          <p:nvPr>
            <p:ph type="body" sz="quarter" idx="12"/>
          </p:nvPr>
        </p:nvSpPr>
        <p:spPr>
          <a:xfrm>
            <a:off x="656431" y="2917709"/>
            <a:ext cx="4114800" cy="1645920"/>
          </a:xfrm>
        </p:spPr>
        <p:style>
          <a:lnRef idx="2">
            <a:schemeClr val="accent3"/>
          </a:lnRef>
          <a:fillRef idx="1">
            <a:schemeClr val="lt1"/>
          </a:fillRef>
          <a:effectRef idx="0">
            <a:schemeClr val="accent3"/>
          </a:effectRef>
          <a:fontRef idx="minor">
            <a:schemeClr val="dk1"/>
          </a:fontRef>
        </p:style>
        <p:txBody>
          <a:bodyPr/>
          <a:lstStyle/>
          <a:p>
            <a:pPr marL="0" indent="0">
              <a:buNone/>
            </a:pPr>
            <a:r>
              <a:rPr lang="en-US" b="1" dirty="0"/>
              <a:t>Controllers</a:t>
            </a:r>
          </a:p>
          <a:p>
            <a:r>
              <a:rPr lang="en-US" dirty="0"/>
              <a:t>No impact or interest</a:t>
            </a:r>
          </a:p>
          <a:p>
            <a:r>
              <a:rPr lang="en-US" dirty="0"/>
              <a:t>Enforce policies</a:t>
            </a:r>
          </a:p>
        </p:txBody>
      </p:sp>
      <p:sp>
        <p:nvSpPr>
          <p:cNvPr id="14" name="Content Placeholder 13">
            <a:extLst>
              <a:ext uri="{FF2B5EF4-FFF2-40B4-BE49-F238E27FC236}">
                <a16:creationId xmlns:a16="http://schemas.microsoft.com/office/drawing/2014/main" id="{4D3CD6CB-0025-4BBE-D515-2A4146196357}"/>
              </a:ext>
            </a:extLst>
          </p:cNvPr>
          <p:cNvSpPr>
            <a:spLocks noGrp="1"/>
          </p:cNvSpPr>
          <p:nvPr>
            <p:ph sz="half" idx="13"/>
          </p:nvPr>
        </p:nvSpPr>
        <p:spPr>
          <a:xfrm>
            <a:off x="4860032" y="1177810"/>
            <a:ext cx="4114800" cy="1645920"/>
          </a:xfrm>
        </p:spPr>
        <p:style>
          <a:lnRef idx="2">
            <a:schemeClr val="accent3"/>
          </a:lnRef>
          <a:fillRef idx="1">
            <a:schemeClr val="lt1"/>
          </a:fillRef>
          <a:effectRef idx="0">
            <a:schemeClr val="accent3"/>
          </a:effectRef>
          <a:fontRef idx="minor">
            <a:schemeClr val="dk1"/>
          </a:fontRef>
        </p:style>
        <p:txBody>
          <a:bodyPr>
            <a:normAutofit/>
          </a:bodyPr>
          <a:lstStyle/>
          <a:p>
            <a:pPr marL="0" indent="0">
              <a:buNone/>
            </a:pPr>
            <a:r>
              <a:rPr lang="en-US" b="1" dirty="0"/>
              <a:t>Stakeholders</a:t>
            </a:r>
          </a:p>
          <a:p>
            <a:r>
              <a:rPr lang="en-US" dirty="0"/>
              <a:t>Impacts their overall success</a:t>
            </a:r>
          </a:p>
          <a:p>
            <a:r>
              <a:rPr lang="en-US" dirty="0"/>
              <a:t>High interest and low impact</a:t>
            </a:r>
          </a:p>
          <a:p>
            <a:r>
              <a:rPr lang="en-US" dirty="0"/>
              <a:t>High authority</a:t>
            </a:r>
          </a:p>
        </p:txBody>
      </p:sp>
      <p:sp>
        <p:nvSpPr>
          <p:cNvPr id="15" name="Text Placeholder 14">
            <a:extLst>
              <a:ext uri="{FF2B5EF4-FFF2-40B4-BE49-F238E27FC236}">
                <a16:creationId xmlns:a16="http://schemas.microsoft.com/office/drawing/2014/main" id="{F905215A-55A7-E9E2-5FCC-ED2282DA9E6A}"/>
              </a:ext>
            </a:extLst>
          </p:cNvPr>
          <p:cNvSpPr>
            <a:spLocks noGrp="1"/>
          </p:cNvSpPr>
          <p:nvPr>
            <p:ph type="body" sz="quarter" idx="14"/>
          </p:nvPr>
        </p:nvSpPr>
        <p:spPr>
          <a:xfrm>
            <a:off x="4860032" y="2917709"/>
            <a:ext cx="4114800" cy="1645920"/>
          </a:xfrm>
        </p:spPr>
        <p:style>
          <a:lnRef idx="2">
            <a:schemeClr val="accent3"/>
          </a:lnRef>
          <a:fillRef idx="1">
            <a:schemeClr val="lt1"/>
          </a:fillRef>
          <a:effectRef idx="0">
            <a:schemeClr val="accent3"/>
          </a:effectRef>
          <a:fontRef idx="minor">
            <a:schemeClr val="dk1"/>
          </a:fontRef>
        </p:style>
        <p:txBody>
          <a:bodyPr/>
          <a:lstStyle/>
          <a:p>
            <a:pPr marL="0" indent="0">
              <a:buNone/>
            </a:pPr>
            <a:r>
              <a:rPr lang="en-US" b="1" dirty="0"/>
              <a:t>Influencers</a:t>
            </a:r>
          </a:p>
          <a:p>
            <a:r>
              <a:rPr lang="en-US" dirty="0"/>
              <a:t>No impact or interest</a:t>
            </a:r>
          </a:p>
          <a:p>
            <a:r>
              <a:rPr lang="en-US" dirty="0"/>
              <a:t>High authority through position or reputation</a:t>
            </a:r>
          </a:p>
          <a:p>
            <a:endParaRPr lang="en-US" dirty="0"/>
          </a:p>
        </p:txBody>
      </p:sp>
    </p:spTree>
    <p:extLst>
      <p:ext uri="{BB962C8B-B14F-4D97-AF65-F5344CB8AC3E}">
        <p14:creationId xmlns:p14="http://schemas.microsoft.com/office/powerpoint/2010/main" val="2110031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54B5-BDCE-43A6-BD83-A29ECB75A8A0}"/>
              </a:ext>
            </a:extLst>
          </p:cNvPr>
          <p:cNvSpPr>
            <a:spLocks noGrp="1"/>
          </p:cNvSpPr>
          <p:nvPr>
            <p:ph type="title"/>
          </p:nvPr>
        </p:nvSpPr>
        <p:spPr/>
        <p:txBody>
          <a:bodyPr/>
          <a:lstStyle/>
          <a:p>
            <a:r>
              <a:rPr lang="en-US" dirty="0"/>
              <a:t>Create your pitch for your use case</a:t>
            </a:r>
          </a:p>
        </p:txBody>
      </p:sp>
      <p:sp>
        <p:nvSpPr>
          <p:cNvPr id="3" name="Content Placeholder 2">
            <a:extLst>
              <a:ext uri="{FF2B5EF4-FFF2-40B4-BE49-F238E27FC236}">
                <a16:creationId xmlns:a16="http://schemas.microsoft.com/office/drawing/2014/main" id="{418DF525-2752-C020-90D9-4DF686C0A2DE}"/>
              </a:ext>
            </a:extLst>
          </p:cNvPr>
          <p:cNvSpPr>
            <a:spLocks noGrp="1"/>
          </p:cNvSpPr>
          <p:nvPr>
            <p:ph sz="half" idx="1"/>
          </p:nvPr>
        </p:nvSpPr>
        <p:spPr/>
        <p:txBody>
          <a:bodyPr anchor="ctr">
            <a:normAutofit/>
          </a:bodyPr>
          <a:lstStyle/>
          <a:p>
            <a:pPr marL="0" indent="0" algn="ctr">
              <a:buNone/>
            </a:pPr>
            <a:r>
              <a:rPr lang="en-US" sz="4200" dirty="0">
                <a:ln>
                  <a:solidFill>
                    <a:sysClr val="windowText" lastClr="000000"/>
                  </a:solidFill>
                </a:ln>
                <a:solidFill>
                  <a:schemeClr val="accent3">
                    <a:lumMod val="75000"/>
                  </a:schemeClr>
                </a:solidFill>
                <a:latin typeface="+mj-lt"/>
              </a:rPr>
              <a:t>What’s in it for your Audience?!!!</a:t>
            </a:r>
          </a:p>
        </p:txBody>
      </p:sp>
      <p:pic>
        <p:nvPicPr>
          <p:cNvPr id="21" name="Content Placeholder 20" descr="A picture containing mammal, primate, outdoor, monkey&#10;&#10;Description automatically generated">
            <a:extLst>
              <a:ext uri="{FF2B5EF4-FFF2-40B4-BE49-F238E27FC236}">
                <a16:creationId xmlns:a16="http://schemas.microsoft.com/office/drawing/2014/main" id="{ACF6E31B-751E-CD44-1A9A-86A75D87ADD7}"/>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181600" y="1018301"/>
            <a:ext cx="4007008" cy="3106898"/>
          </a:xfrm>
        </p:spPr>
      </p:pic>
      <p:sp>
        <p:nvSpPr>
          <p:cNvPr id="4" name="Date Placeholder 3">
            <a:extLst>
              <a:ext uri="{FF2B5EF4-FFF2-40B4-BE49-F238E27FC236}">
                <a16:creationId xmlns:a16="http://schemas.microsoft.com/office/drawing/2014/main" id="{744B47FD-4FC1-ED1F-3727-C536DFCB9851}"/>
              </a:ext>
            </a:extLst>
          </p:cNvPr>
          <p:cNvSpPr>
            <a:spLocks noGrp="1"/>
          </p:cNvSpPr>
          <p:nvPr>
            <p:ph type="dt" sz="half" idx="10"/>
          </p:nvPr>
        </p:nvSpPr>
        <p:spPr/>
        <p:txBody>
          <a:bodyPr/>
          <a:lstStyle/>
          <a:p>
            <a:fld id="{FCC7207A-BE1C-43DA-AE80-3548D6705E11}" type="datetime3">
              <a:rPr lang="en-US" smtClean="0"/>
              <a:t>27 April 2026</a:t>
            </a:fld>
            <a:endParaRPr lang="en-US" dirty="0"/>
          </a:p>
        </p:txBody>
      </p:sp>
      <p:sp>
        <p:nvSpPr>
          <p:cNvPr id="5" name="Footer Placeholder 4">
            <a:extLst>
              <a:ext uri="{FF2B5EF4-FFF2-40B4-BE49-F238E27FC236}">
                <a16:creationId xmlns:a16="http://schemas.microsoft.com/office/drawing/2014/main" id="{A139280B-1922-8468-B3ED-872ABC41F90E}"/>
              </a:ext>
            </a:extLst>
          </p:cNvPr>
          <p:cNvSpPr>
            <a:spLocks noGrp="1"/>
          </p:cNvSpPr>
          <p:nvPr>
            <p:ph type="ftr" sz="quarter" idx="3"/>
          </p:nvPr>
        </p:nvSpPr>
        <p:spPr/>
        <p:txBody>
          <a:bodyPr/>
          <a:lstStyle/>
          <a:p>
            <a:r>
              <a:rPr lang="en-US"/>
              <a:t>©2023 Hans Eckman  |  EckmanGuides.com  |  @HansEckman</a:t>
            </a:r>
            <a:endParaRPr lang="en-US" dirty="0"/>
          </a:p>
        </p:txBody>
      </p:sp>
      <p:sp>
        <p:nvSpPr>
          <p:cNvPr id="6" name="Slide Number Placeholder 5">
            <a:extLst>
              <a:ext uri="{FF2B5EF4-FFF2-40B4-BE49-F238E27FC236}">
                <a16:creationId xmlns:a16="http://schemas.microsoft.com/office/drawing/2014/main" id="{D8E146BD-61CF-5501-3CC4-C880B15B3545}"/>
              </a:ext>
            </a:extLst>
          </p:cNvPr>
          <p:cNvSpPr>
            <a:spLocks noGrp="1"/>
          </p:cNvSpPr>
          <p:nvPr>
            <p:ph type="sldNum" sz="quarter" idx="4"/>
          </p:nvPr>
        </p:nvSpPr>
        <p:spPr/>
        <p:txBody>
          <a:bodyPr/>
          <a:lstStyle/>
          <a:p>
            <a:fld id="{E1C96F3B-FD60-45FE-B33B-5C1B4868CFE2}" type="slidenum">
              <a:rPr lang="en-US" smtClean="0"/>
              <a:pPr/>
              <a:t>22</a:t>
            </a:fld>
            <a:endParaRPr lang="en-US" dirty="0"/>
          </a:p>
        </p:txBody>
      </p:sp>
      <p:sp>
        <p:nvSpPr>
          <p:cNvPr id="7" name="Text Placeholder 6">
            <a:extLst>
              <a:ext uri="{FF2B5EF4-FFF2-40B4-BE49-F238E27FC236}">
                <a16:creationId xmlns:a16="http://schemas.microsoft.com/office/drawing/2014/main" id="{665837A2-B327-488A-8F9D-A812258B30DD}"/>
              </a:ext>
            </a:extLst>
          </p:cNvPr>
          <p:cNvSpPr>
            <a:spLocks noGrp="1"/>
          </p:cNvSpPr>
          <p:nvPr>
            <p:ph type="body" sz="quarter" idx="12"/>
          </p:nvPr>
        </p:nvSpPr>
        <p:spPr/>
        <p:txBody>
          <a:bodyPr/>
          <a:lstStyle/>
          <a:p>
            <a:r>
              <a:rPr lang="en-US" dirty="0">
                <a:hlinkClick r:id="rId3"/>
              </a:rPr>
              <a:t>Photo by Andre Mouton from Pexels</a:t>
            </a:r>
            <a:endParaRPr lang="en-US" dirty="0"/>
          </a:p>
          <a:p>
            <a:endParaRPr lang="en-US" dirty="0"/>
          </a:p>
        </p:txBody>
      </p:sp>
    </p:spTree>
    <p:extLst>
      <p:ext uri="{BB962C8B-B14F-4D97-AF65-F5344CB8AC3E}">
        <p14:creationId xmlns:p14="http://schemas.microsoft.com/office/powerpoint/2010/main" val="288365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95F6-14FD-7144-8FC3-13B0355C927C}"/>
              </a:ext>
            </a:extLst>
          </p:cNvPr>
          <p:cNvSpPr>
            <a:spLocks noGrp="1"/>
          </p:cNvSpPr>
          <p:nvPr>
            <p:ph type="title"/>
          </p:nvPr>
        </p:nvSpPr>
        <p:spPr/>
        <p:txBody>
          <a:bodyPr/>
          <a:lstStyle/>
          <a:p>
            <a:r>
              <a:rPr lang="en-US" dirty="0"/>
              <a:t>Feel, Felt, Found</a:t>
            </a:r>
          </a:p>
        </p:txBody>
      </p:sp>
      <p:graphicFrame>
        <p:nvGraphicFramePr>
          <p:cNvPr id="8" name="Content Placeholder 7">
            <a:extLst>
              <a:ext uri="{FF2B5EF4-FFF2-40B4-BE49-F238E27FC236}">
                <a16:creationId xmlns:a16="http://schemas.microsoft.com/office/drawing/2014/main" id="{893AF1E7-802D-0584-4C94-914D7E26DF17}"/>
              </a:ext>
            </a:extLst>
          </p:cNvPr>
          <p:cNvGraphicFramePr>
            <a:graphicFrameLocks noGrp="1"/>
          </p:cNvGraphicFramePr>
          <p:nvPr>
            <p:ph idx="1"/>
            <p:extLst>
              <p:ext uri="{D42A27DB-BD31-4B8C-83A1-F6EECF244321}">
                <p14:modId xmlns:p14="http://schemas.microsoft.com/office/powerpoint/2010/main" val="4079892432"/>
              </p:ext>
            </p:extLst>
          </p:nvPr>
        </p:nvGraphicFramePr>
        <p:xfrm>
          <a:off x="655638" y="742950"/>
          <a:ext cx="8335962" cy="3773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9AD6CFDF-C32E-D7B4-8FBD-1083350F2AD2}"/>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70B05252-F9EF-D562-511F-DB518AA60490}"/>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589D7E92-888E-98E2-DC0F-780A7EA5A6C8}"/>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08DD622F-A797-B2C1-0E41-6357EBC98D62}"/>
              </a:ext>
            </a:extLst>
          </p:cNvPr>
          <p:cNvSpPr>
            <a:spLocks noGrp="1"/>
          </p:cNvSpPr>
          <p:nvPr>
            <p:ph type="sldNum" sz="quarter" idx="4"/>
          </p:nvPr>
        </p:nvSpPr>
        <p:spPr/>
        <p:txBody>
          <a:bodyPr/>
          <a:lstStyle/>
          <a:p>
            <a:fld id="{E1C96F3B-FD60-45FE-B33B-5C1B4868CFE2}" type="slidenum">
              <a:rPr lang="en-US" smtClean="0"/>
              <a:pPr/>
              <a:t>23</a:t>
            </a:fld>
            <a:endParaRPr lang="en-US" dirty="0"/>
          </a:p>
        </p:txBody>
      </p:sp>
    </p:spTree>
    <p:extLst>
      <p:ext uri="{BB962C8B-B14F-4D97-AF65-F5344CB8AC3E}">
        <p14:creationId xmlns:p14="http://schemas.microsoft.com/office/powerpoint/2010/main" val="28619089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99DF-F7CF-02B8-778A-161F7A59B1E3}"/>
              </a:ext>
            </a:extLst>
          </p:cNvPr>
          <p:cNvSpPr>
            <a:spLocks noGrp="1"/>
          </p:cNvSpPr>
          <p:nvPr>
            <p:ph type="title"/>
          </p:nvPr>
        </p:nvSpPr>
        <p:spPr/>
        <p:txBody>
          <a:bodyPr/>
          <a:lstStyle/>
          <a:p>
            <a:r>
              <a:rPr lang="en-US" dirty="0"/>
              <a:t>Foster Human Collaboration</a:t>
            </a:r>
          </a:p>
        </p:txBody>
      </p:sp>
      <p:sp>
        <p:nvSpPr>
          <p:cNvPr id="3" name="Text Placeholder 2">
            <a:extLst>
              <a:ext uri="{FF2B5EF4-FFF2-40B4-BE49-F238E27FC236}">
                <a16:creationId xmlns:a16="http://schemas.microsoft.com/office/drawing/2014/main" id="{17034FB3-21AF-67E3-16D8-1B34DB42B741}"/>
              </a:ext>
            </a:extLst>
          </p:cNvPr>
          <p:cNvSpPr>
            <a:spLocks noGrp="1"/>
          </p:cNvSpPr>
          <p:nvPr>
            <p:ph type="body" idx="1"/>
          </p:nvPr>
        </p:nvSpPr>
        <p:spPr/>
        <p:txBody>
          <a:bodyPr/>
          <a:lstStyle/>
          <a:p>
            <a:r>
              <a:rPr lang="en-US" dirty="0"/>
              <a:t>Lead cross-functional teams where humans and AI work seamlessly together. Strengthen facilitation, negotiation, and conflict resolution skills that build trust and alignment.</a:t>
            </a:r>
          </a:p>
        </p:txBody>
      </p:sp>
      <p:sp>
        <p:nvSpPr>
          <p:cNvPr id="4" name="Footer Placeholder 3">
            <a:extLst>
              <a:ext uri="{FF2B5EF4-FFF2-40B4-BE49-F238E27FC236}">
                <a16:creationId xmlns:a16="http://schemas.microsoft.com/office/drawing/2014/main" id="{CACD5F2A-2750-D5FC-672C-B5C293A131FA}"/>
              </a:ext>
            </a:extLst>
          </p:cNvPr>
          <p:cNvSpPr>
            <a:spLocks noGrp="1"/>
          </p:cNvSpPr>
          <p:nvPr>
            <p:ph type="ftr" sz="quarter" idx="3"/>
          </p:nvPr>
        </p:nvSpPr>
        <p:spPr/>
        <p:txBody>
          <a:bodyPr/>
          <a:lstStyle/>
          <a:p>
            <a:r>
              <a:rPr lang="en-US"/>
              <a:t>©2026 Hans Eckman  |  EckmanGuides.com</a:t>
            </a:r>
            <a:endParaRPr lang="en-US" dirty="0"/>
          </a:p>
        </p:txBody>
      </p:sp>
    </p:spTree>
    <p:extLst>
      <p:ext uri="{BB962C8B-B14F-4D97-AF65-F5344CB8AC3E}">
        <p14:creationId xmlns:p14="http://schemas.microsoft.com/office/powerpoint/2010/main" val="44347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BFF9-7609-B07C-7FFD-30E47E130D92}"/>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10865AC0-94CC-35D3-8A4E-0812856672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88" y="742950"/>
            <a:ext cx="6918061" cy="3773488"/>
          </a:xfrm>
          <a:prstGeom prst="rect">
            <a:avLst/>
          </a:prstGeom>
        </p:spPr>
      </p:pic>
      <p:sp>
        <p:nvSpPr>
          <p:cNvPr id="4" name="Text Placeholder 3">
            <a:extLst>
              <a:ext uri="{FF2B5EF4-FFF2-40B4-BE49-F238E27FC236}">
                <a16:creationId xmlns:a16="http://schemas.microsoft.com/office/drawing/2014/main" id="{6EC0FC6B-AF2D-3EE3-0126-0D4C6A59DA76}"/>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8C657497-0ECD-40A5-9EDB-39B407433456}"/>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01ED4CE0-8B82-4CFA-CEEC-8891330605D7}"/>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A7FCE396-0DBE-B9B0-3292-425580A8B771}"/>
              </a:ext>
            </a:extLst>
          </p:cNvPr>
          <p:cNvSpPr>
            <a:spLocks noGrp="1"/>
          </p:cNvSpPr>
          <p:nvPr>
            <p:ph type="sldNum" sz="quarter" idx="4"/>
          </p:nvPr>
        </p:nvSpPr>
        <p:spPr/>
        <p:txBody>
          <a:bodyPr/>
          <a:lstStyle/>
          <a:p>
            <a:fld id="{E1C96F3B-FD60-45FE-B33B-5C1B4868CFE2}" type="slidenum">
              <a:rPr lang="en-US" smtClean="0"/>
              <a:pPr/>
              <a:t>25</a:t>
            </a:fld>
            <a:endParaRPr lang="en-US" dirty="0"/>
          </a:p>
        </p:txBody>
      </p:sp>
    </p:spTree>
    <p:extLst>
      <p:ext uri="{BB962C8B-B14F-4D97-AF65-F5344CB8AC3E}">
        <p14:creationId xmlns:p14="http://schemas.microsoft.com/office/powerpoint/2010/main" val="100522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179E-E317-D314-9CF3-87C412032B35}"/>
              </a:ext>
            </a:extLst>
          </p:cNvPr>
          <p:cNvSpPr>
            <a:spLocks noGrp="1"/>
          </p:cNvSpPr>
          <p:nvPr>
            <p:ph type="title"/>
          </p:nvPr>
        </p:nvSpPr>
        <p:spPr>
          <a:xfrm>
            <a:off x="656430" y="57150"/>
            <a:ext cx="8335170" cy="627600"/>
          </a:xfrm>
        </p:spPr>
        <p:txBody>
          <a:bodyPr anchor="ctr">
            <a:normAutofit/>
          </a:bodyPr>
          <a:lstStyle/>
          <a:p>
            <a:r>
              <a:rPr lang="en-US" dirty="0"/>
              <a:t>Activity: Business </a:t>
            </a:r>
            <a:r>
              <a:rPr lang="en-US"/>
              <a:t>Impact Forecasting</a:t>
            </a:r>
          </a:p>
        </p:txBody>
      </p:sp>
      <p:sp>
        <p:nvSpPr>
          <p:cNvPr id="13" name="Text Placeholder 3">
            <a:extLst>
              <a:ext uri="{FF2B5EF4-FFF2-40B4-BE49-F238E27FC236}">
                <a16:creationId xmlns:a16="http://schemas.microsoft.com/office/drawing/2014/main" id="{E4057655-278D-0552-C3FB-F594471604DE}"/>
              </a:ext>
            </a:extLst>
          </p:cNvPr>
          <p:cNvSpPr>
            <a:spLocks noGrp="1"/>
          </p:cNvSpPr>
          <p:nvPr>
            <p:ph type="body" sz="quarter" idx="10"/>
          </p:nvPr>
        </p:nvSpPr>
        <p:spPr>
          <a:xfrm>
            <a:off x="2384425" y="4574166"/>
            <a:ext cx="6605588" cy="268415"/>
          </a:xfrm>
        </p:spPr>
        <p:txBody>
          <a:bodyPr/>
          <a:lstStyle/>
          <a:p>
            <a:endParaRPr lang="en-US"/>
          </a:p>
        </p:txBody>
      </p:sp>
      <p:sp>
        <p:nvSpPr>
          <p:cNvPr id="5" name="Date Placeholder 4">
            <a:extLst>
              <a:ext uri="{FF2B5EF4-FFF2-40B4-BE49-F238E27FC236}">
                <a16:creationId xmlns:a16="http://schemas.microsoft.com/office/drawing/2014/main" id="{FD443F63-EC89-EC9D-5126-5B05B72B1440}"/>
              </a:ext>
            </a:extLst>
          </p:cNvPr>
          <p:cNvSpPr>
            <a:spLocks noGrp="1"/>
          </p:cNvSpPr>
          <p:nvPr>
            <p:ph type="dt" sz="half" idx="2"/>
          </p:nvPr>
        </p:nvSpPr>
        <p:spPr>
          <a:xfrm>
            <a:off x="6847530" y="4842581"/>
            <a:ext cx="1544397" cy="300919"/>
          </a:xfrm>
        </p:spPr>
        <p:txBody>
          <a:bodyPr anchor="ctr">
            <a:normAutofit/>
          </a:bodyPr>
          <a:lstStyle/>
          <a:p>
            <a:pPr>
              <a:spcAft>
                <a:spcPts val="600"/>
              </a:spcAft>
            </a:pPr>
            <a:fld id="{F654A948-8BA3-456E-A939-EF650FC221C8}" type="datetime3">
              <a:rPr lang="en-US" smtClean="0"/>
              <a:pPr>
                <a:spcAft>
                  <a:spcPts val="600"/>
                </a:spcAft>
              </a:pPr>
              <a:t>27 April 2026</a:t>
            </a:fld>
            <a:endParaRPr lang="en-US"/>
          </a:p>
        </p:txBody>
      </p:sp>
      <p:sp>
        <p:nvSpPr>
          <p:cNvPr id="6" name="Footer Placeholder 5">
            <a:extLst>
              <a:ext uri="{FF2B5EF4-FFF2-40B4-BE49-F238E27FC236}">
                <a16:creationId xmlns:a16="http://schemas.microsoft.com/office/drawing/2014/main" id="{B1FD6279-CA28-A3F3-1B1E-B0DAD51C8C0C}"/>
              </a:ext>
            </a:extLst>
          </p:cNvPr>
          <p:cNvSpPr>
            <a:spLocks noGrp="1"/>
          </p:cNvSpPr>
          <p:nvPr>
            <p:ph type="ftr" sz="quarter" idx="3"/>
          </p:nvPr>
        </p:nvSpPr>
        <p:spPr>
          <a:xfrm>
            <a:off x="1752601" y="4842581"/>
            <a:ext cx="5094928" cy="300919"/>
          </a:xfrm>
        </p:spPr>
        <p:txBody>
          <a:bodyPr anchor="ctr">
            <a:normAutofit/>
          </a:bodyPr>
          <a:lstStyle/>
          <a:p>
            <a:pPr>
              <a:spcAft>
                <a:spcPts val="600"/>
              </a:spcAft>
            </a:pPr>
            <a:r>
              <a:rPr lang="en-US"/>
              <a:t>©2026 Hans Eckman  |  EckmanGuides.com</a:t>
            </a:r>
          </a:p>
        </p:txBody>
      </p:sp>
      <p:sp>
        <p:nvSpPr>
          <p:cNvPr id="7" name="Slide Number Placeholder 6">
            <a:extLst>
              <a:ext uri="{FF2B5EF4-FFF2-40B4-BE49-F238E27FC236}">
                <a16:creationId xmlns:a16="http://schemas.microsoft.com/office/drawing/2014/main" id="{983E04B6-2FEC-6443-F95B-E53803731833}"/>
              </a:ext>
            </a:extLst>
          </p:cNvPr>
          <p:cNvSpPr>
            <a:spLocks noGrp="1"/>
          </p:cNvSpPr>
          <p:nvPr>
            <p:ph type="sldNum" sz="quarter" idx="4"/>
          </p:nvPr>
        </p:nvSpPr>
        <p:spPr>
          <a:xfrm>
            <a:off x="8391928" y="4842581"/>
            <a:ext cx="597510" cy="300919"/>
          </a:xfrm>
        </p:spPr>
        <p:txBody>
          <a:bodyPr anchor="ctr">
            <a:normAutofit/>
          </a:bodyPr>
          <a:lstStyle/>
          <a:p>
            <a:pPr>
              <a:spcAft>
                <a:spcPts val="600"/>
              </a:spcAft>
            </a:pPr>
            <a:fld id="{E1C96F3B-FD60-45FE-B33B-5C1B4868CFE2}" type="slidenum">
              <a:rPr lang="en-US" smtClean="0"/>
              <a:pPr>
                <a:spcAft>
                  <a:spcPts val="600"/>
                </a:spcAft>
              </a:pPr>
              <a:t>26</a:t>
            </a:fld>
            <a:endParaRPr lang="en-US"/>
          </a:p>
        </p:txBody>
      </p:sp>
      <p:graphicFrame>
        <p:nvGraphicFramePr>
          <p:cNvPr id="8" name="Table 7">
            <a:extLst>
              <a:ext uri="{FF2B5EF4-FFF2-40B4-BE49-F238E27FC236}">
                <a16:creationId xmlns:a16="http://schemas.microsoft.com/office/drawing/2014/main" id="{367580DB-5310-D02B-C1E2-46F4A0A3F869}"/>
              </a:ext>
            </a:extLst>
          </p:cNvPr>
          <p:cNvGraphicFramePr>
            <a:graphicFrameLocks noGrp="1"/>
          </p:cNvGraphicFramePr>
          <p:nvPr>
            <p:extLst>
              <p:ext uri="{D42A27DB-BD31-4B8C-83A1-F6EECF244321}">
                <p14:modId xmlns:p14="http://schemas.microsoft.com/office/powerpoint/2010/main" val="3265061311"/>
              </p:ext>
            </p:extLst>
          </p:nvPr>
        </p:nvGraphicFramePr>
        <p:xfrm>
          <a:off x="656430" y="652092"/>
          <a:ext cx="8487570" cy="3966350"/>
        </p:xfrm>
        <a:graphic>
          <a:graphicData uri="http://schemas.openxmlformats.org/drawingml/2006/table">
            <a:tbl>
              <a:tblPr firstRow="1" bandRow="1">
                <a:tableStyleId>{1FECB4D8-DB02-4DC6-A0A2-4F2EBAE1DC90}</a:tableStyleId>
              </a:tblPr>
              <a:tblGrid>
                <a:gridCol w="1248570">
                  <a:extLst>
                    <a:ext uri="{9D8B030D-6E8A-4147-A177-3AD203B41FA5}">
                      <a16:colId xmlns:a16="http://schemas.microsoft.com/office/drawing/2014/main" val="304415251"/>
                    </a:ext>
                  </a:extLst>
                </a:gridCol>
                <a:gridCol w="2209800">
                  <a:extLst>
                    <a:ext uri="{9D8B030D-6E8A-4147-A177-3AD203B41FA5}">
                      <a16:colId xmlns:a16="http://schemas.microsoft.com/office/drawing/2014/main" val="1508953786"/>
                    </a:ext>
                  </a:extLst>
                </a:gridCol>
                <a:gridCol w="2522787">
                  <a:extLst>
                    <a:ext uri="{9D8B030D-6E8A-4147-A177-3AD203B41FA5}">
                      <a16:colId xmlns:a16="http://schemas.microsoft.com/office/drawing/2014/main" val="2661703962"/>
                    </a:ext>
                  </a:extLst>
                </a:gridCol>
                <a:gridCol w="2506413">
                  <a:extLst>
                    <a:ext uri="{9D8B030D-6E8A-4147-A177-3AD203B41FA5}">
                      <a16:colId xmlns:a16="http://schemas.microsoft.com/office/drawing/2014/main" val="2413146838"/>
                    </a:ext>
                  </a:extLst>
                </a:gridCol>
              </a:tblGrid>
              <a:tr h="622862">
                <a:tc>
                  <a:txBody>
                    <a:bodyPr/>
                    <a:lstStyle/>
                    <a:p>
                      <a:pPr algn="ctr" rtl="0" fontAlgn="t">
                        <a:buNone/>
                      </a:pPr>
                      <a:r>
                        <a:rPr lang="en-US" sz="1200" b="1" u="none" strike="noStrike" cap="all" spc="60" dirty="0">
                          <a:solidFill>
                            <a:schemeClr val="tx1"/>
                          </a:solidFill>
                          <a:effectLst/>
                        </a:rPr>
                        <a:t>User Story</a:t>
                      </a:r>
                      <a:endParaRPr lang="en-US" sz="1200" b="1" cap="all" spc="60" dirty="0">
                        <a:solidFill>
                          <a:schemeClr val="tx1"/>
                        </a:solidFill>
                        <a:effectLst/>
                        <a:latin typeface="+mn-lt"/>
                      </a:endParaRPr>
                    </a:p>
                  </a:txBody>
                  <a:tcPr anchor="b"/>
                </a:tc>
                <a:tc>
                  <a:txBody>
                    <a:bodyPr/>
                    <a:lstStyle/>
                    <a:p>
                      <a:pPr algn="ctr" rtl="0" fontAlgn="t">
                        <a:buNone/>
                      </a:pPr>
                      <a:r>
                        <a:rPr lang="en-US" sz="1200" b="1" u="none" strike="noStrike" cap="all" spc="60" dirty="0">
                          <a:solidFill>
                            <a:schemeClr val="tx1"/>
                          </a:solidFill>
                          <a:effectLst/>
                        </a:rPr>
                        <a:t>Expected Business Value</a:t>
                      </a:r>
                      <a:endParaRPr lang="en-US" sz="1200" b="1" cap="all" spc="60" dirty="0">
                        <a:solidFill>
                          <a:schemeClr val="tx1"/>
                        </a:solidFill>
                        <a:effectLst/>
                        <a:latin typeface="+mn-lt"/>
                      </a:endParaRPr>
                    </a:p>
                  </a:txBody>
                  <a:tcPr anchor="b"/>
                </a:tc>
                <a:tc>
                  <a:txBody>
                    <a:bodyPr/>
                    <a:lstStyle/>
                    <a:p>
                      <a:pPr algn="ctr" rtl="0" fontAlgn="t">
                        <a:buNone/>
                      </a:pPr>
                      <a:r>
                        <a:rPr lang="en-US" sz="1200" b="1" u="none" strike="noStrike" cap="all" spc="60" dirty="0">
                          <a:solidFill>
                            <a:schemeClr val="tx1"/>
                          </a:solidFill>
                          <a:effectLst/>
                        </a:rPr>
                        <a:t>Forecasted Time Saved</a:t>
                      </a:r>
                      <a:endParaRPr lang="en-US" sz="1200" b="1" cap="all" spc="60" dirty="0">
                        <a:solidFill>
                          <a:schemeClr val="tx1"/>
                        </a:solidFill>
                        <a:effectLst/>
                        <a:latin typeface="+mn-lt"/>
                      </a:endParaRPr>
                    </a:p>
                  </a:txBody>
                  <a:tcPr anchor="b"/>
                </a:tc>
                <a:tc>
                  <a:txBody>
                    <a:bodyPr/>
                    <a:lstStyle/>
                    <a:p>
                      <a:pPr algn="ctr" rtl="0" fontAlgn="t">
                        <a:buNone/>
                      </a:pPr>
                      <a:r>
                        <a:rPr lang="en-US" sz="1200" b="1" u="none" strike="noStrike" cap="all" spc="60" dirty="0">
                          <a:solidFill>
                            <a:schemeClr val="tx1"/>
                          </a:solidFill>
                          <a:effectLst/>
                        </a:rPr>
                        <a:t>Forecasted Money Saved (Risk/Operational)</a:t>
                      </a:r>
                      <a:endParaRPr lang="en-US" sz="1200" b="1" cap="all" spc="60" dirty="0">
                        <a:solidFill>
                          <a:schemeClr val="tx1"/>
                        </a:solidFill>
                        <a:effectLst/>
                        <a:latin typeface="+mn-lt"/>
                      </a:endParaRPr>
                    </a:p>
                  </a:txBody>
                  <a:tcPr anchor="b"/>
                </a:tc>
                <a:extLst>
                  <a:ext uri="{0D108BD9-81ED-4DB2-BD59-A6C34878D82A}">
                    <a16:rowId xmlns:a16="http://schemas.microsoft.com/office/drawing/2014/main" val="3958309520"/>
                  </a:ext>
                </a:extLst>
              </a:tr>
              <a:tr h="1160215">
                <a:tc>
                  <a:txBody>
                    <a:bodyPr/>
                    <a:lstStyle/>
                    <a:p>
                      <a:pPr rtl="0" fontAlgn="t">
                        <a:buNone/>
                      </a:pPr>
                      <a:r>
                        <a:rPr lang="en-US" sz="1200" b="1" u="none" strike="noStrike" cap="none" spc="0">
                          <a:solidFill>
                            <a:schemeClr val="tx1"/>
                          </a:solidFill>
                          <a:effectLst/>
                        </a:rPr>
                        <a:t>1. Core Ranking Algorithm</a:t>
                      </a:r>
                      <a:endParaRPr lang="en-US" sz="1200" cap="none" spc="0">
                        <a:solidFill>
                          <a:schemeClr val="tx1"/>
                        </a:solidFill>
                        <a:effectLst/>
                        <a:latin typeface="+mn-lt"/>
                      </a:endParaRPr>
                    </a:p>
                  </a:txBody>
                  <a:tcPr/>
                </a:tc>
                <a:tc>
                  <a:txBody>
                    <a:bodyPr/>
                    <a:lstStyle/>
                    <a:p>
                      <a:pPr rtl="0" fontAlgn="t">
                        <a:buNone/>
                      </a:pPr>
                      <a:r>
                        <a:rPr lang="en-US" sz="1200" b="0" u="none" strike="noStrike" cap="none" spc="0" dirty="0">
                          <a:solidFill>
                            <a:schemeClr val="tx1"/>
                          </a:solidFill>
                          <a:effectLst/>
                        </a:rPr>
                        <a:t>Reduces time-to-fill (TTF) by an estimated 30% due to automated initial screening. Improves consistency in candidate evaluation.</a:t>
                      </a:r>
                      <a:endParaRPr lang="en-US" sz="1200" cap="none" spc="0" dirty="0">
                        <a:solidFill>
                          <a:schemeClr val="tx1"/>
                        </a:solidFill>
                        <a:effectLst/>
                        <a:latin typeface="+mn-lt"/>
                      </a:endParaRPr>
                    </a:p>
                  </a:txBody>
                  <a:tcPr/>
                </a:tc>
                <a:tc>
                  <a:txBody>
                    <a:bodyPr/>
                    <a:lstStyle/>
                    <a:p>
                      <a:pPr rtl="0" fontAlgn="t">
                        <a:buNone/>
                      </a:pPr>
                      <a:r>
                        <a:rPr lang="en-US" sz="1200" b="1" u="none" strike="noStrike" cap="none" spc="0">
                          <a:solidFill>
                            <a:schemeClr val="tx1"/>
                          </a:solidFill>
                          <a:effectLst/>
                        </a:rPr>
                        <a:t>~130 hours per high-volume position</a:t>
                      </a:r>
                      <a:r>
                        <a:rPr lang="en-US" sz="1200" b="0" u="none" strike="noStrike" cap="none" spc="0">
                          <a:solidFill>
                            <a:schemeClr val="tx1"/>
                          </a:solidFill>
                          <a:effectLst/>
                        </a:rPr>
                        <a:t> (Eliminating 80% of manual initial review time for 1,000+ applicants).</a:t>
                      </a:r>
                      <a:endParaRPr lang="en-US" sz="1200" cap="none" spc="0">
                        <a:solidFill>
                          <a:schemeClr val="tx1"/>
                        </a:solidFill>
                        <a:effectLst/>
                        <a:latin typeface="+mn-lt"/>
                      </a:endParaRPr>
                    </a:p>
                  </a:txBody>
                  <a:tcPr/>
                </a:tc>
                <a:tc>
                  <a:txBody>
                    <a:bodyPr/>
                    <a:lstStyle/>
                    <a:p>
                      <a:pPr rtl="0" fontAlgn="t">
                        <a:buNone/>
                      </a:pPr>
                      <a:r>
                        <a:rPr lang="en-US" sz="1200" b="1" u="none" strike="noStrike" cap="none" spc="0" dirty="0">
                          <a:solidFill>
                            <a:schemeClr val="tx1"/>
                          </a:solidFill>
                          <a:effectLst/>
                        </a:rPr>
                        <a:t>$9,100 per high-volume position</a:t>
                      </a:r>
                      <a:r>
                        <a:rPr lang="en-US" sz="1200" b="0" u="none" strike="noStrike" cap="none" spc="0" dirty="0">
                          <a:solidFill>
                            <a:schemeClr val="tx1"/>
                          </a:solidFill>
                          <a:effectLst/>
                        </a:rPr>
                        <a:t> (Based on 130 hours saved per role at a typical Recruiter rate of $70/hour).</a:t>
                      </a:r>
                      <a:endParaRPr lang="en-US" sz="1200" cap="none" spc="0" dirty="0">
                        <a:solidFill>
                          <a:schemeClr val="tx1"/>
                        </a:solidFill>
                        <a:effectLst/>
                        <a:latin typeface="+mn-lt"/>
                      </a:endParaRPr>
                    </a:p>
                  </a:txBody>
                  <a:tcPr/>
                </a:tc>
                <a:extLst>
                  <a:ext uri="{0D108BD9-81ED-4DB2-BD59-A6C34878D82A}">
                    <a16:rowId xmlns:a16="http://schemas.microsoft.com/office/drawing/2014/main" val="4144196999"/>
                  </a:ext>
                </a:extLst>
              </a:tr>
              <a:tr h="1160215">
                <a:tc>
                  <a:txBody>
                    <a:bodyPr/>
                    <a:lstStyle/>
                    <a:p>
                      <a:pPr rtl="0" fontAlgn="t">
                        <a:buNone/>
                      </a:pPr>
                      <a:r>
                        <a:rPr lang="en-US" sz="1200" b="1" u="none" strike="noStrike" cap="none" spc="0" dirty="0">
                          <a:solidFill>
                            <a:schemeClr val="tx1"/>
                          </a:solidFill>
                          <a:effectLst/>
                        </a:rPr>
                        <a:t>2. Cultural Fit Scoring</a:t>
                      </a:r>
                      <a:endParaRPr lang="en-US" sz="1200" cap="none" spc="0" dirty="0">
                        <a:solidFill>
                          <a:schemeClr val="tx1"/>
                        </a:solidFill>
                        <a:effectLst/>
                        <a:latin typeface="+mn-lt"/>
                      </a:endParaRPr>
                    </a:p>
                  </a:txBody>
                  <a:tcPr/>
                </a:tc>
                <a:tc>
                  <a:txBody>
                    <a:bodyPr/>
                    <a:lstStyle/>
                    <a:p>
                      <a:pPr rtl="0" fontAlgn="t">
                        <a:buNone/>
                      </a:pPr>
                      <a:r>
                        <a:rPr lang="en-US" sz="1200" b="0" u="none" strike="noStrike" cap="none" spc="0">
                          <a:solidFill>
                            <a:schemeClr val="tx1"/>
                          </a:solidFill>
                          <a:effectLst/>
                        </a:rPr>
                        <a:t>Increases quality of hire (QoH) and reduces first-year employee turnover related to fit by 15%.</a:t>
                      </a:r>
                      <a:endParaRPr lang="en-US" sz="1200" cap="none" spc="0">
                        <a:solidFill>
                          <a:schemeClr val="tx1"/>
                        </a:solidFill>
                        <a:effectLst/>
                        <a:latin typeface="+mn-lt"/>
                      </a:endParaRPr>
                    </a:p>
                  </a:txBody>
                  <a:tcPr/>
                </a:tc>
                <a:tc>
                  <a:txBody>
                    <a:bodyPr/>
                    <a:lstStyle/>
                    <a:p>
                      <a:pPr rtl="0" fontAlgn="t">
                        <a:buNone/>
                      </a:pPr>
                      <a:r>
                        <a:rPr lang="en-US" sz="1200" b="1" u="none" strike="noStrike" cap="none" spc="0">
                          <a:solidFill>
                            <a:schemeClr val="tx1"/>
                          </a:solidFill>
                          <a:effectLst/>
                        </a:rPr>
                        <a:t>N/A (Focuses on quality, not screening speed).</a:t>
                      </a:r>
                      <a:r>
                        <a:rPr lang="en-US" sz="1200" b="0" u="none" strike="noStrike" cap="none" spc="0">
                          <a:solidFill>
                            <a:schemeClr val="tx1"/>
                          </a:solidFill>
                          <a:effectLst/>
                        </a:rPr>
                        <a:t> Indirectly saves time on re-recruitment.</a:t>
                      </a:r>
                      <a:endParaRPr lang="en-US" sz="1200" cap="none" spc="0">
                        <a:solidFill>
                          <a:schemeClr val="tx1"/>
                        </a:solidFill>
                        <a:effectLst/>
                        <a:latin typeface="+mn-lt"/>
                      </a:endParaRPr>
                    </a:p>
                  </a:txBody>
                  <a:tcPr/>
                </a:tc>
                <a:tc>
                  <a:txBody>
                    <a:bodyPr/>
                    <a:lstStyle/>
                    <a:p>
                      <a:pPr rtl="0" fontAlgn="t">
                        <a:buNone/>
                      </a:pPr>
                      <a:r>
                        <a:rPr lang="en-US" sz="1200" b="1" u="none" strike="noStrike" cap="none" spc="0">
                          <a:solidFill>
                            <a:schemeClr val="tx1"/>
                          </a:solidFill>
                          <a:effectLst/>
                        </a:rPr>
                        <a:t>$40,000 – $200,000+ per year</a:t>
                      </a:r>
                      <a:r>
                        <a:rPr lang="en-US" sz="1200" b="0" u="none" strike="noStrike" cap="none" spc="0">
                          <a:solidFill>
                            <a:schemeClr val="tx1"/>
                          </a:solidFill>
                          <a:effectLst/>
                        </a:rPr>
                        <a:t> (Avoidance of re-hiring/replacement costs, which typically range from 50% to 200% of an employee's salary).</a:t>
                      </a:r>
                      <a:endParaRPr lang="en-US" sz="1200" cap="none" spc="0">
                        <a:solidFill>
                          <a:schemeClr val="tx1"/>
                        </a:solidFill>
                        <a:effectLst/>
                        <a:latin typeface="+mn-lt"/>
                      </a:endParaRPr>
                    </a:p>
                  </a:txBody>
                  <a:tcPr/>
                </a:tc>
                <a:extLst>
                  <a:ext uri="{0D108BD9-81ED-4DB2-BD59-A6C34878D82A}">
                    <a16:rowId xmlns:a16="http://schemas.microsoft.com/office/drawing/2014/main" val="2370289638"/>
                  </a:ext>
                </a:extLst>
              </a:tr>
              <a:tr h="978782">
                <a:tc>
                  <a:txBody>
                    <a:bodyPr/>
                    <a:lstStyle/>
                    <a:p>
                      <a:pPr rtl="0" fontAlgn="t">
                        <a:buNone/>
                      </a:pPr>
                      <a:r>
                        <a:rPr lang="en-US" sz="1200" b="1" u="none" strike="noStrike" cap="none" spc="0">
                          <a:solidFill>
                            <a:schemeClr val="tx1"/>
                          </a:solidFill>
                          <a:effectLst/>
                        </a:rPr>
                        <a:t>3. Automated Candidate Discard</a:t>
                      </a:r>
                      <a:endParaRPr lang="en-US" sz="1200" cap="none" spc="0">
                        <a:solidFill>
                          <a:schemeClr val="tx1"/>
                        </a:solidFill>
                        <a:effectLst/>
                        <a:latin typeface="+mn-lt"/>
                      </a:endParaRPr>
                    </a:p>
                  </a:txBody>
                  <a:tcPr/>
                </a:tc>
                <a:tc>
                  <a:txBody>
                    <a:bodyPr/>
                    <a:lstStyle/>
                    <a:p>
                      <a:pPr rtl="0" fontAlgn="t">
                        <a:buNone/>
                      </a:pPr>
                      <a:r>
                        <a:rPr lang="en-US" sz="1200" b="0" u="none" strike="noStrike" cap="none" spc="0">
                          <a:solidFill>
                            <a:schemeClr val="tx1"/>
                          </a:solidFill>
                          <a:effectLst/>
                        </a:rPr>
                        <a:t>Massively reduces manual screening workload and provides immediate cost savings from labor reallocation.</a:t>
                      </a:r>
                      <a:endParaRPr lang="en-US" sz="1200" cap="none" spc="0">
                        <a:solidFill>
                          <a:schemeClr val="tx1"/>
                        </a:solidFill>
                        <a:effectLst/>
                        <a:latin typeface="+mn-lt"/>
                      </a:endParaRPr>
                    </a:p>
                  </a:txBody>
                  <a:tcPr/>
                </a:tc>
                <a:tc>
                  <a:txBody>
                    <a:bodyPr/>
                    <a:lstStyle/>
                    <a:p>
                      <a:pPr rtl="0" fontAlgn="t">
                        <a:buNone/>
                      </a:pPr>
                      <a:r>
                        <a:rPr lang="en-US" sz="1200" b="1" u="none" strike="noStrike" cap="none" spc="0">
                          <a:solidFill>
                            <a:schemeClr val="tx1"/>
                          </a:solidFill>
                          <a:effectLst/>
                        </a:rPr>
                        <a:t>~83 hours per high-volume position</a:t>
                      </a:r>
                      <a:r>
                        <a:rPr lang="en-US" sz="1200" b="0" u="none" strike="noStrike" cap="none" spc="0">
                          <a:solidFill>
                            <a:schemeClr val="tx1"/>
                          </a:solidFill>
                          <a:effectLst/>
                        </a:rPr>
                        <a:t> (Automatically filtering out candidates below the 70% threshold saves human review time).</a:t>
                      </a:r>
                      <a:endParaRPr lang="en-US" sz="1200" cap="none" spc="0">
                        <a:solidFill>
                          <a:schemeClr val="tx1"/>
                        </a:solidFill>
                        <a:effectLst/>
                        <a:latin typeface="+mn-lt"/>
                      </a:endParaRPr>
                    </a:p>
                  </a:txBody>
                  <a:tcPr/>
                </a:tc>
                <a:tc>
                  <a:txBody>
                    <a:bodyPr/>
                    <a:lstStyle/>
                    <a:p>
                      <a:pPr rtl="0" fontAlgn="t">
                        <a:buNone/>
                      </a:pPr>
                      <a:r>
                        <a:rPr lang="en-US" sz="1200" b="1" u="none" strike="noStrike" cap="none" spc="0" dirty="0">
                          <a:solidFill>
                            <a:schemeClr val="tx1"/>
                          </a:solidFill>
                          <a:effectLst/>
                        </a:rPr>
                        <a:t>$5,810 per high-volume position</a:t>
                      </a:r>
                      <a:r>
                        <a:rPr lang="en-US" sz="1200" b="0" u="none" strike="noStrike" cap="none" spc="0" dirty="0">
                          <a:solidFill>
                            <a:schemeClr val="tx1"/>
                          </a:solidFill>
                          <a:effectLst/>
                        </a:rPr>
                        <a:t> (Based on 83 hours of manual screening time saved per role).</a:t>
                      </a:r>
                      <a:endParaRPr lang="en-US" sz="1200" cap="none" spc="0" dirty="0">
                        <a:solidFill>
                          <a:schemeClr val="tx1"/>
                        </a:solidFill>
                        <a:effectLst/>
                        <a:latin typeface="+mn-lt"/>
                      </a:endParaRPr>
                    </a:p>
                  </a:txBody>
                  <a:tcPr/>
                </a:tc>
                <a:extLst>
                  <a:ext uri="{0D108BD9-81ED-4DB2-BD59-A6C34878D82A}">
                    <a16:rowId xmlns:a16="http://schemas.microsoft.com/office/drawing/2014/main" val="1625163848"/>
                  </a:ext>
                </a:extLst>
              </a:tr>
            </a:tbl>
          </a:graphicData>
        </a:graphic>
      </p:graphicFrame>
    </p:spTree>
    <p:extLst>
      <p:ext uri="{BB962C8B-B14F-4D97-AF65-F5344CB8AC3E}">
        <p14:creationId xmlns:p14="http://schemas.microsoft.com/office/powerpoint/2010/main" val="3002890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179E-E317-D314-9CF3-87C412032B35}"/>
              </a:ext>
            </a:extLst>
          </p:cNvPr>
          <p:cNvSpPr>
            <a:spLocks noGrp="1"/>
          </p:cNvSpPr>
          <p:nvPr>
            <p:ph type="title"/>
          </p:nvPr>
        </p:nvSpPr>
        <p:spPr>
          <a:xfrm>
            <a:off x="656430" y="57150"/>
            <a:ext cx="8335170" cy="627600"/>
          </a:xfrm>
        </p:spPr>
        <p:txBody>
          <a:bodyPr anchor="ctr">
            <a:normAutofit/>
          </a:bodyPr>
          <a:lstStyle/>
          <a:p>
            <a:r>
              <a:rPr lang="en-US" dirty="0"/>
              <a:t>Activity: Business </a:t>
            </a:r>
            <a:r>
              <a:rPr lang="en-US"/>
              <a:t>Impact Forecasting</a:t>
            </a:r>
          </a:p>
        </p:txBody>
      </p:sp>
      <p:sp>
        <p:nvSpPr>
          <p:cNvPr id="13" name="Text Placeholder 3">
            <a:extLst>
              <a:ext uri="{FF2B5EF4-FFF2-40B4-BE49-F238E27FC236}">
                <a16:creationId xmlns:a16="http://schemas.microsoft.com/office/drawing/2014/main" id="{E4057655-278D-0552-C3FB-F594471604DE}"/>
              </a:ext>
            </a:extLst>
          </p:cNvPr>
          <p:cNvSpPr>
            <a:spLocks noGrp="1"/>
          </p:cNvSpPr>
          <p:nvPr>
            <p:ph type="body" sz="quarter" idx="10"/>
          </p:nvPr>
        </p:nvSpPr>
        <p:spPr>
          <a:xfrm>
            <a:off x="2384425" y="4574166"/>
            <a:ext cx="6605588" cy="268415"/>
          </a:xfrm>
        </p:spPr>
        <p:txBody>
          <a:bodyPr/>
          <a:lstStyle/>
          <a:p>
            <a:endParaRPr lang="en-US"/>
          </a:p>
        </p:txBody>
      </p:sp>
      <p:sp>
        <p:nvSpPr>
          <p:cNvPr id="5" name="Date Placeholder 4">
            <a:extLst>
              <a:ext uri="{FF2B5EF4-FFF2-40B4-BE49-F238E27FC236}">
                <a16:creationId xmlns:a16="http://schemas.microsoft.com/office/drawing/2014/main" id="{FD443F63-EC89-EC9D-5126-5B05B72B1440}"/>
              </a:ext>
            </a:extLst>
          </p:cNvPr>
          <p:cNvSpPr>
            <a:spLocks noGrp="1"/>
          </p:cNvSpPr>
          <p:nvPr>
            <p:ph type="dt" sz="half" idx="2"/>
          </p:nvPr>
        </p:nvSpPr>
        <p:spPr>
          <a:xfrm>
            <a:off x="6847530" y="4842581"/>
            <a:ext cx="1544397" cy="300919"/>
          </a:xfrm>
        </p:spPr>
        <p:txBody>
          <a:bodyPr anchor="ctr">
            <a:normAutofit/>
          </a:bodyPr>
          <a:lstStyle/>
          <a:p>
            <a:pPr>
              <a:spcAft>
                <a:spcPts val="600"/>
              </a:spcAft>
            </a:pPr>
            <a:fld id="{F654A948-8BA3-456E-A939-EF650FC221C8}" type="datetime3">
              <a:rPr lang="en-US" smtClean="0"/>
              <a:pPr>
                <a:spcAft>
                  <a:spcPts val="600"/>
                </a:spcAft>
              </a:pPr>
              <a:t>27 April 2026</a:t>
            </a:fld>
            <a:endParaRPr lang="en-US"/>
          </a:p>
        </p:txBody>
      </p:sp>
      <p:sp>
        <p:nvSpPr>
          <p:cNvPr id="6" name="Footer Placeholder 5">
            <a:extLst>
              <a:ext uri="{FF2B5EF4-FFF2-40B4-BE49-F238E27FC236}">
                <a16:creationId xmlns:a16="http://schemas.microsoft.com/office/drawing/2014/main" id="{B1FD6279-CA28-A3F3-1B1E-B0DAD51C8C0C}"/>
              </a:ext>
            </a:extLst>
          </p:cNvPr>
          <p:cNvSpPr>
            <a:spLocks noGrp="1"/>
          </p:cNvSpPr>
          <p:nvPr>
            <p:ph type="ftr" sz="quarter" idx="3"/>
          </p:nvPr>
        </p:nvSpPr>
        <p:spPr>
          <a:xfrm>
            <a:off x="1752601" y="4842581"/>
            <a:ext cx="5094928" cy="300919"/>
          </a:xfrm>
        </p:spPr>
        <p:txBody>
          <a:bodyPr anchor="ctr">
            <a:normAutofit/>
          </a:bodyPr>
          <a:lstStyle/>
          <a:p>
            <a:pPr>
              <a:spcAft>
                <a:spcPts val="600"/>
              </a:spcAft>
            </a:pPr>
            <a:r>
              <a:rPr lang="en-US"/>
              <a:t>©2026 Hans Eckman  |  EckmanGuides.com</a:t>
            </a:r>
          </a:p>
        </p:txBody>
      </p:sp>
      <p:sp>
        <p:nvSpPr>
          <p:cNvPr id="7" name="Slide Number Placeholder 6">
            <a:extLst>
              <a:ext uri="{FF2B5EF4-FFF2-40B4-BE49-F238E27FC236}">
                <a16:creationId xmlns:a16="http://schemas.microsoft.com/office/drawing/2014/main" id="{983E04B6-2FEC-6443-F95B-E53803731833}"/>
              </a:ext>
            </a:extLst>
          </p:cNvPr>
          <p:cNvSpPr>
            <a:spLocks noGrp="1"/>
          </p:cNvSpPr>
          <p:nvPr>
            <p:ph type="sldNum" sz="quarter" idx="4"/>
          </p:nvPr>
        </p:nvSpPr>
        <p:spPr>
          <a:xfrm>
            <a:off x="8391928" y="4842581"/>
            <a:ext cx="597510" cy="300919"/>
          </a:xfrm>
        </p:spPr>
        <p:txBody>
          <a:bodyPr anchor="ctr">
            <a:normAutofit/>
          </a:bodyPr>
          <a:lstStyle/>
          <a:p>
            <a:pPr>
              <a:spcAft>
                <a:spcPts val="600"/>
              </a:spcAft>
            </a:pPr>
            <a:fld id="{E1C96F3B-FD60-45FE-B33B-5C1B4868CFE2}" type="slidenum">
              <a:rPr lang="en-US" smtClean="0"/>
              <a:pPr>
                <a:spcAft>
                  <a:spcPts val="600"/>
                </a:spcAft>
              </a:pPr>
              <a:t>27</a:t>
            </a:fld>
            <a:endParaRPr lang="en-US"/>
          </a:p>
        </p:txBody>
      </p:sp>
      <p:graphicFrame>
        <p:nvGraphicFramePr>
          <p:cNvPr id="8" name="Table 7">
            <a:extLst>
              <a:ext uri="{FF2B5EF4-FFF2-40B4-BE49-F238E27FC236}">
                <a16:creationId xmlns:a16="http://schemas.microsoft.com/office/drawing/2014/main" id="{367580DB-5310-D02B-C1E2-46F4A0A3F869}"/>
              </a:ext>
            </a:extLst>
          </p:cNvPr>
          <p:cNvGraphicFramePr>
            <a:graphicFrameLocks noGrp="1"/>
          </p:cNvGraphicFramePr>
          <p:nvPr>
            <p:extLst>
              <p:ext uri="{D42A27DB-BD31-4B8C-83A1-F6EECF244321}">
                <p14:modId xmlns:p14="http://schemas.microsoft.com/office/powerpoint/2010/main" val="1399900098"/>
              </p:ext>
            </p:extLst>
          </p:nvPr>
        </p:nvGraphicFramePr>
        <p:xfrm>
          <a:off x="656430" y="652092"/>
          <a:ext cx="8487570" cy="3052848"/>
        </p:xfrm>
        <a:graphic>
          <a:graphicData uri="http://schemas.openxmlformats.org/drawingml/2006/table">
            <a:tbl>
              <a:tblPr firstRow="1" bandRow="1">
                <a:tableStyleId>{1FECB4D8-DB02-4DC6-A0A2-4F2EBAE1DC90}</a:tableStyleId>
              </a:tblPr>
              <a:tblGrid>
                <a:gridCol w="1248570">
                  <a:extLst>
                    <a:ext uri="{9D8B030D-6E8A-4147-A177-3AD203B41FA5}">
                      <a16:colId xmlns:a16="http://schemas.microsoft.com/office/drawing/2014/main" val="304415251"/>
                    </a:ext>
                  </a:extLst>
                </a:gridCol>
                <a:gridCol w="2209800">
                  <a:extLst>
                    <a:ext uri="{9D8B030D-6E8A-4147-A177-3AD203B41FA5}">
                      <a16:colId xmlns:a16="http://schemas.microsoft.com/office/drawing/2014/main" val="1508953786"/>
                    </a:ext>
                  </a:extLst>
                </a:gridCol>
                <a:gridCol w="2522787">
                  <a:extLst>
                    <a:ext uri="{9D8B030D-6E8A-4147-A177-3AD203B41FA5}">
                      <a16:colId xmlns:a16="http://schemas.microsoft.com/office/drawing/2014/main" val="2661703962"/>
                    </a:ext>
                  </a:extLst>
                </a:gridCol>
                <a:gridCol w="2506413">
                  <a:extLst>
                    <a:ext uri="{9D8B030D-6E8A-4147-A177-3AD203B41FA5}">
                      <a16:colId xmlns:a16="http://schemas.microsoft.com/office/drawing/2014/main" val="2413146838"/>
                    </a:ext>
                  </a:extLst>
                </a:gridCol>
              </a:tblGrid>
              <a:tr h="573689">
                <a:tc>
                  <a:txBody>
                    <a:bodyPr/>
                    <a:lstStyle/>
                    <a:p>
                      <a:pPr algn="ctr" rtl="0" fontAlgn="t">
                        <a:buNone/>
                      </a:pPr>
                      <a:r>
                        <a:rPr lang="en-US" sz="1200" b="1" u="none" strike="noStrike" cap="all" spc="60">
                          <a:solidFill>
                            <a:schemeClr val="tx1"/>
                          </a:solidFill>
                          <a:effectLst/>
                        </a:rPr>
                        <a:t>User Story</a:t>
                      </a:r>
                      <a:endParaRPr lang="en-US" sz="1200" b="1" cap="all" spc="60">
                        <a:solidFill>
                          <a:schemeClr val="tx1"/>
                        </a:solidFill>
                        <a:effectLst/>
                        <a:latin typeface="+mn-lt"/>
                      </a:endParaRPr>
                    </a:p>
                  </a:txBody>
                  <a:tcPr anchor="b"/>
                </a:tc>
                <a:tc>
                  <a:txBody>
                    <a:bodyPr/>
                    <a:lstStyle/>
                    <a:p>
                      <a:pPr algn="ctr" rtl="0" fontAlgn="t">
                        <a:buNone/>
                      </a:pPr>
                      <a:r>
                        <a:rPr lang="en-US" sz="1200" b="1" u="none" strike="noStrike" cap="all" spc="60" dirty="0">
                          <a:solidFill>
                            <a:schemeClr val="tx1"/>
                          </a:solidFill>
                          <a:effectLst/>
                        </a:rPr>
                        <a:t>Expected Business Value</a:t>
                      </a:r>
                      <a:endParaRPr lang="en-US" sz="1200" b="1" cap="all" spc="60" dirty="0">
                        <a:solidFill>
                          <a:schemeClr val="tx1"/>
                        </a:solidFill>
                        <a:effectLst/>
                        <a:latin typeface="+mn-lt"/>
                      </a:endParaRPr>
                    </a:p>
                  </a:txBody>
                  <a:tcPr anchor="b"/>
                </a:tc>
                <a:tc>
                  <a:txBody>
                    <a:bodyPr/>
                    <a:lstStyle/>
                    <a:p>
                      <a:pPr algn="ctr" rtl="0" fontAlgn="t">
                        <a:buNone/>
                      </a:pPr>
                      <a:r>
                        <a:rPr lang="en-US" sz="1200" b="1" u="none" strike="noStrike" cap="all" spc="60">
                          <a:solidFill>
                            <a:schemeClr val="tx1"/>
                          </a:solidFill>
                          <a:effectLst/>
                        </a:rPr>
                        <a:t>Forecasted Time Saved</a:t>
                      </a:r>
                      <a:endParaRPr lang="en-US" sz="1200" b="1" cap="all" spc="60">
                        <a:solidFill>
                          <a:schemeClr val="tx1"/>
                        </a:solidFill>
                        <a:effectLst/>
                        <a:latin typeface="+mn-lt"/>
                      </a:endParaRPr>
                    </a:p>
                  </a:txBody>
                  <a:tcPr anchor="b"/>
                </a:tc>
                <a:tc>
                  <a:txBody>
                    <a:bodyPr/>
                    <a:lstStyle/>
                    <a:p>
                      <a:pPr algn="ctr" rtl="0" fontAlgn="t">
                        <a:buNone/>
                      </a:pPr>
                      <a:r>
                        <a:rPr lang="en-US" sz="1200" b="1" u="none" strike="noStrike" cap="all" spc="60">
                          <a:solidFill>
                            <a:schemeClr val="tx1"/>
                          </a:solidFill>
                          <a:effectLst/>
                        </a:rPr>
                        <a:t>Forecasted Money Saved (Risk/Operational)</a:t>
                      </a:r>
                      <a:endParaRPr lang="en-US" sz="1200" b="1" cap="all" spc="60">
                        <a:solidFill>
                          <a:schemeClr val="tx1"/>
                        </a:solidFill>
                        <a:effectLst/>
                        <a:latin typeface="+mn-lt"/>
                      </a:endParaRPr>
                    </a:p>
                  </a:txBody>
                  <a:tcPr anchor="b"/>
                </a:tc>
                <a:extLst>
                  <a:ext uri="{0D108BD9-81ED-4DB2-BD59-A6C34878D82A}">
                    <a16:rowId xmlns:a16="http://schemas.microsoft.com/office/drawing/2014/main" val="3958309520"/>
                  </a:ext>
                </a:extLst>
              </a:tr>
              <a:tr h="981984">
                <a:tc>
                  <a:txBody>
                    <a:bodyPr/>
                    <a:lstStyle/>
                    <a:p>
                      <a:pPr rtl="0" fontAlgn="t">
                        <a:buNone/>
                      </a:pPr>
                      <a:r>
                        <a:rPr lang="en-US" sz="1200" b="1" u="none" strike="noStrike" cap="none" spc="0">
                          <a:solidFill>
                            <a:schemeClr val="tx1"/>
                          </a:solidFill>
                          <a:effectLst/>
                        </a:rPr>
                        <a:t>4. Stakeholder Dashboard</a:t>
                      </a:r>
                      <a:endParaRPr lang="en-US" sz="1200" cap="none" spc="0">
                        <a:solidFill>
                          <a:schemeClr val="tx1"/>
                        </a:solidFill>
                        <a:effectLst/>
                        <a:latin typeface="+mn-lt"/>
                      </a:endParaRPr>
                    </a:p>
                  </a:txBody>
                  <a:tcPr/>
                </a:tc>
                <a:tc>
                  <a:txBody>
                    <a:bodyPr/>
                    <a:lstStyle/>
                    <a:p>
                      <a:pPr rtl="0" fontAlgn="t">
                        <a:buNone/>
                      </a:pPr>
                      <a:r>
                        <a:rPr lang="en-US" sz="1200" b="0" u="none" strike="noStrike" cap="none" spc="0">
                          <a:solidFill>
                            <a:schemeClr val="tx1"/>
                          </a:solidFill>
                          <a:effectLst/>
                        </a:rPr>
                        <a:t>Improves stakeholder experience and accelerates decision velocity for scheduling interviews.</a:t>
                      </a:r>
                      <a:endParaRPr lang="en-US" sz="1200" cap="none" spc="0">
                        <a:solidFill>
                          <a:schemeClr val="tx1"/>
                        </a:solidFill>
                        <a:effectLst/>
                        <a:latin typeface="+mn-lt"/>
                      </a:endParaRPr>
                    </a:p>
                  </a:txBody>
                  <a:tcPr/>
                </a:tc>
                <a:tc>
                  <a:txBody>
                    <a:bodyPr/>
                    <a:lstStyle/>
                    <a:p>
                      <a:pPr rtl="0" fontAlgn="t">
                        <a:buNone/>
                      </a:pPr>
                      <a:r>
                        <a:rPr lang="en-US" sz="1200" b="1" u="none" strike="noStrike" cap="none" spc="0">
                          <a:solidFill>
                            <a:schemeClr val="tx1"/>
                          </a:solidFill>
                          <a:effectLst/>
                        </a:rPr>
                        <a:t>~5 hours per position</a:t>
                      </a:r>
                      <a:r>
                        <a:rPr lang="en-US" sz="1200" b="0" u="none" strike="noStrike" cap="none" spc="0">
                          <a:solidFill>
                            <a:schemeClr val="tx1"/>
                          </a:solidFill>
                          <a:effectLst/>
                        </a:rPr>
                        <a:t> (Reduces review time for multiple Hiring Managers/Stakeholders).</a:t>
                      </a:r>
                      <a:endParaRPr lang="en-US" sz="1200" cap="none" spc="0">
                        <a:solidFill>
                          <a:schemeClr val="tx1"/>
                        </a:solidFill>
                        <a:effectLst/>
                        <a:latin typeface="+mn-lt"/>
                      </a:endParaRPr>
                    </a:p>
                  </a:txBody>
                  <a:tcPr/>
                </a:tc>
                <a:tc>
                  <a:txBody>
                    <a:bodyPr/>
                    <a:lstStyle/>
                    <a:p>
                      <a:pPr rtl="0" fontAlgn="t">
                        <a:buNone/>
                      </a:pPr>
                      <a:r>
                        <a:rPr lang="en-US" sz="1200" b="1" u="none" strike="noStrike" cap="none" spc="0" dirty="0">
                          <a:solidFill>
                            <a:schemeClr val="tx1"/>
                          </a:solidFill>
                          <a:effectLst/>
                        </a:rPr>
                        <a:t>$500 per position</a:t>
                      </a:r>
                      <a:r>
                        <a:rPr lang="en-US" sz="1200" b="0" u="none" strike="noStrike" cap="none" spc="0" dirty="0">
                          <a:solidFill>
                            <a:schemeClr val="tx1"/>
                          </a:solidFill>
                          <a:effectLst/>
                        </a:rPr>
                        <a:t> (Based on time saved for senior stakeholders at a higher hourly rate).</a:t>
                      </a:r>
                      <a:endParaRPr lang="en-US" sz="1200" cap="none" spc="0" dirty="0">
                        <a:solidFill>
                          <a:schemeClr val="tx1"/>
                        </a:solidFill>
                        <a:effectLst/>
                        <a:latin typeface="+mn-lt"/>
                      </a:endParaRPr>
                    </a:p>
                  </a:txBody>
                  <a:tcPr/>
                </a:tc>
                <a:extLst>
                  <a:ext uri="{0D108BD9-81ED-4DB2-BD59-A6C34878D82A}">
                    <a16:rowId xmlns:a16="http://schemas.microsoft.com/office/drawing/2014/main" val="3511625727"/>
                  </a:ext>
                </a:extLst>
              </a:tr>
              <a:tr h="1430784">
                <a:tc>
                  <a:txBody>
                    <a:bodyPr/>
                    <a:lstStyle/>
                    <a:p>
                      <a:pPr rtl="0" fontAlgn="t">
                        <a:buNone/>
                      </a:pPr>
                      <a:r>
                        <a:rPr lang="fr-FR" sz="1200" b="1" u="none" strike="noStrike" cap="none" spc="0">
                          <a:solidFill>
                            <a:schemeClr val="tx1"/>
                          </a:solidFill>
                          <a:effectLst/>
                        </a:rPr>
                        <a:t>5. Bias &amp; Compliance Audit Trail</a:t>
                      </a:r>
                      <a:endParaRPr lang="fr-FR" sz="1200" cap="none" spc="0">
                        <a:solidFill>
                          <a:schemeClr val="tx1"/>
                        </a:solidFill>
                        <a:effectLst/>
                        <a:latin typeface="+mn-lt"/>
                      </a:endParaRPr>
                    </a:p>
                  </a:txBody>
                  <a:tcPr/>
                </a:tc>
                <a:tc>
                  <a:txBody>
                    <a:bodyPr/>
                    <a:lstStyle/>
                    <a:p>
                      <a:pPr rtl="0" fontAlgn="t">
                        <a:buNone/>
                      </a:pPr>
                      <a:r>
                        <a:rPr lang="en-US" sz="1200" b="0" u="none" strike="noStrike" cap="none" spc="0">
                          <a:solidFill>
                            <a:schemeClr val="tx1"/>
                          </a:solidFill>
                          <a:effectLst/>
                        </a:rPr>
                        <a:t>Mitigates legal risk and avoids fines associated with EEOC (Equal Employment Opportunity Commission) violations.</a:t>
                      </a:r>
                      <a:endParaRPr lang="en-US" sz="1200" cap="none" spc="0">
                        <a:solidFill>
                          <a:schemeClr val="tx1"/>
                        </a:solidFill>
                        <a:effectLst/>
                        <a:latin typeface="+mn-lt"/>
                      </a:endParaRPr>
                    </a:p>
                  </a:txBody>
                  <a:tcPr/>
                </a:tc>
                <a:tc>
                  <a:txBody>
                    <a:bodyPr/>
                    <a:lstStyle/>
                    <a:p>
                      <a:pPr rtl="0" fontAlgn="t">
                        <a:buNone/>
                      </a:pPr>
                      <a:r>
                        <a:rPr lang="en-US" sz="1200" b="1" u="none" strike="noStrike" cap="none" spc="0">
                          <a:solidFill>
                            <a:schemeClr val="tx1"/>
                          </a:solidFill>
                          <a:effectLst/>
                        </a:rPr>
                        <a:t>~20-40 hours per year</a:t>
                      </a:r>
                      <a:r>
                        <a:rPr lang="en-US" sz="1200" b="0" u="none" strike="noStrike" cap="none" spc="0">
                          <a:solidFill>
                            <a:schemeClr val="tx1"/>
                          </a:solidFill>
                          <a:effectLst/>
                        </a:rPr>
                        <a:t> (Reduces time spent by Legal and HR teams auditing and responding to compliance queries).</a:t>
                      </a:r>
                      <a:endParaRPr lang="en-US" sz="1200" cap="none" spc="0">
                        <a:solidFill>
                          <a:schemeClr val="tx1"/>
                        </a:solidFill>
                        <a:effectLst/>
                        <a:latin typeface="+mn-lt"/>
                      </a:endParaRPr>
                    </a:p>
                  </a:txBody>
                  <a:tcPr/>
                </a:tc>
                <a:tc>
                  <a:txBody>
                    <a:bodyPr/>
                    <a:lstStyle/>
                    <a:p>
                      <a:pPr rtl="0" fontAlgn="t">
                        <a:buNone/>
                      </a:pPr>
                      <a:r>
                        <a:rPr lang="en-US" sz="1200" b="1" u="none" strike="noStrike" cap="none" spc="0" dirty="0">
                          <a:solidFill>
                            <a:schemeClr val="tx1"/>
                          </a:solidFill>
                          <a:effectLst/>
                        </a:rPr>
                        <a:t>$50,000 – $5,000,000 in Risk Avoidance</a:t>
                      </a:r>
                      <a:r>
                        <a:rPr lang="en-US" sz="1200" b="0" u="none" strike="noStrike" cap="none" spc="0" dirty="0">
                          <a:solidFill>
                            <a:schemeClr val="tx1"/>
                          </a:solidFill>
                          <a:effectLst/>
                        </a:rPr>
                        <a:t> (A single non-compliance fine or lawsuit can be substantial, making this story's value focused on critical risk mitigation).</a:t>
                      </a:r>
                      <a:endParaRPr lang="en-US" sz="1200" cap="none" spc="0" dirty="0">
                        <a:solidFill>
                          <a:schemeClr val="tx1"/>
                        </a:solidFill>
                        <a:effectLst/>
                        <a:latin typeface="+mn-lt"/>
                      </a:endParaRPr>
                    </a:p>
                  </a:txBody>
                  <a:tcPr/>
                </a:tc>
                <a:extLst>
                  <a:ext uri="{0D108BD9-81ED-4DB2-BD59-A6C34878D82A}">
                    <a16:rowId xmlns:a16="http://schemas.microsoft.com/office/drawing/2014/main" val="2898131022"/>
                  </a:ext>
                </a:extLst>
              </a:tr>
            </a:tbl>
          </a:graphicData>
        </a:graphic>
      </p:graphicFrame>
    </p:spTree>
    <p:extLst>
      <p:ext uri="{BB962C8B-B14F-4D97-AF65-F5344CB8AC3E}">
        <p14:creationId xmlns:p14="http://schemas.microsoft.com/office/powerpoint/2010/main" val="268372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179E-E317-D314-9CF3-87C412032B35}"/>
              </a:ext>
            </a:extLst>
          </p:cNvPr>
          <p:cNvSpPr>
            <a:spLocks noGrp="1"/>
          </p:cNvSpPr>
          <p:nvPr>
            <p:ph type="title"/>
          </p:nvPr>
        </p:nvSpPr>
        <p:spPr/>
        <p:txBody>
          <a:bodyPr anchor="ctr">
            <a:normAutofit/>
          </a:bodyPr>
          <a:lstStyle/>
          <a:p>
            <a:r>
              <a:rPr lang="en-US" dirty="0"/>
              <a:t>Activity: Business </a:t>
            </a:r>
            <a:r>
              <a:rPr lang="en-US"/>
              <a:t>Impact Forecasting</a:t>
            </a:r>
          </a:p>
        </p:txBody>
      </p:sp>
      <p:sp>
        <p:nvSpPr>
          <p:cNvPr id="3" name="Content Placeholder 2">
            <a:extLst>
              <a:ext uri="{FF2B5EF4-FFF2-40B4-BE49-F238E27FC236}">
                <a16:creationId xmlns:a16="http://schemas.microsoft.com/office/drawing/2014/main" id="{52D9FB07-E224-CCAB-22A9-4CAD8CF263CE}"/>
              </a:ext>
            </a:extLst>
          </p:cNvPr>
          <p:cNvSpPr>
            <a:spLocks noGrp="1"/>
          </p:cNvSpPr>
          <p:nvPr>
            <p:ph idx="1"/>
          </p:nvPr>
        </p:nvSpPr>
        <p:spPr/>
        <p:txBody>
          <a:bodyPr/>
          <a:lstStyle/>
          <a:p>
            <a:r>
              <a:rPr lang="en-US" dirty="0"/>
              <a:t>For your use case, how would you validate the estimated ROI?</a:t>
            </a:r>
          </a:p>
          <a:p>
            <a:r>
              <a:rPr lang="en-US" dirty="0"/>
              <a:t>How would you measure ROI?</a:t>
            </a:r>
          </a:p>
          <a:p>
            <a:r>
              <a:rPr lang="en-US" dirty="0"/>
              <a:t>Would you change use cases based on these ROI estimates?</a:t>
            </a:r>
          </a:p>
          <a:p>
            <a:r>
              <a:rPr lang="en-US" dirty="0"/>
              <a:t>How and when should we include impact estimates in backlog prioritization?</a:t>
            </a:r>
          </a:p>
        </p:txBody>
      </p:sp>
      <p:sp>
        <p:nvSpPr>
          <p:cNvPr id="4" name="Text Placeholder 3">
            <a:extLst>
              <a:ext uri="{FF2B5EF4-FFF2-40B4-BE49-F238E27FC236}">
                <a16:creationId xmlns:a16="http://schemas.microsoft.com/office/drawing/2014/main" id="{DC9FD651-E4D1-48AD-D50B-4E3FE7D85FD0}"/>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FD443F63-EC89-EC9D-5126-5B05B72B1440}"/>
              </a:ext>
            </a:extLst>
          </p:cNvPr>
          <p:cNvSpPr>
            <a:spLocks noGrp="1"/>
          </p:cNvSpPr>
          <p:nvPr>
            <p:ph type="dt" sz="half" idx="2"/>
          </p:nvPr>
        </p:nvSpPr>
        <p:spPr/>
        <p:txBody>
          <a:bodyPr anchor="ctr">
            <a:normAutofit/>
          </a:bodyPr>
          <a:lstStyle/>
          <a:p>
            <a:pPr>
              <a:spcAft>
                <a:spcPts val="600"/>
              </a:spcAft>
            </a:pPr>
            <a:fld id="{F654A948-8BA3-456E-A939-EF650FC221C8}" type="datetime3">
              <a:rPr lang="en-US" smtClean="0"/>
              <a:pPr>
                <a:spcAft>
                  <a:spcPts val="600"/>
                </a:spcAft>
              </a:pPr>
              <a:t>27 April 2026</a:t>
            </a:fld>
            <a:endParaRPr lang="en-US"/>
          </a:p>
        </p:txBody>
      </p:sp>
      <p:sp>
        <p:nvSpPr>
          <p:cNvPr id="6" name="Footer Placeholder 5">
            <a:extLst>
              <a:ext uri="{FF2B5EF4-FFF2-40B4-BE49-F238E27FC236}">
                <a16:creationId xmlns:a16="http://schemas.microsoft.com/office/drawing/2014/main" id="{B1FD6279-CA28-A3F3-1B1E-B0DAD51C8C0C}"/>
              </a:ext>
            </a:extLst>
          </p:cNvPr>
          <p:cNvSpPr>
            <a:spLocks noGrp="1"/>
          </p:cNvSpPr>
          <p:nvPr>
            <p:ph type="ftr" sz="quarter" idx="3"/>
          </p:nvPr>
        </p:nvSpPr>
        <p:spPr/>
        <p:txBody>
          <a:bodyPr anchor="ctr">
            <a:normAutofit/>
          </a:bodyPr>
          <a:lstStyle/>
          <a:p>
            <a:pPr>
              <a:spcAft>
                <a:spcPts val="600"/>
              </a:spcAft>
            </a:pPr>
            <a:r>
              <a:rPr lang="en-US"/>
              <a:t>©2026 Hans Eckman  |  EckmanGuides.com</a:t>
            </a:r>
          </a:p>
        </p:txBody>
      </p:sp>
      <p:sp>
        <p:nvSpPr>
          <p:cNvPr id="7" name="Slide Number Placeholder 6">
            <a:extLst>
              <a:ext uri="{FF2B5EF4-FFF2-40B4-BE49-F238E27FC236}">
                <a16:creationId xmlns:a16="http://schemas.microsoft.com/office/drawing/2014/main" id="{983E04B6-2FEC-6443-F95B-E53803731833}"/>
              </a:ext>
            </a:extLst>
          </p:cNvPr>
          <p:cNvSpPr>
            <a:spLocks noGrp="1"/>
          </p:cNvSpPr>
          <p:nvPr>
            <p:ph type="sldNum" sz="quarter" idx="4"/>
          </p:nvPr>
        </p:nvSpPr>
        <p:spPr/>
        <p:txBody>
          <a:bodyPr anchor="ctr">
            <a:normAutofit/>
          </a:bodyPr>
          <a:lstStyle/>
          <a:p>
            <a:pPr>
              <a:spcAft>
                <a:spcPts val="600"/>
              </a:spcAft>
            </a:pPr>
            <a:fld id="{E1C96F3B-FD60-45FE-B33B-5C1B4868CFE2}" type="slidenum">
              <a:rPr lang="en-US" smtClean="0"/>
              <a:pPr>
                <a:spcAft>
                  <a:spcPts val="600"/>
                </a:spcAft>
              </a:pPr>
              <a:t>28</a:t>
            </a:fld>
            <a:endParaRPr lang="en-US"/>
          </a:p>
        </p:txBody>
      </p:sp>
    </p:spTree>
    <p:extLst>
      <p:ext uri="{BB962C8B-B14F-4D97-AF65-F5344CB8AC3E}">
        <p14:creationId xmlns:p14="http://schemas.microsoft.com/office/powerpoint/2010/main" val="3869783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3814-D97F-2A16-5F85-1032556E1EB8}"/>
              </a:ext>
            </a:extLst>
          </p:cNvPr>
          <p:cNvSpPr>
            <a:spLocks noGrp="1"/>
          </p:cNvSpPr>
          <p:nvPr>
            <p:ph type="title"/>
          </p:nvPr>
        </p:nvSpPr>
        <p:spPr>
          <a:xfrm>
            <a:off x="656430" y="57150"/>
            <a:ext cx="8335170" cy="627600"/>
          </a:xfrm>
        </p:spPr>
        <p:txBody>
          <a:bodyPr>
            <a:noAutofit/>
          </a:bodyPr>
          <a:lstStyle/>
          <a:p>
            <a:r>
              <a:rPr lang="en-US" dirty="0"/>
              <a:t>Debate: Efficiency vs. Ethical Risk</a:t>
            </a:r>
          </a:p>
        </p:txBody>
      </p:sp>
      <p:sp>
        <p:nvSpPr>
          <p:cNvPr id="3" name="Content Placeholder 2">
            <a:extLst>
              <a:ext uri="{FF2B5EF4-FFF2-40B4-BE49-F238E27FC236}">
                <a16:creationId xmlns:a16="http://schemas.microsoft.com/office/drawing/2014/main" id="{A9CA0CFB-C6CD-A4C4-15C0-75F55100E6EB}"/>
              </a:ext>
            </a:extLst>
          </p:cNvPr>
          <p:cNvSpPr>
            <a:spLocks noGrp="1"/>
          </p:cNvSpPr>
          <p:nvPr>
            <p:ph idx="1"/>
          </p:nvPr>
        </p:nvSpPr>
        <p:spPr>
          <a:xfrm>
            <a:off x="656430" y="742950"/>
            <a:ext cx="8335170" cy="3773016"/>
          </a:xfrm>
        </p:spPr>
        <p:txBody>
          <a:bodyPr>
            <a:normAutofit fontScale="70000" lnSpcReduction="20000"/>
          </a:bodyPr>
          <a:lstStyle/>
          <a:p>
            <a:r>
              <a:rPr lang="en-US" b="1" dirty="0"/>
              <a:t>The Argument for Efficiency (Story 3: Automated Candidate Discard)</a:t>
            </a:r>
          </a:p>
          <a:p>
            <a:pPr lvl="1"/>
            <a:r>
              <a:rPr lang="en-US" dirty="0"/>
              <a:t>Value Proposition: This story delivers the highest, most immediate operational savings (~$5,810 per high-volume position) by aggressively reducing the manual workload. It fulfills the business mandate to focus human time "only on high-potential candidates."</a:t>
            </a:r>
          </a:p>
          <a:p>
            <a:pPr lvl="1"/>
            <a:r>
              <a:rPr lang="en-US" dirty="0"/>
              <a:t>The Problem: Implementing the 70% discard rule first—before the audit trail is confirmed to be working—introduces unqualified legal risk. If the underlying Core Ranking Algorithm (Story 1) contains an unintentional bias (e.g., scoring certain educational backgrounds lower), the automatic discard feature accelerates that bias from an observation into an irreversible, systematic, and non-auditable act of discrimination.</a:t>
            </a:r>
          </a:p>
          <a:p>
            <a:pPr>
              <a:lnSpc>
                <a:spcPct val="120000"/>
              </a:lnSpc>
              <a:spcBef>
                <a:spcPts val="1200"/>
              </a:spcBef>
            </a:pPr>
            <a:r>
              <a:rPr lang="en-US" b="1" dirty="0"/>
              <a:t>The Argument for Risk Avoidance (Story 5: Bias &amp; Compliance Audit Trail)</a:t>
            </a:r>
          </a:p>
          <a:p>
            <a:pPr lvl="1"/>
            <a:r>
              <a:rPr lang="en-US" dirty="0"/>
              <a:t>Value Proposition: The dollar value of this story is primarily Risk Avoidance (up to $5,000,000+ in potential fines or lawsuits). While it does not save time directly, it acts as the necessary safety switch for the entire system.</a:t>
            </a:r>
          </a:p>
          <a:p>
            <a:pPr lvl="1"/>
            <a:r>
              <a:rPr lang="en-US" dirty="0"/>
              <a:t>The Counter-Balance: Story 5 ensures that every decision made by the AI, especially the automated rejections from Story 3, is transparent, auditable, and compliant with EEOC mandates. The "Bias Audit Trail" is the human-AI partnership in action: the AI performs the task (discarding candidates), and the human-driven design ensures a mechanism to hold the AI accountable for its actions.</a:t>
            </a:r>
          </a:p>
        </p:txBody>
      </p:sp>
      <p:sp>
        <p:nvSpPr>
          <p:cNvPr id="19" name="Text Placeholder 18">
            <a:extLst>
              <a:ext uri="{FF2B5EF4-FFF2-40B4-BE49-F238E27FC236}">
                <a16:creationId xmlns:a16="http://schemas.microsoft.com/office/drawing/2014/main" id="{AE8A4EA3-6C86-CB4C-B4CB-52378B3B4528}"/>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024FA8D5-1BD4-47A6-D269-F46EFAC2DE69}"/>
              </a:ext>
            </a:extLst>
          </p:cNvPr>
          <p:cNvSpPr>
            <a:spLocks noGrp="1"/>
          </p:cNvSpPr>
          <p:nvPr>
            <p:ph type="dt" sz="half" idx="2"/>
          </p:nvPr>
        </p:nvSpPr>
        <p:spPr>
          <a:xfrm>
            <a:off x="6847530" y="4842581"/>
            <a:ext cx="1544397" cy="300919"/>
          </a:xfrm>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8CF04621-CB73-0BAD-19F5-60F36D1433D9}"/>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B9A92C23-20EB-A5C6-B6FD-ACCFF33A6533}"/>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29</a:t>
            </a:fld>
            <a:endParaRPr lang="en-US" dirty="0"/>
          </a:p>
        </p:txBody>
      </p:sp>
    </p:spTree>
    <p:extLst>
      <p:ext uri="{BB962C8B-B14F-4D97-AF65-F5344CB8AC3E}">
        <p14:creationId xmlns:p14="http://schemas.microsoft.com/office/powerpoint/2010/main" val="358634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2E7C3C1-192A-E247-5C6D-3C11508DC16B}"/>
              </a:ext>
            </a:extLst>
          </p:cNvPr>
          <p:cNvSpPr>
            <a:spLocks noGrp="1"/>
          </p:cNvSpPr>
          <p:nvPr>
            <p:ph type="title"/>
          </p:nvPr>
        </p:nvSpPr>
        <p:spPr/>
        <p:txBody>
          <a:bodyPr/>
          <a:lstStyle/>
          <a:p>
            <a:r>
              <a:rPr lang="en-US" dirty="0"/>
              <a:t>Work as we know it will be changing</a:t>
            </a:r>
          </a:p>
        </p:txBody>
      </p:sp>
      <p:graphicFrame>
        <p:nvGraphicFramePr>
          <p:cNvPr id="30" name="Content Placeholder 29">
            <a:extLst>
              <a:ext uri="{FF2B5EF4-FFF2-40B4-BE49-F238E27FC236}">
                <a16:creationId xmlns:a16="http://schemas.microsoft.com/office/drawing/2014/main" id="{CADE35CD-D4A0-8ACA-E9C4-717FEC321781}"/>
              </a:ext>
            </a:extLst>
          </p:cNvPr>
          <p:cNvGraphicFramePr>
            <a:graphicFrameLocks noGrp="1"/>
          </p:cNvGraphicFramePr>
          <p:nvPr>
            <p:ph sz="half" idx="1"/>
            <p:extLst>
              <p:ext uri="{D42A27DB-BD31-4B8C-83A1-F6EECF244321}">
                <p14:modId xmlns:p14="http://schemas.microsoft.com/office/powerpoint/2010/main" val="3299181758"/>
              </p:ext>
            </p:extLst>
          </p:nvPr>
        </p:nvGraphicFramePr>
        <p:xfrm>
          <a:off x="655638" y="1177925"/>
          <a:ext cx="3154362" cy="1714500"/>
        </p:xfrm>
        <a:graphic>
          <a:graphicData uri="http://schemas.openxmlformats.org/drawingml/2006/chart">
            <c:chart xmlns:c="http://schemas.openxmlformats.org/drawingml/2006/chart" xmlns:r="http://schemas.openxmlformats.org/officeDocument/2006/relationships" r:id="rId2"/>
          </a:graphicData>
        </a:graphic>
      </p:graphicFrame>
      <p:sp>
        <p:nvSpPr>
          <p:cNvPr id="6" name="Date Placeholder 5">
            <a:extLst>
              <a:ext uri="{FF2B5EF4-FFF2-40B4-BE49-F238E27FC236}">
                <a16:creationId xmlns:a16="http://schemas.microsoft.com/office/drawing/2014/main" id="{41C2F584-3B56-FBE5-513E-2E41B989AF45}"/>
              </a:ext>
            </a:extLst>
          </p:cNvPr>
          <p:cNvSpPr>
            <a:spLocks noGrp="1"/>
          </p:cNvSpPr>
          <p:nvPr>
            <p:ph type="dt" sz="half" idx="10"/>
          </p:nvPr>
        </p:nvSpPr>
        <p:spPr>
          <a:xfrm>
            <a:off x="7152374" y="4924645"/>
            <a:ext cx="1335195" cy="216024"/>
          </a:xfrm>
        </p:spPr>
        <p:txBody>
          <a:bodyPr/>
          <a:lstStyle/>
          <a:p>
            <a:fld id="{F654A948-8BA3-456E-A939-EF650FC221C8}" type="datetime3">
              <a:rPr lang="en-US" smtClean="0"/>
              <a:pPr/>
              <a:t>27 April 2026</a:t>
            </a:fld>
            <a:endParaRPr lang="en-US" dirty="0"/>
          </a:p>
        </p:txBody>
      </p:sp>
      <p:sp>
        <p:nvSpPr>
          <p:cNvPr id="7" name="Footer Placeholder 6">
            <a:extLst>
              <a:ext uri="{FF2B5EF4-FFF2-40B4-BE49-F238E27FC236}">
                <a16:creationId xmlns:a16="http://schemas.microsoft.com/office/drawing/2014/main" id="{48C4FFD6-D2BD-9D7E-5C76-E4143466DB16}"/>
              </a:ext>
            </a:extLst>
          </p:cNvPr>
          <p:cNvSpPr>
            <a:spLocks noGrp="1"/>
          </p:cNvSpPr>
          <p:nvPr>
            <p:ph type="ftr" sz="quarter" idx="3"/>
          </p:nvPr>
        </p:nvSpPr>
        <p:spPr>
          <a:xfrm>
            <a:off x="1756299" y="4905338"/>
            <a:ext cx="4767263" cy="215900"/>
          </a:xfrm>
        </p:spPr>
        <p:txBody>
          <a:bodyPr/>
          <a:lstStyle/>
          <a:p>
            <a:r>
              <a:rPr lang="en-US" dirty="0"/>
              <a:t>©2026 Hans Eckman  |  EckmanGuides.com</a:t>
            </a:r>
          </a:p>
        </p:txBody>
      </p:sp>
      <p:sp>
        <p:nvSpPr>
          <p:cNvPr id="8" name="Slide Number Placeholder 7">
            <a:extLst>
              <a:ext uri="{FF2B5EF4-FFF2-40B4-BE49-F238E27FC236}">
                <a16:creationId xmlns:a16="http://schemas.microsoft.com/office/drawing/2014/main" id="{39D62BE1-885A-4703-6752-317E0061A19F}"/>
              </a:ext>
            </a:extLst>
          </p:cNvPr>
          <p:cNvSpPr>
            <a:spLocks noGrp="1"/>
          </p:cNvSpPr>
          <p:nvPr>
            <p:ph type="sldNum" sz="quarter" idx="4"/>
          </p:nvPr>
        </p:nvSpPr>
        <p:spPr>
          <a:xfrm>
            <a:off x="8502990" y="4925632"/>
            <a:ext cx="486447" cy="216024"/>
          </a:xfrm>
        </p:spPr>
        <p:txBody>
          <a:bodyPr/>
          <a:lstStyle/>
          <a:p>
            <a:fld id="{E1C96F3B-FD60-45FE-B33B-5C1B4868CFE2}" type="slidenum">
              <a:rPr lang="en-US" smtClean="0"/>
              <a:pPr/>
              <a:t>3</a:t>
            </a:fld>
            <a:endParaRPr lang="en-US" dirty="0"/>
          </a:p>
        </p:txBody>
      </p:sp>
      <p:sp>
        <p:nvSpPr>
          <p:cNvPr id="25" name="Text Placeholder 24">
            <a:extLst>
              <a:ext uri="{FF2B5EF4-FFF2-40B4-BE49-F238E27FC236}">
                <a16:creationId xmlns:a16="http://schemas.microsoft.com/office/drawing/2014/main" id="{C73B79DF-BA3E-00F1-FE67-8BD42DDEDB4D}"/>
              </a:ext>
            </a:extLst>
          </p:cNvPr>
          <p:cNvSpPr>
            <a:spLocks noGrp="1"/>
          </p:cNvSpPr>
          <p:nvPr>
            <p:ph type="body" sz="quarter" idx="12"/>
          </p:nvPr>
        </p:nvSpPr>
        <p:spPr>
          <a:xfrm>
            <a:off x="656431" y="2917709"/>
            <a:ext cx="3382169" cy="1653626"/>
          </a:xfrm>
        </p:spPr>
        <p:txBody>
          <a:bodyPr/>
          <a:lstStyle/>
          <a:p>
            <a:pPr marL="0" indent="0">
              <a:buNone/>
            </a:pPr>
            <a:r>
              <a:rPr lang="en-US" sz="1600" dirty="0"/>
              <a:t>Employers expect 39% of workers' core skills to change by 2030.</a:t>
            </a:r>
          </a:p>
          <a:p>
            <a:pPr marL="0" indent="0">
              <a:buNone/>
            </a:pPr>
            <a:r>
              <a:rPr lang="en-US" sz="1600" dirty="0"/>
              <a:t>Creative thinking and resilience top the list of "rising" human skills.</a:t>
            </a:r>
          </a:p>
        </p:txBody>
      </p:sp>
      <p:sp>
        <p:nvSpPr>
          <p:cNvPr id="27" name="Text Placeholder 23">
            <a:extLst>
              <a:ext uri="{FF2B5EF4-FFF2-40B4-BE49-F238E27FC236}">
                <a16:creationId xmlns:a16="http://schemas.microsoft.com/office/drawing/2014/main" id="{42480515-AA84-DA53-2F18-88315321DDF3}"/>
              </a:ext>
            </a:extLst>
          </p:cNvPr>
          <p:cNvSpPr txBox="1">
            <a:spLocks/>
          </p:cNvSpPr>
          <p:nvPr/>
        </p:nvSpPr>
        <p:spPr>
          <a:xfrm>
            <a:off x="655638" y="4395612"/>
            <a:ext cx="3572789" cy="411841"/>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anose="020B0604020202020204" pitchFamily="34" charset="0"/>
              <a:buNone/>
              <a:defRPr sz="900" kern="1200">
                <a:solidFill>
                  <a:schemeClr val="accent3"/>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dirty="0">
                <a:hlinkClick r:id="rId3"/>
              </a:rPr>
              <a:t>Reskilling Revolution: Preparing 1 billion people for tomorrow’s economy</a:t>
            </a:r>
            <a:r>
              <a:rPr lang="en-US" sz="1200" dirty="0"/>
              <a:t> (2025/2026)</a:t>
            </a:r>
          </a:p>
        </p:txBody>
      </p:sp>
      <p:sp>
        <p:nvSpPr>
          <p:cNvPr id="32" name="TextBox 31">
            <a:extLst>
              <a:ext uri="{FF2B5EF4-FFF2-40B4-BE49-F238E27FC236}">
                <a16:creationId xmlns:a16="http://schemas.microsoft.com/office/drawing/2014/main" id="{2B8B9046-26A5-0EB3-804D-11233F99E70D}"/>
              </a:ext>
            </a:extLst>
          </p:cNvPr>
          <p:cNvSpPr txBox="1"/>
          <p:nvPr/>
        </p:nvSpPr>
        <p:spPr>
          <a:xfrm>
            <a:off x="1508919" y="1773565"/>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39%</a:t>
            </a:r>
          </a:p>
        </p:txBody>
      </p:sp>
      <p:pic>
        <p:nvPicPr>
          <p:cNvPr id="41" name="Picture 40">
            <a:extLst>
              <a:ext uri="{FF2B5EF4-FFF2-40B4-BE49-F238E27FC236}">
                <a16:creationId xmlns:a16="http://schemas.microsoft.com/office/drawing/2014/main" id="{416E8A2C-EBB7-28F7-9CF3-82890348E477}"/>
              </a:ext>
            </a:extLst>
          </p:cNvPr>
          <p:cNvPicPr>
            <a:picLocks noChangeAspect="1"/>
          </p:cNvPicPr>
          <p:nvPr/>
        </p:nvPicPr>
        <p:blipFill>
          <a:blip r:embed="rId4">
            <a:extLst>
              <a:ext uri="{28A0092B-C50C-407E-A947-70E740481C1C}">
                <a14:useLocalDpi xmlns:a14="http://schemas.microsoft.com/office/drawing/2010/main" val="0"/>
              </a:ext>
            </a:extLst>
          </a:blip>
          <a:srcRect l="17500" r="15833"/>
          <a:stretch>
            <a:fillRect/>
          </a:stretch>
        </p:blipFill>
        <p:spPr>
          <a:xfrm>
            <a:off x="4234042" y="1137806"/>
            <a:ext cx="4939385" cy="4041315"/>
          </a:xfrm>
          <a:prstGeom prst="rect">
            <a:avLst/>
          </a:prstGeom>
        </p:spPr>
      </p:pic>
    </p:spTree>
    <p:extLst>
      <p:ext uri="{BB962C8B-B14F-4D97-AF65-F5344CB8AC3E}">
        <p14:creationId xmlns:p14="http://schemas.microsoft.com/office/powerpoint/2010/main" val="668651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30B8B-CF11-0E61-D0AE-35B4A2C31539}"/>
              </a:ext>
            </a:extLst>
          </p:cNvPr>
          <p:cNvSpPr>
            <a:spLocks noGrp="1"/>
          </p:cNvSpPr>
          <p:nvPr>
            <p:ph type="title"/>
          </p:nvPr>
        </p:nvSpPr>
        <p:spPr/>
        <p:txBody>
          <a:bodyPr/>
          <a:lstStyle/>
          <a:p>
            <a:r>
              <a:rPr lang="en-US" dirty="0"/>
              <a:t>Exercise Empathy and Ethical Judgment</a:t>
            </a:r>
          </a:p>
        </p:txBody>
      </p:sp>
      <p:sp>
        <p:nvSpPr>
          <p:cNvPr id="3" name="Text Placeholder 2">
            <a:extLst>
              <a:ext uri="{FF2B5EF4-FFF2-40B4-BE49-F238E27FC236}">
                <a16:creationId xmlns:a16="http://schemas.microsoft.com/office/drawing/2014/main" id="{BC04BE05-D3BF-D9AC-19B8-EF94D1AD3766}"/>
              </a:ext>
            </a:extLst>
          </p:cNvPr>
          <p:cNvSpPr>
            <a:spLocks noGrp="1"/>
          </p:cNvSpPr>
          <p:nvPr>
            <p:ph type="body" idx="1"/>
          </p:nvPr>
        </p:nvSpPr>
        <p:spPr/>
        <p:txBody>
          <a:bodyPr>
            <a:normAutofit fontScale="92500"/>
          </a:bodyPr>
          <a:lstStyle/>
          <a:p>
            <a:r>
              <a:rPr lang="en-US" dirty="0"/>
              <a:t>Understand stakeholder needs, anticipate potential unintended consequences, and make informed, nuanced decisions grounded in ethics, equity, and the impact on human well-being.</a:t>
            </a:r>
          </a:p>
        </p:txBody>
      </p:sp>
      <p:sp>
        <p:nvSpPr>
          <p:cNvPr id="4" name="Footer Placeholder 3">
            <a:extLst>
              <a:ext uri="{FF2B5EF4-FFF2-40B4-BE49-F238E27FC236}">
                <a16:creationId xmlns:a16="http://schemas.microsoft.com/office/drawing/2014/main" id="{49565C1B-9E64-8E97-435B-D90443258E0B}"/>
              </a:ext>
            </a:extLst>
          </p:cNvPr>
          <p:cNvSpPr>
            <a:spLocks noGrp="1"/>
          </p:cNvSpPr>
          <p:nvPr>
            <p:ph type="ftr" sz="quarter" idx="3"/>
          </p:nvPr>
        </p:nvSpPr>
        <p:spPr/>
        <p:txBody>
          <a:bodyPr/>
          <a:lstStyle/>
          <a:p>
            <a:r>
              <a:rPr lang="en-US"/>
              <a:t>©2026 Hans Eckman  |  EckmanGuides.com</a:t>
            </a:r>
            <a:endParaRPr lang="en-US" dirty="0"/>
          </a:p>
        </p:txBody>
      </p:sp>
    </p:spTree>
    <p:extLst>
      <p:ext uri="{BB962C8B-B14F-4D97-AF65-F5344CB8AC3E}">
        <p14:creationId xmlns:p14="http://schemas.microsoft.com/office/powerpoint/2010/main" val="3941502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9EB09-FAD5-9D8B-DCDF-1241A9894846}"/>
              </a:ext>
            </a:extLst>
          </p:cNvPr>
          <p:cNvSpPr>
            <a:spLocks noGrp="1"/>
          </p:cNvSpPr>
          <p:nvPr>
            <p:ph type="title"/>
          </p:nvPr>
        </p:nvSpPr>
        <p:spPr/>
        <p:txBody>
          <a:bodyPr/>
          <a:lstStyle/>
          <a:p>
            <a:endParaRPr lang="en-US" dirty="0"/>
          </a:p>
        </p:txBody>
      </p:sp>
      <p:pic>
        <p:nvPicPr>
          <p:cNvPr id="9" name="Content Placeholder 8">
            <a:extLst>
              <a:ext uri="{FF2B5EF4-FFF2-40B4-BE49-F238E27FC236}">
                <a16:creationId xmlns:a16="http://schemas.microsoft.com/office/drawing/2014/main" id="{6A596A63-83DB-8E21-3F61-B01836B99B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88" y="742950"/>
            <a:ext cx="6918061" cy="3773488"/>
          </a:xfrm>
          <a:prstGeom prst="rect">
            <a:avLst/>
          </a:prstGeom>
        </p:spPr>
      </p:pic>
      <p:sp>
        <p:nvSpPr>
          <p:cNvPr id="4" name="Text Placeholder 3">
            <a:extLst>
              <a:ext uri="{FF2B5EF4-FFF2-40B4-BE49-F238E27FC236}">
                <a16:creationId xmlns:a16="http://schemas.microsoft.com/office/drawing/2014/main" id="{4DA0B6F8-472C-54C1-2316-91E8C445F573}"/>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0D800091-05FF-49D8-9FA4-69826D74CCC2}"/>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651D0386-A994-9179-5A6B-7BACB3853D08}"/>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587EB9A1-1BED-034E-9F82-3D44F69D272D}"/>
              </a:ext>
            </a:extLst>
          </p:cNvPr>
          <p:cNvSpPr>
            <a:spLocks noGrp="1"/>
          </p:cNvSpPr>
          <p:nvPr>
            <p:ph type="sldNum" sz="quarter" idx="4"/>
          </p:nvPr>
        </p:nvSpPr>
        <p:spPr/>
        <p:txBody>
          <a:bodyPr/>
          <a:lstStyle/>
          <a:p>
            <a:fld id="{E1C96F3B-FD60-45FE-B33B-5C1B4868CFE2}" type="slidenum">
              <a:rPr lang="en-US" smtClean="0"/>
              <a:pPr/>
              <a:t>31</a:t>
            </a:fld>
            <a:endParaRPr lang="en-US" dirty="0"/>
          </a:p>
        </p:txBody>
      </p:sp>
    </p:spTree>
    <p:extLst>
      <p:ext uri="{BB962C8B-B14F-4D97-AF65-F5344CB8AC3E}">
        <p14:creationId xmlns:p14="http://schemas.microsoft.com/office/powerpoint/2010/main" val="323371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4DE-592F-1DE7-A4EE-08F9746C1BB8}"/>
              </a:ext>
            </a:extLst>
          </p:cNvPr>
          <p:cNvSpPr>
            <a:spLocks noGrp="1"/>
          </p:cNvSpPr>
          <p:nvPr>
            <p:ph type="title"/>
          </p:nvPr>
        </p:nvSpPr>
        <p:spPr>
          <a:xfrm>
            <a:off x="656430" y="57150"/>
            <a:ext cx="8335170" cy="627600"/>
          </a:xfrm>
        </p:spPr>
        <p:txBody>
          <a:bodyPr/>
          <a:lstStyle/>
          <a:p>
            <a:r>
              <a:rPr lang="en-US" dirty="0"/>
              <a:t>Common risks with AI and automation</a:t>
            </a:r>
          </a:p>
        </p:txBody>
      </p:sp>
      <p:sp>
        <p:nvSpPr>
          <p:cNvPr id="3" name="Content Placeholder 2">
            <a:extLst>
              <a:ext uri="{FF2B5EF4-FFF2-40B4-BE49-F238E27FC236}">
                <a16:creationId xmlns:a16="http://schemas.microsoft.com/office/drawing/2014/main" id="{BA1852B8-96EF-525C-CD7B-0910C11F62AE}"/>
              </a:ext>
            </a:extLst>
          </p:cNvPr>
          <p:cNvSpPr>
            <a:spLocks noGrp="1"/>
          </p:cNvSpPr>
          <p:nvPr>
            <p:ph idx="1"/>
          </p:nvPr>
        </p:nvSpPr>
        <p:spPr>
          <a:xfrm>
            <a:off x="656430" y="742950"/>
            <a:ext cx="8335170" cy="3773016"/>
          </a:xfrm>
        </p:spPr>
        <p:txBody>
          <a:bodyPr>
            <a:normAutofit fontScale="92500"/>
          </a:bodyPr>
          <a:lstStyle/>
          <a:p>
            <a:r>
              <a:rPr lang="en-US" b="1" dirty="0"/>
              <a:t>Bias and Systemic Discrimination</a:t>
            </a:r>
            <a:endParaRPr lang="en-US" dirty="0"/>
          </a:p>
          <a:p>
            <a:pPr lvl="1"/>
            <a:r>
              <a:rPr lang="en-US" dirty="0"/>
              <a:t>AI models can exhibit measurable bias against certain groups if they are trained on historical data that is disproportionately homogenous (e.g., favoring young, male, recent college graduates).</a:t>
            </a:r>
          </a:p>
          <a:p>
            <a:r>
              <a:rPr lang="en-US" b="1" dirty="0"/>
              <a:t>Catastrophic Compliance Risk</a:t>
            </a:r>
            <a:endParaRPr lang="en-US" dirty="0"/>
          </a:p>
          <a:p>
            <a:pPr lvl="1"/>
            <a:r>
              <a:rPr lang="en-US" dirty="0"/>
              <a:t>Introducing automated features, such as a 70% candidate discard rule, without an established "Bias &amp; Compliance Audit Trail" creates unqualified legal risk. </a:t>
            </a:r>
          </a:p>
          <a:p>
            <a:r>
              <a:rPr lang="en-US" b="1" dirty="0"/>
              <a:t>Data Drift</a:t>
            </a:r>
            <a:endParaRPr lang="en-US" dirty="0"/>
          </a:p>
          <a:p>
            <a:pPr lvl="1"/>
            <a:r>
              <a:rPr lang="en-US" dirty="0"/>
              <a:t>Over time, AI models can drift away from the business's true requirements due to continuous re-training that incorporates human overrides. </a:t>
            </a:r>
          </a:p>
        </p:txBody>
      </p:sp>
      <p:sp>
        <p:nvSpPr>
          <p:cNvPr id="13" name="Text Placeholder 12">
            <a:extLst>
              <a:ext uri="{FF2B5EF4-FFF2-40B4-BE49-F238E27FC236}">
                <a16:creationId xmlns:a16="http://schemas.microsoft.com/office/drawing/2014/main" id="{D9A255A6-12D2-39F6-28DE-B20312E1EBF1}"/>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E62F0BD4-0EC0-2501-5C7F-37C9199475FF}"/>
              </a:ext>
            </a:extLst>
          </p:cNvPr>
          <p:cNvSpPr>
            <a:spLocks noGrp="1"/>
          </p:cNvSpPr>
          <p:nvPr>
            <p:ph type="dt" sz="half" idx="2"/>
          </p:nvPr>
        </p:nvSpPr>
        <p:spPr>
          <a:xfrm>
            <a:off x="6847530" y="4842581"/>
            <a:ext cx="1544397" cy="300919"/>
          </a:xfrm>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DE110C68-A522-303F-645B-A0D1ED90FFC9}"/>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4E74589-17A8-DAAE-8B1D-3D12B8610EFB}"/>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32</a:t>
            </a:fld>
            <a:endParaRPr lang="en-US" dirty="0"/>
          </a:p>
        </p:txBody>
      </p:sp>
    </p:spTree>
    <p:extLst>
      <p:ext uri="{BB962C8B-B14F-4D97-AF65-F5344CB8AC3E}">
        <p14:creationId xmlns:p14="http://schemas.microsoft.com/office/powerpoint/2010/main" val="3943435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14DE-592F-1DE7-A4EE-08F9746C1BB8}"/>
              </a:ext>
            </a:extLst>
          </p:cNvPr>
          <p:cNvSpPr>
            <a:spLocks noGrp="1"/>
          </p:cNvSpPr>
          <p:nvPr>
            <p:ph type="title"/>
          </p:nvPr>
        </p:nvSpPr>
        <p:spPr>
          <a:xfrm>
            <a:off x="656430" y="57150"/>
            <a:ext cx="8335170" cy="627600"/>
          </a:xfrm>
        </p:spPr>
        <p:txBody>
          <a:bodyPr/>
          <a:lstStyle/>
          <a:p>
            <a:r>
              <a:rPr lang="en-US" dirty="0"/>
              <a:t>Common risks with AI and automation</a:t>
            </a:r>
          </a:p>
        </p:txBody>
      </p:sp>
      <p:sp>
        <p:nvSpPr>
          <p:cNvPr id="3" name="Content Placeholder 2">
            <a:extLst>
              <a:ext uri="{FF2B5EF4-FFF2-40B4-BE49-F238E27FC236}">
                <a16:creationId xmlns:a16="http://schemas.microsoft.com/office/drawing/2014/main" id="{BA1852B8-96EF-525C-CD7B-0910C11F62AE}"/>
              </a:ext>
            </a:extLst>
          </p:cNvPr>
          <p:cNvSpPr>
            <a:spLocks noGrp="1"/>
          </p:cNvSpPr>
          <p:nvPr>
            <p:ph idx="1"/>
          </p:nvPr>
        </p:nvSpPr>
        <p:spPr>
          <a:xfrm>
            <a:off x="656430" y="742950"/>
            <a:ext cx="8335170" cy="3773016"/>
          </a:xfrm>
        </p:spPr>
        <p:txBody>
          <a:bodyPr>
            <a:normAutofit/>
          </a:bodyPr>
          <a:lstStyle/>
          <a:p>
            <a:pPr fontAlgn="base"/>
            <a:r>
              <a:rPr lang="en-US" b="1" dirty="0"/>
              <a:t>Fear of Replacement and Anxiety</a:t>
            </a:r>
            <a:endParaRPr lang="en-US" dirty="0"/>
          </a:p>
          <a:p>
            <a:pPr lvl="1" fontAlgn="base"/>
            <a:r>
              <a:rPr lang="en-US" dirty="0"/>
              <a:t>The biggest fear employees face when AI is adopted is being replaceable. </a:t>
            </a:r>
          </a:p>
          <a:p>
            <a:pPr fontAlgn="base"/>
            <a:r>
              <a:rPr lang="en-US" b="1" dirty="0"/>
              <a:t>Distrust and Collaboration Breakdown</a:t>
            </a:r>
            <a:endParaRPr lang="en-US" dirty="0"/>
          </a:p>
          <a:p>
            <a:pPr lvl="1" fontAlgn="base"/>
            <a:r>
              <a:rPr lang="en-US" dirty="0"/>
              <a:t>AI-driven systems, such as employee monitoring tools that track productivity, can create anxiety and distrust among the workforce.</a:t>
            </a:r>
          </a:p>
          <a:p>
            <a:pPr lvl="1" fontAlgn="base"/>
            <a:r>
              <a:rPr lang="en-US" dirty="0"/>
              <a:t>Stakeholders may have competing priorities (e.g., Product Managers prioritizing speed over Data Scientists' concerns about model accuracy), leading to a breakdown of trust.</a:t>
            </a:r>
          </a:p>
        </p:txBody>
      </p:sp>
      <p:sp>
        <p:nvSpPr>
          <p:cNvPr id="13" name="Text Placeholder 12">
            <a:extLst>
              <a:ext uri="{FF2B5EF4-FFF2-40B4-BE49-F238E27FC236}">
                <a16:creationId xmlns:a16="http://schemas.microsoft.com/office/drawing/2014/main" id="{D9A255A6-12D2-39F6-28DE-B20312E1EBF1}"/>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E62F0BD4-0EC0-2501-5C7F-37C9199475FF}"/>
              </a:ext>
            </a:extLst>
          </p:cNvPr>
          <p:cNvSpPr>
            <a:spLocks noGrp="1"/>
          </p:cNvSpPr>
          <p:nvPr>
            <p:ph type="dt" sz="half" idx="2"/>
          </p:nvPr>
        </p:nvSpPr>
        <p:spPr>
          <a:xfrm>
            <a:off x="6847530" y="4842581"/>
            <a:ext cx="1544397" cy="300919"/>
          </a:xfrm>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DE110C68-A522-303F-645B-A0D1ED90FFC9}"/>
              </a:ext>
            </a:extLst>
          </p:cNvPr>
          <p:cNvSpPr>
            <a:spLocks noGrp="1"/>
          </p:cNvSpPr>
          <p:nvPr>
            <p:ph type="ftr" sz="quarter" idx="3"/>
          </p:nvPr>
        </p:nvSpPr>
        <p:spPr>
          <a:xfrm>
            <a:off x="1752601" y="4842581"/>
            <a:ext cx="5094928" cy="300919"/>
          </a:xfrm>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4E74589-17A8-DAAE-8B1D-3D12B8610EFB}"/>
              </a:ext>
            </a:extLst>
          </p:cNvPr>
          <p:cNvSpPr>
            <a:spLocks noGrp="1"/>
          </p:cNvSpPr>
          <p:nvPr>
            <p:ph type="sldNum" sz="quarter" idx="4"/>
          </p:nvPr>
        </p:nvSpPr>
        <p:spPr>
          <a:xfrm>
            <a:off x="8391928" y="4842581"/>
            <a:ext cx="597510" cy="300919"/>
          </a:xfrm>
        </p:spPr>
        <p:txBody>
          <a:bodyPr/>
          <a:lstStyle/>
          <a:p>
            <a:fld id="{E1C96F3B-FD60-45FE-B33B-5C1B4868CFE2}" type="slidenum">
              <a:rPr lang="en-US" smtClean="0"/>
              <a:pPr/>
              <a:t>33</a:t>
            </a:fld>
            <a:endParaRPr lang="en-US" dirty="0"/>
          </a:p>
        </p:txBody>
      </p:sp>
    </p:spTree>
    <p:extLst>
      <p:ext uri="{BB962C8B-B14F-4D97-AF65-F5344CB8AC3E}">
        <p14:creationId xmlns:p14="http://schemas.microsoft.com/office/powerpoint/2010/main" val="23822773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78BB5-D5B1-7DEC-8DD7-06ACA5C1734D}"/>
              </a:ext>
            </a:extLst>
          </p:cNvPr>
          <p:cNvSpPr>
            <a:spLocks noGrp="1"/>
          </p:cNvSpPr>
          <p:nvPr>
            <p:ph type="title"/>
          </p:nvPr>
        </p:nvSpPr>
        <p:spPr/>
        <p:txBody>
          <a:bodyPr/>
          <a:lstStyle/>
          <a:p>
            <a:r>
              <a:rPr lang="en-US" b="1" dirty="0"/>
              <a:t>Data Drift (Story 1)</a:t>
            </a:r>
            <a:endParaRPr lang="en-US" dirty="0"/>
          </a:p>
        </p:txBody>
      </p:sp>
      <p:sp>
        <p:nvSpPr>
          <p:cNvPr id="3" name="Content Placeholder 2">
            <a:extLst>
              <a:ext uri="{FF2B5EF4-FFF2-40B4-BE49-F238E27FC236}">
                <a16:creationId xmlns:a16="http://schemas.microsoft.com/office/drawing/2014/main" id="{1D6B6EF3-CE63-687F-7357-1269F50F9BCB}"/>
              </a:ext>
            </a:extLst>
          </p:cNvPr>
          <p:cNvSpPr>
            <a:spLocks noGrp="1"/>
          </p:cNvSpPr>
          <p:nvPr>
            <p:ph idx="1"/>
          </p:nvPr>
        </p:nvSpPr>
        <p:spPr/>
        <p:txBody>
          <a:bodyPr>
            <a:normAutofit fontScale="92500" lnSpcReduction="10000"/>
          </a:bodyPr>
          <a:lstStyle/>
          <a:p>
            <a:r>
              <a:rPr lang="en-US" dirty="0"/>
              <a:t>Over 18 months, recruiters repeatedly overrode the Core Ranking Algorithm's (Story 1) low scores for candidates with a niche, legacy skill that was highly desired by two specific hiring managers. </a:t>
            </a:r>
          </a:p>
          <a:p>
            <a:r>
              <a:rPr lang="en-US" dirty="0"/>
              <a:t>This human override data was continuously fed back into the model for re-training. </a:t>
            </a:r>
          </a:p>
          <a:p>
            <a:r>
              <a:rPr lang="en-US" dirty="0"/>
              <a:t>The AI subsequently learned to </a:t>
            </a:r>
            <a:r>
              <a:rPr lang="en-US" i="1" dirty="0"/>
              <a:t>undervalue</a:t>
            </a:r>
            <a:r>
              <a:rPr lang="en-US" dirty="0"/>
              <a:t> the standardized job description requirements and </a:t>
            </a:r>
            <a:r>
              <a:rPr lang="en-US" i="1" dirty="0"/>
              <a:t>overvalue</a:t>
            </a:r>
            <a:r>
              <a:rPr lang="en-US" dirty="0"/>
              <a:t> the niche legacy skill, even for positions where it was not needed. </a:t>
            </a:r>
          </a:p>
          <a:p>
            <a:r>
              <a:rPr lang="en-US" dirty="0"/>
              <a:t>The model has now drifted away from the business’s true requirements, leading to high-ranking candidates who are technically a poor fit, increasing new hire failure rates.</a:t>
            </a:r>
          </a:p>
        </p:txBody>
      </p:sp>
      <p:sp>
        <p:nvSpPr>
          <p:cNvPr id="4" name="Text Placeholder 3">
            <a:extLst>
              <a:ext uri="{FF2B5EF4-FFF2-40B4-BE49-F238E27FC236}">
                <a16:creationId xmlns:a16="http://schemas.microsoft.com/office/drawing/2014/main" id="{E1F04FE3-4A22-5461-D3C9-89D0E4022E50}"/>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7629DB27-0BAA-F7EB-6827-BD2D97601179}"/>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E2CEBADB-0400-8B48-0D0B-46F0C7E67D6D}"/>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3F6605D1-74EB-10CE-52AC-06B8CC499656}"/>
              </a:ext>
            </a:extLst>
          </p:cNvPr>
          <p:cNvSpPr>
            <a:spLocks noGrp="1"/>
          </p:cNvSpPr>
          <p:nvPr>
            <p:ph type="sldNum" sz="quarter" idx="4"/>
          </p:nvPr>
        </p:nvSpPr>
        <p:spPr/>
        <p:txBody>
          <a:bodyPr/>
          <a:lstStyle/>
          <a:p>
            <a:fld id="{E1C96F3B-FD60-45FE-B33B-5C1B4868CFE2}" type="slidenum">
              <a:rPr lang="en-US" smtClean="0"/>
              <a:pPr/>
              <a:t>34</a:t>
            </a:fld>
            <a:endParaRPr lang="en-US" dirty="0"/>
          </a:p>
        </p:txBody>
      </p:sp>
    </p:spTree>
    <p:extLst>
      <p:ext uri="{BB962C8B-B14F-4D97-AF65-F5344CB8AC3E}">
        <p14:creationId xmlns:p14="http://schemas.microsoft.com/office/powerpoint/2010/main" val="637218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FD9C2-207C-3C87-FE4F-1BD3215EE4E6}"/>
              </a:ext>
            </a:extLst>
          </p:cNvPr>
          <p:cNvSpPr>
            <a:spLocks noGrp="1"/>
          </p:cNvSpPr>
          <p:nvPr>
            <p:ph type="title"/>
          </p:nvPr>
        </p:nvSpPr>
        <p:spPr/>
        <p:txBody>
          <a:bodyPr/>
          <a:lstStyle/>
          <a:p>
            <a:r>
              <a:rPr lang="en-US" b="1" dirty="0"/>
              <a:t>Systemic Cultural Bias (Story 2)</a:t>
            </a:r>
            <a:endParaRPr lang="en-US" dirty="0"/>
          </a:p>
        </p:txBody>
      </p:sp>
      <p:sp>
        <p:nvSpPr>
          <p:cNvPr id="3" name="Content Placeholder 2">
            <a:extLst>
              <a:ext uri="{FF2B5EF4-FFF2-40B4-BE49-F238E27FC236}">
                <a16:creationId xmlns:a16="http://schemas.microsoft.com/office/drawing/2014/main" id="{24FD3B6A-157C-60A7-5461-4B5DB640B024}"/>
              </a:ext>
            </a:extLst>
          </p:cNvPr>
          <p:cNvSpPr>
            <a:spLocks noGrp="1"/>
          </p:cNvSpPr>
          <p:nvPr>
            <p:ph idx="1"/>
          </p:nvPr>
        </p:nvSpPr>
        <p:spPr/>
        <p:txBody>
          <a:bodyPr>
            <a:normAutofit fontScale="92500"/>
          </a:bodyPr>
          <a:lstStyle/>
          <a:p>
            <a:r>
              <a:rPr lang="en-US" dirty="0"/>
              <a:t>The Cultural Fit Scoring model (Story 2) was trained exclusively on the historical data of the organization’s highest-performing employees hired over the last decade. This cohort was disproportionately homogenous (young, male, recent college graduates). </a:t>
            </a:r>
          </a:p>
          <a:p>
            <a:r>
              <a:rPr lang="en-US" dirty="0"/>
              <a:t>The AI now consistently assigns a near-zero Cultural Fit score to any experienced, older, or non-traditional candidate, regardless of high core qualifications. </a:t>
            </a:r>
          </a:p>
          <a:p>
            <a:r>
              <a:rPr lang="en-US" dirty="0"/>
              <a:t>Hiring managers are subtly steered away from these candidates, leading to a demonstrable reduction in workforce diversity and homogeneity in new hires.</a:t>
            </a:r>
            <a:br>
              <a:rPr lang="en-US" dirty="0"/>
            </a:br>
            <a:endParaRPr lang="en-US" dirty="0"/>
          </a:p>
        </p:txBody>
      </p:sp>
      <p:sp>
        <p:nvSpPr>
          <p:cNvPr id="4" name="Text Placeholder 3">
            <a:extLst>
              <a:ext uri="{FF2B5EF4-FFF2-40B4-BE49-F238E27FC236}">
                <a16:creationId xmlns:a16="http://schemas.microsoft.com/office/drawing/2014/main" id="{ED45C1DF-A356-A740-A113-BF28BACF0D75}"/>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A4477DC4-334A-363A-DEE4-47CAA1C40199}"/>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BBD3788A-2874-F326-ECAF-10B29BF04F54}"/>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856568DA-8CA5-870F-C550-5CB0EE18A8B8}"/>
              </a:ext>
            </a:extLst>
          </p:cNvPr>
          <p:cNvSpPr>
            <a:spLocks noGrp="1"/>
          </p:cNvSpPr>
          <p:nvPr>
            <p:ph type="sldNum" sz="quarter" idx="4"/>
          </p:nvPr>
        </p:nvSpPr>
        <p:spPr/>
        <p:txBody>
          <a:bodyPr/>
          <a:lstStyle/>
          <a:p>
            <a:fld id="{E1C96F3B-FD60-45FE-B33B-5C1B4868CFE2}" type="slidenum">
              <a:rPr lang="en-US" smtClean="0"/>
              <a:pPr/>
              <a:t>35</a:t>
            </a:fld>
            <a:endParaRPr lang="en-US" dirty="0"/>
          </a:p>
        </p:txBody>
      </p:sp>
    </p:spTree>
    <p:extLst>
      <p:ext uri="{BB962C8B-B14F-4D97-AF65-F5344CB8AC3E}">
        <p14:creationId xmlns:p14="http://schemas.microsoft.com/office/powerpoint/2010/main" val="2015467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B616D-91DE-6446-2A6D-6BB8F9E5F6AD}"/>
              </a:ext>
            </a:extLst>
          </p:cNvPr>
          <p:cNvSpPr>
            <a:spLocks noGrp="1"/>
          </p:cNvSpPr>
          <p:nvPr>
            <p:ph type="title"/>
          </p:nvPr>
        </p:nvSpPr>
        <p:spPr/>
        <p:txBody>
          <a:bodyPr>
            <a:normAutofit fontScale="90000"/>
          </a:bodyPr>
          <a:lstStyle/>
          <a:p>
            <a:r>
              <a:rPr lang="en-US" b="1" dirty="0"/>
              <a:t>Catastrophic Compliance Risk (Stories 3 &amp; 5)</a:t>
            </a:r>
            <a:endParaRPr lang="en-US" dirty="0"/>
          </a:p>
        </p:txBody>
      </p:sp>
      <p:sp>
        <p:nvSpPr>
          <p:cNvPr id="3" name="Content Placeholder 2">
            <a:extLst>
              <a:ext uri="{FF2B5EF4-FFF2-40B4-BE49-F238E27FC236}">
                <a16:creationId xmlns:a16="http://schemas.microsoft.com/office/drawing/2014/main" id="{AE36D917-190D-B11A-81D6-04AF234969F9}"/>
              </a:ext>
            </a:extLst>
          </p:cNvPr>
          <p:cNvSpPr>
            <a:spLocks noGrp="1"/>
          </p:cNvSpPr>
          <p:nvPr>
            <p:ph idx="1"/>
          </p:nvPr>
        </p:nvSpPr>
        <p:spPr/>
        <p:txBody>
          <a:bodyPr>
            <a:normAutofit/>
          </a:bodyPr>
          <a:lstStyle/>
          <a:p>
            <a:r>
              <a:rPr lang="en-US" dirty="0"/>
              <a:t>The team successfully deployed the "Automated Candidate Discard" (Story 3) but deferred the "Bias &amp; Compliance Audit Trail" (Story 5) for a later release. </a:t>
            </a:r>
          </a:p>
          <a:p>
            <a:r>
              <a:rPr lang="en-US" dirty="0"/>
              <a:t>A critical bug in the Core Ranking Algorithm (Story 1) inadvertently penalized candidates whose resumes contained terms like "Maternity Leave" or "Parental Leave" by incorrectly weighting them as negative skills. </a:t>
            </a:r>
          </a:p>
          <a:p>
            <a:r>
              <a:rPr lang="en-US" dirty="0"/>
              <a:t>Over 5,000 highly qualified candidates were automatically rejected without human review or an auditable trail, triggering a high-profile EEOC class-action lawsuit and a mandated halt to all AI-driven hiring.</a:t>
            </a:r>
          </a:p>
        </p:txBody>
      </p:sp>
      <p:sp>
        <p:nvSpPr>
          <p:cNvPr id="4" name="Text Placeholder 3">
            <a:extLst>
              <a:ext uri="{FF2B5EF4-FFF2-40B4-BE49-F238E27FC236}">
                <a16:creationId xmlns:a16="http://schemas.microsoft.com/office/drawing/2014/main" id="{9257AFC2-880A-D37C-D409-77BDF9381AE5}"/>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FEF3C632-2FCD-39FA-4F1A-3B50A5A8EE59}"/>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C9F9A18F-6744-5437-C74D-202C7127EAA7}"/>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14C5414D-19BC-9231-9E8E-64D94E04335D}"/>
              </a:ext>
            </a:extLst>
          </p:cNvPr>
          <p:cNvSpPr>
            <a:spLocks noGrp="1"/>
          </p:cNvSpPr>
          <p:nvPr>
            <p:ph type="sldNum" sz="quarter" idx="4"/>
          </p:nvPr>
        </p:nvSpPr>
        <p:spPr/>
        <p:txBody>
          <a:bodyPr/>
          <a:lstStyle/>
          <a:p>
            <a:fld id="{E1C96F3B-FD60-45FE-B33B-5C1B4868CFE2}" type="slidenum">
              <a:rPr lang="en-US" smtClean="0"/>
              <a:pPr/>
              <a:t>36</a:t>
            </a:fld>
            <a:endParaRPr lang="en-US" dirty="0"/>
          </a:p>
        </p:txBody>
      </p:sp>
    </p:spTree>
    <p:extLst>
      <p:ext uri="{BB962C8B-B14F-4D97-AF65-F5344CB8AC3E}">
        <p14:creationId xmlns:p14="http://schemas.microsoft.com/office/powerpoint/2010/main" val="3341941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8A3CF-D2F6-2CF5-5E04-A9C23C681462}"/>
              </a:ext>
            </a:extLst>
          </p:cNvPr>
          <p:cNvSpPr>
            <a:spLocks noGrp="1"/>
          </p:cNvSpPr>
          <p:nvPr>
            <p:ph type="title"/>
          </p:nvPr>
        </p:nvSpPr>
        <p:spPr/>
        <p:txBody>
          <a:bodyPr/>
          <a:lstStyle/>
          <a:p>
            <a:r>
              <a:rPr lang="en-US" dirty="0"/>
              <a:t>Drive Change and Inspire Growth</a:t>
            </a:r>
          </a:p>
        </p:txBody>
      </p:sp>
      <p:sp>
        <p:nvSpPr>
          <p:cNvPr id="3" name="Text Placeholder 2">
            <a:extLst>
              <a:ext uri="{FF2B5EF4-FFF2-40B4-BE49-F238E27FC236}">
                <a16:creationId xmlns:a16="http://schemas.microsoft.com/office/drawing/2014/main" id="{71222C4B-50BD-5EFF-98CF-614AC16433AE}"/>
              </a:ext>
            </a:extLst>
          </p:cNvPr>
          <p:cNvSpPr>
            <a:spLocks noGrp="1"/>
          </p:cNvSpPr>
          <p:nvPr>
            <p:ph type="body" idx="1"/>
          </p:nvPr>
        </p:nvSpPr>
        <p:spPr/>
        <p:txBody>
          <a:bodyPr/>
          <a:lstStyle/>
          <a:p>
            <a:r>
              <a:rPr lang="en-US" dirty="0"/>
              <a:t>Guide organizations through rapid transformation with emotional intelligence, resilience, and a focus on continuous learning and innovation.</a:t>
            </a:r>
          </a:p>
        </p:txBody>
      </p:sp>
      <p:sp>
        <p:nvSpPr>
          <p:cNvPr id="4" name="Footer Placeholder 3">
            <a:extLst>
              <a:ext uri="{FF2B5EF4-FFF2-40B4-BE49-F238E27FC236}">
                <a16:creationId xmlns:a16="http://schemas.microsoft.com/office/drawing/2014/main" id="{6BF38EFC-7EDF-2AE8-FDCA-A7A131FB58A5}"/>
              </a:ext>
            </a:extLst>
          </p:cNvPr>
          <p:cNvSpPr>
            <a:spLocks noGrp="1"/>
          </p:cNvSpPr>
          <p:nvPr>
            <p:ph type="ftr" sz="quarter" idx="3"/>
          </p:nvPr>
        </p:nvSpPr>
        <p:spPr/>
        <p:txBody>
          <a:bodyPr/>
          <a:lstStyle/>
          <a:p>
            <a:r>
              <a:rPr lang="en-US"/>
              <a:t>©2026 Hans Eckman  |  EckmanGuides.com</a:t>
            </a:r>
            <a:endParaRPr lang="en-US" dirty="0"/>
          </a:p>
        </p:txBody>
      </p:sp>
    </p:spTree>
    <p:extLst>
      <p:ext uri="{BB962C8B-B14F-4D97-AF65-F5344CB8AC3E}">
        <p14:creationId xmlns:p14="http://schemas.microsoft.com/office/powerpoint/2010/main" val="332035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51AE-3ECF-1952-CFC2-4B83F2057027}"/>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DA4780E0-1E10-40FE-292A-7C691B13838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4588" y="742950"/>
            <a:ext cx="6918061" cy="3773488"/>
          </a:xfrm>
          <a:prstGeom prst="rect">
            <a:avLst/>
          </a:prstGeom>
        </p:spPr>
      </p:pic>
      <p:sp>
        <p:nvSpPr>
          <p:cNvPr id="4" name="Text Placeholder 3">
            <a:extLst>
              <a:ext uri="{FF2B5EF4-FFF2-40B4-BE49-F238E27FC236}">
                <a16:creationId xmlns:a16="http://schemas.microsoft.com/office/drawing/2014/main" id="{78497C72-048D-52F2-268D-999DABD8C210}"/>
              </a:ext>
            </a:extLst>
          </p:cNvPr>
          <p:cNvSpPr>
            <a:spLocks noGrp="1"/>
          </p:cNvSpPr>
          <p:nvPr>
            <p:ph type="body" sz="quarter" idx="10"/>
          </p:nvPr>
        </p:nvSpPr>
        <p:spPr/>
        <p:txBody>
          <a:bodyPr/>
          <a:lstStyle/>
          <a:p>
            <a:endParaRPr lang="en-US"/>
          </a:p>
        </p:txBody>
      </p:sp>
      <p:sp>
        <p:nvSpPr>
          <p:cNvPr id="5" name="Date Placeholder 4">
            <a:extLst>
              <a:ext uri="{FF2B5EF4-FFF2-40B4-BE49-F238E27FC236}">
                <a16:creationId xmlns:a16="http://schemas.microsoft.com/office/drawing/2014/main" id="{BB825840-F81A-B47D-6DDD-C773A6739F27}"/>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6" name="Footer Placeholder 5">
            <a:extLst>
              <a:ext uri="{FF2B5EF4-FFF2-40B4-BE49-F238E27FC236}">
                <a16:creationId xmlns:a16="http://schemas.microsoft.com/office/drawing/2014/main" id="{C793A9BC-598E-BCC7-B4CE-69A75D880ADA}"/>
              </a:ext>
            </a:extLst>
          </p:cNvPr>
          <p:cNvSpPr>
            <a:spLocks noGrp="1"/>
          </p:cNvSpPr>
          <p:nvPr>
            <p:ph type="ftr" sz="quarter" idx="3"/>
          </p:nvPr>
        </p:nvSpPr>
        <p:spPr/>
        <p:txBody>
          <a:bodyPr/>
          <a:lstStyle/>
          <a:p>
            <a:r>
              <a:rPr lang="en-US"/>
              <a:t>©2026 Hans Eckman  |  EckmanGuides.com</a:t>
            </a:r>
            <a:endParaRPr lang="en-US" dirty="0"/>
          </a:p>
        </p:txBody>
      </p:sp>
      <p:sp>
        <p:nvSpPr>
          <p:cNvPr id="7" name="Slide Number Placeholder 6">
            <a:extLst>
              <a:ext uri="{FF2B5EF4-FFF2-40B4-BE49-F238E27FC236}">
                <a16:creationId xmlns:a16="http://schemas.microsoft.com/office/drawing/2014/main" id="{D726B981-8B45-7150-977F-F158983DDA3E}"/>
              </a:ext>
            </a:extLst>
          </p:cNvPr>
          <p:cNvSpPr>
            <a:spLocks noGrp="1"/>
          </p:cNvSpPr>
          <p:nvPr>
            <p:ph type="sldNum" sz="quarter" idx="4"/>
          </p:nvPr>
        </p:nvSpPr>
        <p:spPr/>
        <p:txBody>
          <a:bodyPr/>
          <a:lstStyle/>
          <a:p>
            <a:fld id="{E1C96F3B-FD60-45FE-B33B-5C1B4868CFE2}" type="slidenum">
              <a:rPr lang="en-US" smtClean="0"/>
              <a:pPr/>
              <a:t>38</a:t>
            </a:fld>
            <a:endParaRPr lang="en-US" dirty="0"/>
          </a:p>
        </p:txBody>
      </p:sp>
    </p:spTree>
    <p:extLst>
      <p:ext uri="{BB962C8B-B14F-4D97-AF65-F5344CB8AC3E}">
        <p14:creationId xmlns:p14="http://schemas.microsoft.com/office/powerpoint/2010/main" val="1863538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B26203-335D-E295-D8E9-5112DCEA3E8A}"/>
              </a:ext>
            </a:extLst>
          </p:cNvPr>
          <p:cNvSpPr>
            <a:spLocks noGrp="1"/>
          </p:cNvSpPr>
          <p:nvPr>
            <p:ph type="body" idx="13"/>
          </p:nvPr>
        </p:nvSpPr>
        <p:spPr>
          <a:xfrm>
            <a:off x="656430" y="684749"/>
            <a:ext cx="5787778" cy="381561"/>
          </a:xfrm>
        </p:spPr>
        <p:txBody>
          <a:bodyPr/>
          <a:lstStyle/>
          <a:p>
            <a:r>
              <a:rPr lang="en-US"/>
              <a:t>Find a leader and make it their idea!</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a:xfrm>
            <a:off x="7152374" y="4924645"/>
            <a:ext cx="1335195" cy="216024"/>
          </a:xfrm>
        </p:spPr>
        <p:txBody>
          <a:bodyPr/>
          <a:lstStyle/>
          <a:p>
            <a:pPr lvl="0"/>
            <a:fld id="{451229B8-AADC-4448-898D-4600D82CA762}" type="datetime3">
              <a:rPr lang="en-US" noProof="0" smtClean="0"/>
              <a:pPr lvl="0"/>
              <a:t>27 April 2026</a:t>
            </a:fld>
            <a:endParaRPr lang="en-US" noProof="0" dirty="0"/>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a:xfrm>
            <a:off x="2384071" y="4924645"/>
            <a:ext cx="4768303" cy="216024"/>
          </a:xfrm>
        </p:spPr>
        <p:txBody>
          <a:bodyPr/>
          <a:lstStyle/>
          <a:p>
            <a:pPr lvl="0"/>
            <a:r>
              <a:rPr lang="en-US" noProof="0"/>
              <a:t>©2023 Hans Eckman  |  EckmanGuides.com</a:t>
            </a:r>
            <a:endParaRPr lang="en-US" noProof="0" dirty="0"/>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a:xfrm>
            <a:off x="8502990" y="4925632"/>
            <a:ext cx="486447" cy="216024"/>
          </a:xfrm>
        </p:spPr>
        <p:txBody>
          <a:bodyPr/>
          <a:lstStyle/>
          <a:p>
            <a:pPr lvl="0"/>
            <a:fld id="{E1C96F3B-FD60-45FE-B33B-5C1B4868CFE2}" type="slidenum">
              <a:rPr lang="en-US" noProof="0" smtClean="0"/>
              <a:pPr lvl="0"/>
              <a:t>39</a:t>
            </a:fld>
            <a:endParaRPr lang="en-US" noProof="0" dirty="0"/>
          </a:p>
        </p:txBody>
      </p:sp>
      <p:sp>
        <p:nvSpPr>
          <p:cNvPr id="17" name="Text Placeholder 16">
            <a:extLst>
              <a:ext uri="{FF2B5EF4-FFF2-40B4-BE49-F238E27FC236}">
                <a16:creationId xmlns:a16="http://schemas.microsoft.com/office/drawing/2014/main" id="{CBBB39A6-8662-3A50-4560-30590AC8F190}"/>
              </a:ext>
            </a:extLst>
          </p:cNvPr>
          <p:cNvSpPr>
            <a:spLocks noGrp="1"/>
          </p:cNvSpPr>
          <p:nvPr>
            <p:ph type="body" sz="quarter" idx="10"/>
          </p:nvPr>
        </p:nvSpPr>
        <p:spPr>
          <a:xfrm>
            <a:off x="2384425" y="4574166"/>
            <a:ext cx="4059782" cy="350259"/>
          </a:xfrm>
        </p:spPr>
        <p:txBody>
          <a:bodyPr>
            <a:normAutofit/>
          </a:bodyPr>
          <a:lstStyle/>
          <a:p>
            <a:r>
              <a:rPr lang="en-US"/>
              <a:t>Photo by</a:t>
            </a:r>
            <a:r>
              <a:rPr lang="en-US">
                <a:hlinkClick r:id="rId2"/>
              </a:rPr>
              <a:t> August de Richelieu</a:t>
            </a:r>
            <a:endParaRPr lang="en-US" dirty="0"/>
          </a:p>
        </p:txBody>
      </p:sp>
      <p:sp>
        <p:nvSpPr>
          <p:cNvPr id="15" name="Content Placeholder 14">
            <a:extLst>
              <a:ext uri="{FF2B5EF4-FFF2-40B4-BE49-F238E27FC236}">
                <a16:creationId xmlns:a16="http://schemas.microsoft.com/office/drawing/2014/main" id="{91661E80-C877-E111-7AF5-47BF9C0A4284}"/>
              </a:ext>
            </a:extLst>
          </p:cNvPr>
          <p:cNvSpPr>
            <a:spLocks noGrp="1"/>
          </p:cNvSpPr>
          <p:nvPr>
            <p:ph sz="half" idx="1"/>
          </p:nvPr>
        </p:nvSpPr>
        <p:spPr>
          <a:xfrm>
            <a:off x="656431" y="1066311"/>
            <a:ext cx="5787776" cy="3505024"/>
          </a:xfrm>
        </p:spPr>
        <p:txBody>
          <a:bodyPr/>
          <a:lstStyle/>
          <a:p>
            <a:r>
              <a:rPr lang="en-US" dirty="0"/>
              <a:t>Find champions in positions of authority and/or influence.</a:t>
            </a:r>
          </a:p>
          <a:p>
            <a:r>
              <a:rPr lang="en-US" dirty="0"/>
              <a:t>Convince them sponsor the solution. </a:t>
            </a:r>
          </a:p>
          <a:p>
            <a:r>
              <a:rPr lang="en-US" dirty="0"/>
              <a:t>Find change agents to help implement the idea.</a:t>
            </a:r>
          </a:p>
          <a:p>
            <a:r>
              <a:rPr lang="en-US" dirty="0"/>
              <a:t>Work with them to ensure the integrity of your idea is maintained.</a:t>
            </a:r>
          </a:p>
          <a:p>
            <a:r>
              <a:rPr lang="en-US" dirty="0"/>
              <a:t>Activity: If this could apply, add it to your idea card.</a:t>
            </a:r>
          </a:p>
        </p:txBody>
      </p:sp>
      <p:pic>
        <p:nvPicPr>
          <p:cNvPr id="24" name="Content Placeholder 23" descr="A picture containing text, person, indoor, person&#10;&#10;Description automatically generated">
            <a:extLst>
              <a:ext uri="{FF2B5EF4-FFF2-40B4-BE49-F238E27FC236}">
                <a16:creationId xmlns:a16="http://schemas.microsoft.com/office/drawing/2014/main" id="{EDB45C60-38C2-1B4A-59B0-9CAD86A6372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749"/>
          <a:stretch/>
        </p:blipFill>
        <p:spPr>
          <a:xfrm>
            <a:off x="6466582" y="0"/>
            <a:ext cx="2703653" cy="5238750"/>
          </a:xfrm>
        </p:spPr>
      </p:pic>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0" y="57150"/>
            <a:ext cx="5787777" cy="624768"/>
          </a:xfrm>
        </p:spPr>
        <p:txBody>
          <a:bodyPr/>
          <a:lstStyle/>
          <a:p>
            <a:r>
              <a:rPr lang="en-US"/>
              <a:t>Techniques: Top-down initiative</a:t>
            </a:r>
            <a:endParaRPr lang="en-US" dirty="0"/>
          </a:p>
        </p:txBody>
      </p:sp>
      <p:pic>
        <p:nvPicPr>
          <p:cNvPr id="18" name="Picture 17">
            <a:extLst>
              <a:ext uri="{FF2B5EF4-FFF2-40B4-BE49-F238E27FC236}">
                <a16:creationId xmlns:a16="http://schemas.microsoft.com/office/drawing/2014/main" id="{B3038A6A-01A2-9A22-5200-FADBE9000D71}"/>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25873" y="3614034"/>
            <a:ext cx="399180" cy="399180"/>
          </a:xfrm>
          <a:prstGeom prst="rect">
            <a:avLst/>
          </a:prstGeom>
        </p:spPr>
      </p:pic>
      <p:pic>
        <p:nvPicPr>
          <p:cNvPr id="20" name="Picture 19">
            <a:extLst>
              <a:ext uri="{FF2B5EF4-FFF2-40B4-BE49-F238E27FC236}">
                <a16:creationId xmlns:a16="http://schemas.microsoft.com/office/drawing/2014/main" id="{62DE8CFD-BF5E-3B3C-16A4-CC1CE8589DD5}"/>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4172820" y="3614034"/>
            <a:ext cx="399180" cy="399180"/>
          </a:xfrm>
          <a:prstGeom prst="rect">
            <a:avLst/>
          </a:prstGeom>
        </p:spPr>
      </p:pic>
      <p:pic>
        <p:nvPicPr>
          <p:cNvPr id="21" name="Picture 20">
            <a:extLst>
              <a:ext uri="{FF2B5EF4-FFF2-40B4-BE49-F238E27FC236}">
                <a16:creationId xmlns:a16="http://schemas.microsoft.com/office/drawing/2014/main" id="{CBB09BF2-3175-9111-08F0-C1D7D460E0C9}"/>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5825873" y="4094127"/>
            <a:ext cx="399180" cy="399180"/>
          </a:xfrm>
          <a:prstGeom prst="rect">
            <a:avLst/>
          </a:prstGeom>
        </p:spPr>
      </p:pic>
      <p:pic>
        <p:nvPicPr>
          <p:cNvPr id="22" name="Picture 21">
            <a:extLst>
              <a:ext uri="{FF2B5EF4-FFF2-40B4-BE49-F238E27FC236}">
                <a16:creationId xmlns:a16="http://schemas.microsoft.com/office/drawing/2014/main" id="{A3A7A31C-C02A-4D22-616F-11B50A1DF1A5}"/>
              </a:ext>
            </a:extLst>
          </p:cNvPr>
          <p:cNvPicPr>
            <a:picLocks/>
          </p:cNvPicPr>
          <p:nvPr/>
        </p:nvPicPr>
        <p:blipFill>
          <a:blip r:embed="rId8" cstate="screen">
            <a:duotone>
              <a:prstClr val="black"/>
              <a:schemeClr val="accent3">
                <a:tint val="45000"/>
                <a:satMod val="400000"/>
              </a:scheme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4207376" y="4127241"/>
            <a:ext cx="330067" cy="330067"/>
          </a:xfrm>
          <a:prstGeom prst="rect">
            <a:avLst/>
          </a:prstGeom>
        </p:spPr>
      </p:pic>
    </p:spTree>
    <p:extLst>
      <p:ext uri="{BB962C8B-B14F-4D97-AF65-F5344CB8AC3E}">
        <p14:creationId xmlns:p14="http://schemas.microsoft.com/office/powerpoint/2010/main" val="311722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F2E7C3C1-192A-E247-5C6D-3C11508DC16B}"/>
              </a:ext>
            </a:extLst>
          </p:cNvPr>
          <p:cNvSpPr>
            <a:spLocks noGrp="1"/>
          </p:cNvSpPr>
          <p:nvPr>
            <p:ph type="title"/>
          </p:nvPr>
        </p:nvSpPr>
        <p:spPr/>
        <p:txBody>
          <a:bodyPr/>
          <a:lstStyle/>
          <a:p>
            <a:r>
              <a:rPr lang="en-US" dirty="0"/>
              <a:t>Work as we know it will be changing</a:t>
            </a:r>
          </a:p>
        </p:txBody>
      </p:sp>
      <p:sp>
        <p:nvSpPr>
          <p:cNvPr id="6" name="Date Placeholder 5">
            <a:extLst>
              <a:ext uri="{FF2B5EF4-FFF2-40B4-BE49-F238E27FC236}">
                <a16:creationId xmlns:a16="http://schemas.microsoft.com/office/drawing/2014/main" id="{41C2F584-3B56-FBE5-513E-2E41B989AF45}"/>
              </a:ext>
            </a:extLst>
          </p:cNvPr>
          <p:cNvSpPr>
            <a:spLocks noGrp="1"/>
          </p:cNvSpPr>
          <p:nvPr>
            <p:ph type="dt" sz="half" idx="10"/>
          </p:nvPr>
        </p:nvSpPr>
        <p:spPr>
          <a:xfrm>
            <a:off x="7152374" y="4924645"/>
            <a:ext cx="1335195" cy="216024"/>
          </a:xfrm>
        </p:spPr>
        <p:txBody>
          <a:bodyPr/>
          <a:lstStyle/>
          <a:p>
            <a:fld id="{F654A948-8BA3-456E-A939-EF650FC221C8}" type="datetime3">
              <a:rPr lang="en-US" smtClean="0"/>
              <a:pPr/>
              <a:t>27 April 2026</a:t>
            </a:fld>
            <a:endParaRPr lang="en-US" dirty="0"/>
          </a:p>
        </p:txBody>
      </p:sp>
      <p:sp>
        <p:nvSpPr>
          <p:cNvPr id="7" name="Footer Placeholder 6">
            <a:extLst>
              <a:ext uri="{FF2B5EF4-FFF2-40B4-BE49-F238E27FC236}">
                <a16:creationId xmlns:a16="http://schemas.microsoft.com/office/drawing/2014/main" id="{48C4FFD6-D2BD-9D7E-5C76-E4143466DB16}"/>
              </a:ext>
            </a:extLst>
          </p:cNvPr>
          <p:cNvSpPr>
            <a:spLocks noGrp="1"/>
          </p:cNvSpPr>
          <p:nvPr>
            <p:ph type="ftr" sz="quarter" idx="3"/>
          </p:nvPr>
        </p:nvSpPr>
        <p:spPr>
          <a:xfrm>
            <a:off x="2384071" y="4924645"/>
            <a:ext cx="4768303" cy="216024"/>
          </a:xfrm>
        </p:spPr>
        <p:txBody>
          <a:bodyPr/>
          <a:lstStyle/>
          <a:p>
            <a:r>
              <a:rPr lang="en-US"/>
              <a:t>©2026 Hans Eckman  |  EckmanGuides.com</a:t>
            </a:r>
            <a:endParaRPr lang="en-US" dirty="0"/>
          </a:p>
        </p:txBody>
      </p:sp>
      <p:sp>
        <p:nvSpPr>
          <p:cNvPr id="8" name="Slide Number Placeholder 7">
            <a:extLst>
              <a:ext uri="{FF2B5EF4-FFF2-40B4-BE49-F238E27FC236}">
                <a16:creationId xmlns:a16="http://schemas.microsoft.com/office/drawing/2014/main" id="{39D62BE1-885A-4703-6752-317E0061A19F}"/>
              </a:ext>
            </a:extLst>
          </p:cNvPr>
          <p:cNvSpPr>
            <a:spLocks noGrp="1"/>
          </p:cNvSpPr>
          <p:nvPr>
            <p:ph type="sldNum" sz="quarter" idx="4"/>
          </p:nvPr>
        </p:nvSpPr>
        <p:spPr>
          <a:xfrm>
            <a:off x="8502990" y="4925632"/>
            <a:ext cx="486447" cy="216024"/>
          </a:xfrm>
        </p:spPr>
        <p:txBody>
          <a:bodyPr/>
          <a:lstStyle/>
          <a:p>
            <a:fld id="{E1C96F3B-FD60-45FE-B33B-5C1B4868CFE2}" type="slidenum">
              <a:rPr lang="en-US" smtClean="0"/>
              <a:pPr/>
              <a:t>4</a:t>
            </a:fld>
            <a:endParaRPr lang="en-US" dirty="0"/>
          </a:p>
        </p:txBody>
      </p:sp>
      <p:sp>
        <p:nvSpPr>
          <p:cNvPr id="24" name="Text Placeholder 23">
            <a:extLst>
              <a:ext uri="{FF2B5EF4-FFF2-40B4-BE49-F238E27FC236}">
                <a16:creationId xmlns:a16="http://schemas.microsoft.com/office/drawing/2014/main" id="{E093F9CD-4993-8F0F-1E5A-DB1D26F25A6C}"/>
              </a:ext>
            </a:extLst>
          </p:cNvPr>
          <p:cNvSpPr>
            <a:spLocks noGrp="1"/>
          </p:cNvSpPr>
          <p:nvPr>
            <p:ph type="body" sz="quarter" idx="11"/>
          </p:nvPr>
        </p:nvSpPr>
        <p:spPr>
          <a:xfrm>
            <a:off x="4859337" y="4400550"/>
            <a:ext cx="4130675" cy="406903"/>
          </a:xfrm>
        </p:spPr>
        <p:txBody>
          <a:bodyPr>
            <a:noAutofit/>
          </a:bodyPr>
          <a:lstStyle/>
          <a:p>
            <a:r>
              <a:rPr lang="en-US" sz="1200" dirty="0">
                <a:hlinkClick r:id="rId2"/>
              </a:rPr>
              <a:t>The Fearless Future: 2025 Global AI Jobs Barometer </a:t>
            </a:r>
            <a:endParaRPr lang="en-US" sz="1200" dirty="0"/>
          </a:p>
        </p:txBody>
      </p:sp>
      <p:sp>
        <p:nvSpPr>
          <p:cNvPr id="26" name="Text Placeholder 25">
            <a:extLst>
              <a:ext uri="{FF2B5EF4-FFF2-40B4-BE49-F238E27FC236}">
                <a16:creationId xmlns:a16="http://schemas.microsoft.com/office/drawing/2014/main" id="{EC1DA350-1E59-7103-868E-EBB6758D1D2D}"/>
              </a:ext>
            </a:extLst>
          </p:cNvPr>
          <p:cNvSpPr>
            <a:spLocks noGrp="1"/>
          </p:cNvSpPr>
          <p:nvPr>
            <p:ph type="body" sz="quarter" idx="14"/>
          </p:nvPr>
        </p:nvSpPr>
        <p:spPr>
          <a:xfrm>
            <a:off x="5681470" y="2917709"/>
            <a:ext cx="3293361" cy="1653626"/>
          </a:xfrm>
        </p:spPr>
        <p:txBody>
          <a:bodyPr vert="horz" lIns="91440" tIns="45720" rIns="91440" bIns="45720" rtlCol="0">
            <a:noAutofit/>
          </a:bodyPr>
          <a:lstStyle/>
          <a:p>
            <a:pPr marL="0" indent="0">
              <a:buNone/>
            </a:pPr>
            <a:r>
              <a:rPr lang="en-US" sz="1600" dirty="0"/>
              <a:t>Workers in AI-integrated roles who possess AI fluency could earn up to 56% more than their peers.</a:t>
            </a:r>
          </a:p>
        </p:txBody>
      </p:sp>
      <p:graphicFrame>
        <p:nvGraphicFramePr>
          <p:cNvPr id="31" name="Content Placeholder 29">
            <a:extLst>
              <a:ext uri="{FF2B5EF4-FFF2-40B4-BE49-F238E27FC236}">
                <a16:creationId xmlns:a16="http://schemas.microsoft.com/office/drawing/2014/main" id="{09D051F5-BF87-2B62-4C5C-FC74B7845F8B}"/>
              </a:ext>
            </a:extLst>
          </p:cNvPr>
          <p:cNvGraphicFramePr>
            <a:graphicFrameLocks noGrp="1"/>
          </p:cNvGraphicFramePr>
          <p:nvPr>
            <p:ph sz="half" idx="13"/>
            <p:extLst>
              <p:ext uri="{D42A27DB-BD31-4B8C-83A1-F6EECF244321}">
                <p14:modId xmlns:p14="http://schemas.microsoft.com/office/powerpoint/2010/main" val="962829066"/>
              </p:ext>
            </p:extLst>
          </p:nvPr>
        </p:nvGraphicFramePr>
        <p:xfrm>
          <a:off x="5680776" y="1177925"/>
          <a:ext cx="3293361" cy="1714500"/>
        </p:xfrm>
        <a:graphic>
          <a:graphicData uri="http://schemas.openxmlformats.org/drawingml/2006/chart">
            <c:chart xmlns:c="http://schemas.openxmlformats.org/drawingml/2006/chart" xmlns:r="http://schemas.openxmlformats.org/officeDocument/2006/relationships" r:id="rId3"/>
          </a:graphicData>
        </a:graphic>
      </p:graphicFrame>
      <p:sp>
        <p:nvSpPr>
          <p:cNvPr id="33" name="TextBox 32">
            <a:extLst>
              <a:ext uri="{FF2B5EF4-FFF2-40B4-BE49-F238E27FC236}">
                <a16:creationId xmlns:a16="http://schemas.microsoft.com/office/drawing/2014/main" id="{92F71477-61FF-F2DA-02FE-0F7BF0E29573}"/>
              </a:ext>
            </a:extLst>
          </p:cNvPr>
          <p:cNvSpPr txBox="1"/>
          <p:nvPr/>
        </p:nvSpPr>
        <p:spPr>
          <a:xfrm>
            <a:off x="6603556" y="1773565"/>
            <a:ext cx="1447800" cy="523220"/>
          </a:xfrm>
          <a:prstGeom prst="rect">
            <a:avLst/>
          </a:prstGeom>
          <a:noFill/>
        </p:spPr>
        <p:txBody>
          <a:bodyPr wrap="square" rtlCol="0" anchor="ctr">
            <a:spAutoFit/>
          </a:bodyPr>
          <a:lstStyle/>
          <a:p>
            <a:pPr algn="ctr"/>
            <a:r>
              <a:rPr lang="en-US" sz="2800" b="1" dirty="0">
                <a:solidFill>
                  <a:schemeClr val="accent6">
                    <a:lumMod val="75000"/>
                  </a:schemeClr>
                </a:solidFill>
              </a:rPr>
              <a:t>56%</a:t>
            </a:r>
          </a:p>
        </p:txBody>
      </p:sp>
      <p:pic>
        <p:nvPicPr>
          <p:cNvPr id="10" name="Picture 9">
            <a:extLst>
              <a:ext uri="{FF2B5EF4-FFF2-40B4-BE49-F238E27FC236}">
                <a16:creationId xmlns:a16="http://schemas.microsoft.com/office/drawing/2014/main" id="{F93FEF71-D7DA-8177-8BD4-6B9BD56178CB}"/>
              </a:ext>
            </a:extLst>
          </p:cNvPr>
          <p:cNvPicPr>
            <a:picLocks noChangeAspect="1"/>
          </p:cNvPicPr>
          <p:nvPr/>
        </p:nvPicPr>
        <p:blipFill>
          <a:blip r:embed="rId4">
            <a:extLst>
              <a:ext uri="{28A0092B-C50C-407E-A947-70E740481C1C}">
                <a14:useLocalDpi xmlns:a14="http://schemas.microsoft.com/office/drawing/2010/main" val="0"/>
              </a:ext>
            </a:extLst>
          </a:blip>
          <a:srcRect l="7170" r="10000"/>
          <a:stretch>
            <a:fillRect/>
          </a:stretch>
        </p:blipFill>
        <p:spPr>
          <a:xfrm>
            <a:off x="683192" y="1114181"/>
            <a:ext cx="4971517" cy="3349999"/>
          </a:xfrm>
          <a:prstGeom prst="rect">
            <a:avLst/>
          </a:prstGeom>
        </p:spPr>
      </p:pic>
    </p:spTree>
    <p:extLst>
      <p:ext uri="{BB962C8B-B14F-4D97-AF65-F5344CB8AC3E}">
        <p14:creationId xmlns:p14="http://schemas.microsoft.com/office/powerpoint/2010/main" val="3801628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E7877E04-AB3D-9975-32FA-33209B7B0CA8}"/>
              </a:ext>
            </a:extLst>
          </p:cNvPr>
          <p:cNvSpPr>
            <a:spLocks noGrp="1"/>
          </p:cNvSpPr>
          <p:nvPr>
            <p:ph type="body" idx="13"/>
          </p:nvPr>
        </p:nvSpPr>
        <p:spPr/>
        <p:txBody>
          <a:bodyPr/>
          <a:lstStyle/>
          <a:p>
            <a:r>
              <a:rPr lang="en-US"/>
              <a:t>Target users by providing a better way.</a:t>
            </a:r>
            <a:endParaRPr lang="en-US" dirty="0"/>
          </a:p>
        </p:txBody>
      </p:sp>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1" y="57150"/>
            <a:ext cx="5787778" cy="627600"/>
          </a:xfrm>
        </p:spPr>
        <p:txBody>
          <a:bodyPr/>
          <a:lstStyle/>
          <a:p>
            <a:r>
              <a:rPr lang="en-US"/>
              <a:t>Techniques: Grassroots/bottom-up</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229B8-AADC-4448-898D-4600D82CA762}" type="datetime3">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 April 2026</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t>©2023 Hans Eckman  |  EckmanGuides.com</a:t>
            </a:r>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96F3B-FD60-45FE-B33B-5C1B4868CFE2}" type="slidenum">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16">
            <a:extLst>
              <a:ext uri="{FF2B5EF4-FFF2-40B4-BE49-F238E27FC236}">
                <a16:creationId xmlns:a16="http://schemas.microsoft.com/office/drawing/2014/main" id="{28BF9713-02F2-6803-C125-2EEC38F15DAC}"/>
              </a:ext>
            </a:extLst>
          </p:cNvPr>
          <p:cNvSpPr>
            <a:spLocks noGrp="1"/>
          </p:cNvSpPr>
          <p:nvPr>
            <p:ph type="body" sz="quarter" idx="10"/>
          </p:nvPr>
        </p:nvSpPr>
        <p:spPr/>
        <p:txBody>
          <a:bodyPr>
            <a:normAutofit/>
          </a:bodyPr>
          <a:lstStyle/>
          <a:p>
            <a:r>
              <a:rPr lang="en-US"/>
              <a:t>Photo by </a:t>
            </a:r>
            <a:r>
              <a:rPr lang="en-US">
                <a:hlinkClick r:id="rId2"/>
              </a:rPr>
              <a:t>Tima Miroshnichenko</a:t>
            </a:r>
            <a:endParaRPr lang="en-US" dirty="0"/>
          </a:p>
        </p:txBody>
      </p:sp>
      <p:sp>
        <p:nvSpPr>
          <p:cNvPr id="15" name="Content Placeholder 14">
            <a:extLst>
              <a:ext uri="{FF2B5EF4-FFF2-40B4-BE49-F238E27FC236}">
                <a16:creationId xmlns:a16="http://schemas.microsoft.com/office/drawing/2014/main" id="{F2F0823D-9A20-0984-5667-4A2915CD5C79}"/>
              </a:ext>
            </a:extLst>
          </p:cNvPr>
          <p:cNvSpPr>
            <a:spLocks noGrp="1"/>
          </p:cNvSpPr>
          <p:nvPr>
            <p:ph sz="half" idx="1"/>
          </p:nvPr>
        </p:nvSpPr>
        <p:spPr/>
        <p:txBody>
          <a:bodyPr/>
          <a:lstStyle/>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Share and spread your idea directly with the end-users who could benefit from the WIIFM.</a:t>
            </a:r>
          </a:p>
          <a:p>
            <a:pPr rtl="0" fontAlgn="ctr">
              <a:spcBef>
                <a:spcPts val="0"/>
              </a:spcBef>
              <a:spcAft>
                <a:spcPts val="0"/>
              </a:spcAft>
              <a:buFont typeface="Arial" panose="020B0604020202020204" pitchFamily="34" charset="0"/>
              <a:buChar char="•"/>
            </a:pPr>
            <a:r>
              <a:rPr lang="en-US">
                <a:latin typeface="Calibri" panose="020F0502020204030204" pitchFamily="34" charset="0"/>
              </a:rPr>
              <a:t>Make it super easy for more people to use and spread your idea.</a:t>
            </a:r>
          </a:p>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W</a:t>
            </a:r>
            <a:r>
              <a:rPr lang="en-US">
                <a:latin typeface="Calibri" panose="020F0502020204030204" pitchFamily="34" charset="0"/>
              </a:rPr>
              <a:t>atch</a:t>
            </a:r>
            <a:r>
              <a:rPr lang="en-US" sz="2000">
                <a:effectLst/>
                <a:latin typeface="Calibri" panose="020F0502020204030204" pitchFamily="34" charset="0"/>
              </a:rPr>
              <a:t> for the tipping point, then find the right owner or sponsor to make it official.</a:t>
            </a:r>
            <a:endParaRPr lang="en-US" sz="2000">
              <a:effectLst/>
              <a:latin typeface="Arial" panose="020B0604020202020204" pitchFamily="34" charset="0"/>
            </a:endParaRPr>
          </a:p>
          <a:p>
            <a:pPr rtl="0" fontAlgn="ctr">
              <a:spcBef>
                <a:spcPts val="0"/>
              </a:spcBef>
              <a:spcAft>
                <a:spcPts val="0"/>
              </a:spcAft>
              <a:buFont typeface="Arial" panose="020B0604020202020204" pitchFamily="34" charset="0"/>
              <a:buChar char="•"/>
            </a:pPr>
            <a:r>
              <a:rPr lang="en-US" sz="2000" i="1">
                <a:solidFill>
                  <a:schemeClr val="accent3">
                    <a:lumMod val="50000"/>
                  </a:schemeClr>
                </a:solidFill>
                <a:effectLst/>
                <a:latin typeface="Calibri" panose="020F0502020204030204" pitchFamily="34" charset="0"/>
              </a:rPr>
              <a:t>Activity: </a:t>
            </a:r>
            <a:r>
              <a:rPr lang="en-US" sz="2000">
                <a:effectLst/>
                <a:latin typeface="Calibri" panose="020F0502020204030204" pitchFamily="34" charset="0"/>
              </a:rPr>
              <a:t>If this could apply, add it to your idea card.</a:t>
            </a:r>
            <a:endParaRPr lang="en-US" dirty="0"/>
          </a:p>
        </p:txBody>
      </p:sp>
      <p:pic>
        <p:nvPicPr>
          <p:cNvPr id="24" name="Content Placeholder 23" descr="Two people looking at a computer&#10;&#10;Description automatically generated with medium confidence">
            <a:extLst>
              <a:ext uri="{FF2B5EF4-FFF2-40B4-BE49-F238E27FC236}">
                <a16:creationId xmlns:a16="http://schemas.microsoft.com/office/drawing/2014/main" id="{86D52DB0-6A8F-FCB8-A938-F234D8C9067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418" b="-418"/>
          <a:stretch/>
        </p:blipFill>
        <p:spPr>
          <a:xfrm>
            <a:off x="6469803" y="-92546"/>
            <a:ext cx="2700337" cy="5328592"/>
          </a:xfrm>
        </p:spPr>
      </p:pic>
      <p:pic>
        <p:nvPicPr>
          <p:cNvPr id="18" name="Picture 17">
            <a:extLst>
              <a:ext uri="{FF2B5EF4-FFF2-40B4-BE49-F238E27FC236}">
                <a16:creationId xmlns:a16="http://schemas.microsoft.com/office/drawing/2014/main" id="{B1AD37B5-ADBC-D638-48E6-A0A8FC4C52E3}"/>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45438" y="3617930"/>
            <a:ext cx="399180" cy="399180"/>
          </a:xfrm>
          <a:prstGeom prst="rect">
            <a:avLst/>
          </a:prstGeom>
        </p:spPr>
      </p:pic>
      <p:pic>
        <p:nvPicPr>
          <p:cNvPr id="20" name="Picture 19">
            <a:extLst>
              <a:ext uri="{FF2B5EF4-FFF2-40B4-BE49-F238E27FC236}">
                <a16:creationId xmlns:a16="http://schemas.microsoft.com/office/drawing/2014/main" id="{5FEB9C6B-9F60-123B-DEFD-5F2AD52E880E}"/>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45438" y="4118386"/>
            <a:ext cx="399180" cy="399180"/>
          </a:xfrm>
          <a:prstGeom prst="rect">
            <a:avLst/>
          </a:prstGeom>
        </p:spPr>
      </p:pic>
      <p:pic>
        <p:nvPicPr>
          <p:cNvPr id="21" name="Picture 20">
            <a:extLst>
              <a:ext uri="{FF2B5EF4-FFF2-40B4-BE49-F238E27FC236}">
                <a16:creationId xmlns:a16="http://schemas.microsoft.com/office/drawing/2014/main" id="{2626028A-54C4-08E5-7D6F-742B3F04CEE0}"/>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726" y="3610943"/>
            <a:ext cx="399180" cy="399180"/>
          </a:xfrm>
          <a:prstGeom prst="rect">
            <a:avLst/>
          </a:prstGeom>
        </p:spPr>
      </p:pic>
      <p:pic>
        <p:nvPicPr>
          <p:cNvPr id="22" name="Picture 21">
            <a:extLst>
              <a:ext uri="{FF2B5EF4-FFF2-40B4-BE49-F238E27FC236}">
                <a16:creationId xmlns:a16="http://schemas.microsoft.com/office/drawing/2014/main" id="{E3B23469-4171-9A7F-B539-E62F064D99AE}"/>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550" y="4124636"/>
            <a:ext cx="399180" cy="399180"/>
          </a:xfrm>
          <a:prstGeom prst="rect">
            <a:avLst/>
          </a:prstGeom>
        </p:spPr>
      </p:pic>
    </p:spTree>
    <p:extLst>
      <p:ext uri="{BB962C8B-B14F-4D97-AF65-F5344CB8AC3E}">
        <p14:creationId xmlns:p14="http://schemas.microsoft.com/office/powerpoint/2010/main" val="12147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885EBBC-2EE8-FEE7-1827-AD1F23049B28}"/>
              </a:ext>
            </a:extLst>
          </p:cNvPr>
          <p:cNvSpPr>
            <a:spLocks noGrp="1"/>
          </p:cNvSpPr>
          <p:nvPr>
            <p:ph type="body" idx="13"/>
          </p:nvPr>
        </p:nvSpPr>
        <p:spPr/>
        <p:txBody>
          <a:bodyPr/>
          <a:lstStyle/>
          <a:p>
            <a:r>
              <a:rPr lang="en-US"/>
              <a:t>Make the bad path scary, annoying, and hard.</a:t>
            </a:r>
            <a:endParaRPr lang="en-US" dirty="0"/>
          </a:p>
        </p:txBody>
      </p:sp>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1" y="57150"/>
            <a:ext cx="5787778" cy="627600"/>
          </a:xfrm>
        </p:spPr>
        <p:txBody>
          <a:bodyPr/>
          <a:lstStyle/>
          <a:p>
            <a:r>
              <a:rPr lang="en-US"/>
              <a:t>Techniques: Pain compliance  </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229B8-AADC-4448-898D-4600D82CA762}" type="datetime3">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 April 2026</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t>©2023 Hans Eckman  |  EckmanGuides.com</a:t>
            </a:r>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96F3B-FD60-45FE-B33B-5C1B4868CFE2}" type="slidenum">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16">
            <a:extLst>
              <a:ext uri="{FF2B5EF4-FFF2-40B4-BE49-F238E27FC236}">
                <a16:creationId xmlns:a16="http://schemas.microsoft.com/office/drawing/2014/main" id="{D40203CF-70E2-FFB1-8994-C69299A41B3A}"/>
              </a:ext>
            </a:extLst>
          </p:cNvPr>
          <p:cNvSpPr>
            <a:spLocks noGrp="1"/>
          </p:cNvSpPr>
          <p:nvPr>
            <p:ph type="body" sz="quarter" idx="10"/>
          </p:nvPr>
        </p:nvSpPr>
        <p:spPr/>
        <p:txBody>
          <a:bodyPr>
            <a:normAutofit/>
          </a:bodyPr>
          <a:lstStyle/>
          <a:p>
            <a:r>
              <a:rPr lang="pl-PL"/>
              <a:t>Photo by </a:t>
            </a:r>
            <a:r>
              <a:rPr lang="pl-PL">
                <a:hlinkClick r:id="rId2"/>
              </a:rPr>
              <a:t>Mizuno K</a:t>
            </a:r>
            <a:endParaRPr lang="en-US" dirty="0"/>
          </a:p>
        </p:txBody>
      </p:sp>
      <p:sp>
        <p:nvSpPr>
          <p:cNvPr id="15" name="Content Placeholder 14">
            <a:extLst>
              <a:ext uri="{FF2B5EF4-FFF2-40B4-BE49-F238E27FC236}">
                <a16:creationId xmlns:a16="http://schemas.microsoft.com/office/drawing/2014/main" id="{17660CA7-9B38-ED3A-B307-91A0AC0E6B0B}"/>
              </a:ext>
            </a:extLst>
          </p:cNvPr>
          <p:cNvSpPr>
            <a:spLocks noGrp="1"/>
          </p:cNvSpPr>
          <p:nvPr>
            <p:ph sz="half" idx="1"/>
          </p:nvPr>
        </p:nvSpPr>
        <p:spPr/>
        <p:txBody>
          <a:bodyPr/>
          <a:lstStyle/>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Pain relivers are more effective than gain creators.</a:t>
            </a:r>
          </a:p>
          <a:p>
            <a:pPr rtl="0" fontAlgn="ctr">
              <a:spcBef>
                <a:spcPts val="0"/>
              </a:spcBef>
              <a:spcAft>
                <a:spcPts val="0"/>
              </a:spcAft>
              <a:buFont typeface="Arial" panose="020B0604020202020204" pitchFamily="34" charset="0"/>
              <a:buChar char="•"/>
            </a:pPr>
            <a:r>
              <a:rPr lang="en-US">
                <a:latin typeface="Calibri" panose="020F0502020204030204" pitchFamily="34" charset="0"/>
              </a:rPr>
              <a:t>Plan the easy path to use your idea and make it as simple as possible.</a:t>
            </a:r>
          </a:p>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Influence or change the current processes to make them as annoying, difficult, and slow as possible.</a:t>
            </a:r>
          </a:p>
          <a:p>
            <a:pPr rtl="0" fontAlgn="ctr">
              <a:spcBef>
                <a:spcPts val="0"/>
              </a:spcBef>
              <a:spcAft>
                <a:spcPts val="0"/>
              </a:spcAft>
              <a:buFont typeface="Arial" panose="020B0604020202020204" pitchFamily="34" charset="0"/>
              <a:buChar char="•"/>
            </a:pPr>
            <a:r>
              <a:rPr lang="en-US" sz="2000" i="1">
                <a:solidFill>
                  <a:schemeClr val="accent3">
                    <a:lumMod val="50000"/>
                  </a:schemeClr>
                </a:solidFill>
                <a:effectLst/>
                <a:latin typeface="Calibri" panose="020F0502020204030204" pitchFamily="34" charset="0"/>
              </a:rPr>
              <a:t>Activity: </a:t>
            </a:r>
            <a:r>
              <a:rPr lang="en-US" sz="2000">
                <a:effectLst/>
                <a:latin typeface="Calibri" panose="020F0502020204030204" pitchFamily="34" charset="0"/>
              </a:rPr>
              <a:t>If this could apply, add it to your idea card.</a:t>
            </a:r>
            <a:endParaRPr lang="en-US" dirty="0"/>
          </a:p>
        </p:txBody>
      </p:sp>
      <p:pic>
        <p:nvPicPr>
          <p:cNvPr id="27" name="Content Placeholder 26" descr="A picture containing text, person, computer, desk&#10;&#10;Description automatically generated">
            <a:extLst>
              <a:ext uri="{FF2B5EF4-FFF2-40B4-BE49-F238E27FC236}">
                <a16:creationId xmlns:a16="http://schemas.microsoft.com/office/drawing/2014/main" id="{EB489F60-6AB6-8EFC-94D2-F82151ADC0A6}"/>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t="-1767"/>
          <a:stretch/>
        </p:blipFill>
        <p:spPr>
          <a:xfrm>
            <a:off x="6484241" y="-171450"/>
            <a:ext cx="2700337" cy="5328592"/>
          </a:xfrm>
        </p:spPr>
      </p:pic>
      <p:pic>
        <p:nvPicPr>
          <p:cNvPr id="18" name="Picture 17">
            <a:extLst>
              <a:ext uri="{FF2B5EF4-FFF2-40B4-BE49-F238E27FC236}">
                <a16:creationId xmlns:a16="http://schemas.microsoft.com/office/drawing/2014/main" id="{8C68EE79-E28C-2D48-6978-F69F9F599A5D}"/>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48782" y="4124636"/>
            <a:ext cx="399180" cy="399180"/>
          </a:xfrm>
          <a:prstGeom prst="rect">
            <a:avLst/>
          </a:prstGeom>
        </p:spPr>
      </p:pic>
      <p:pic>
        <p:nvPicPr>
          <p:cNvPr id="19" name="Picture 18">
            <a:extLst>
              <a:ext uri="{FF2B5EF4-FFF2-40B4-BE49-F238E27FC236}">
                <a16:creationId xmlns:a16="http://schemas.microsoft.com/office/drawing/2014/main" id="{5FC3E31E-586E-A2CC-C02D-BAB88C94E179}"/>
              </a:ext>
            </a:extLst>
          </p:cNvPr>
          <p:cNvPicPr>
            <a:picLocks/>
          </p:cNvPicPr>
          <p:nvPr/>
        </p:nvPicPr>
        <p:blipFill>
          <a:blip r:embed="rId5" cstate="screen">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4249764" y="3652486"/>
            <a:ext cx="330067" cy="330067"/>
          </a:xfrm>
          <a:prstGeom prst="rect">
            <a:avLst/>
          </a:prstGeom>
        </p:spPr>
      </p:pic>
      <p:pic>
        <p:nvPicPr>
          <p:cNvPr id="22" name="Picture 21">
            <a:extLst>
              <a:ext uri="{FF2B5EF4-FFF2-40B4-BE49-F238E27FC236}">
                <a16:creationId xmlns:a16="http://schemas.microsoft.com/office/drawing/2014/main" id="{DCCD8D40-409C-FA2E-35DB-30ADB8DE1C93}"/>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5845438" y="3617930"/>
            <a:ext cx="399180" cy="399180"/>
          </a:xfrm>
          <a:prstGeom prst="rect">
            <a:avLst/>
          </a:prstGeom>
        </p:spPr>
      </p:pic>
      <p:pic>
        <p:nvPicPr>
          <p:cNvPr id="25" name="Picture 24">
            <a:extLst>
              <a:ext uri="{FF2B5EF4-FFF2-40B4-BE49-F238E27FC236}">
                <a16:creationId xmlns:a16="http://schemas.microsoft.com/office/drawing/2014/main" id="{F77F2C21-CC2E-7A5B-12C3-CAFD2F349791}"/>
              </a:ext>
            </a:extLst>
          </p:cNvPr>
          <p:cNvPicPr>
            <a:picLocks/>
          </p:cNvPicPr>
          <p:nvPr/>
        </p:nvPicPr>
        <p:blipFill>
          <a:blip r:embed="rId7" cstate="screen">
            <a:duotone>
              <a:prstClr val="black"/>
              <a:srgbClr val="00B050">
                <a:tint val="45000"/>
                <a:satMod val="400000"/>
              </a:srgbClr>
            </a:duotone>
            <a:extLst>
              <a:ext uri="{BEBA8EAE-BF5A-486C-A8C5-ECC9F3942E4B}">
                <a14:imgProps xmlns:a14="http://schemas.microsoft.com/office/drawing/2010/main">
                  <a14:imgLayer r:embed="rId8">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550" y="4124636"/>
            <a:ext cx="399180" cy="399180"/>
          </a:xfrm>
          <a:prstGeom prst="rect">
            <a:avLst/>
          </a:prstGeom>
        </p:spPr>
      </p:pic>
    </p:spTree>
    <p:extLst>
      <p:ext uri="{BB962C8B-B14F-4D97-AF65-F5344CB8AC3E}">
        <p14:creationId xmlns:p14="http://schemas.microsoft.com/office/powerpoint/2010/main" val="159986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71B72DB-BDD1-0C4F-3B38-A79E690C6E86}"/>
              </a:ext>
            </a:extLst>
          </p:cNvPr>
          <p:cNvSpPr>
            <a:spLocks noGrp="1"/>
          </p:cNvSpPr>
          <p:nvPr>
            <p:ph type="body" idx="13"/>
          </p:nvPr>
        </p:nvSpPr>
        <p:spPr/>
        <p:txBody>
          <a:bodyPr/>
          <a:lstStyle/>
          <a:p>
            <a:r>
              <a:rPr lang="en-US"/>
              <a:t>Undermine the bad while promoting a better way.</a:t>
            </a:r>
            <a:endParaRPr lang="en-US" dirty="0"/>
          </a:p>
        </p:txBody>
      </p:sp>
      <p:sp>
        <p:nvSpPr>
          <p:cNvPr id="2" name="Title 1">
            <a:extLst>
              <a:ext uri="{FF2B5EF4-FFF2-40B4-BE49-F238E27FC236}">
                <a16:creationId xmlns:a16="http://schemas.microsoft.com/office/drawing/2014/main" id="{CCAE31A0-3F15-CBDD-3B95-625EC7DCC6B9}"/>
              </a:ext>
            </a:extLst>
          </p:cNvPr>
          <p:cNvSpPr>
            <a:spLocks noGrp="1"/>
          </p:cNvSpPr>
          <p:nvPr>
            <p:ph type="title"/>
          </p:nvPr>
        </p:nvSpPr>
        <p:spPr>
          <a:xfrm>
            <a:off x="656431" y="57150"/>
            <a:ext cx="5787778" cy="627600"/>
          </a:xfrm>
        </p:spPr>
        <p:txBody>
          <a:bodyPr/>
          <a:lstStyle/>
          <a:p>
            <a:r>
              <a:rPr lang="en-US"/>
              <a:t>Techniques: Subversion  </a:t>
            </a:r>
            <a:endParaRPr lang="en-US" dirty="0"/>
          </a:p>
        </p:txBody>
      </p:sp>
      <p:sp>
        <p:nvSpPr>
          <p:cNvPr id="3" name="Date Placeholder 2">
            <a:extLst>
              <a:ext uri="{FF2B5EF4-FFF2-40B4-BE49-F238E27FC236}">
                <a16:creationId xmlns:a16="http://schemas.microsoft.com/office/drawing/2014/main" id="{6169B2A5-F61D-53C6-D55E-2ADD7F84669C}"/>
              </a:ext>
            </a:extLst>
          </p:cNvPr>
          <p:cNvSpPr>
            <a:spLocks noGrp="1"/>
          </p:cNvSpPr>
          <p:nvPr>
            <p:ph type="dt" sz="half"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229B8-AADC-4448-898D-4600D82CA762}" type="datetime3">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 April 2026</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Footer Placeholder 3">
            <a:extLst>
              <a:ext uri="{FF2B5EF4-FFF2-40B4-BE49-F238E27FC236}">
                <a16:creationId xmlns:a16="http://schemas.microsoft.com/office/drawing/2014/main" id="{8F1E0967-70DE-AB5E-B8C4-2AD1A6C4528E}"/>
              </a:ext>
            </a:extLst>
          </p:cNvPr>
          <p:cNvSpPr>
            <a:spLocks noGrp="1"/>
          </p:cNvSpPr>
          <p:nvPr>
            <p:ph type="ftr"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t>©2023 Hans Eckman  |  EckmanGuides.com</a:t>
            </a:r>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a:extLst>
              <a:ext uri="{FF2B5EF4-FFF2-40B4-BE49-F238E27FC236}">
                <a16:creationId xmlns:a16="http://schemas.microsoft.com/office/drawing/2014/main" id="{248C9979-D7F8-949C-33BD-9FE686B693C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C96F3B-FD60-45FE-B33B-5C1B4868CFE2}" type="slidenum">
              <a:rPr kumimoji="0" lang="en-US" sz="900" b="0" i="0" u="none" strike="noStrike" kern="1200" cap="none" spc="0" normalizeH="0" baseline="0" noProof="0" smtClean="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dirty="0">
              <a:ln>
                <a:noFill/>
              </a:ln>
              <a:solidFill>
                <a:srgbClr val="33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Text Placeholder 24">
            <a:extLst>
              <a:ext uri="{FF2B5EF4-FFF2-40B4-BE49-F238E27FC236}">
                <a16:creationId xmlns:a16="http://schemas.microsoft.com/office/drawing/2014/main" id="{75C5526D-59DA-8872-DEB8-A0D23D0ABFC8}"/>
              </a:ext>
            </a:extLst>
          </p:cNvPr>
          <p:cNvSpPr>
            <a:spLocks noGrp="1"/>
          </p:cNvSpPr>
          <p:nvPr>
            <p:ph type="body" sz="quarter" idx="10"/>
          </p:nvPr>
        </p:nvSpPr>
        <p:spPr/>
        <p:txBody>
          <a:bodyPr>
            <a:normAutofit/>
          </a:bodyPr>
          <a:lstStyle/>
          <a:p>
            <a:r>
              <a:rPr lang="en-US" dirty="0"/>
              <a:t>Photo by </a:t>
            </a:r>
            <a:r>
              <a:rPr lang="en-US" dirty="0">
                <a:hlinkClick r:id="rId2"/>
              </a:rPr>
              <a:t>Monstera</a:t>
            </a:r>
            <a:endParaRPr lang="en-US" dirty="0"/>
          </a:p>
        </p:txBody>
      </p:sp>
      <p:sp>
        <p:nvSpPr>
          <p:cNvPr id="23" name="Content Placeholder 22">
            <a:extLst>
              <a:ext uri="{FF2B5EF4-FFF2-40B4-BE49-F238E27FC236}">
                <a16:creationId xmlns:a16="http://schemas.microsoft.com/office/drawing/2014/main" id="{7A67E1E7-043A-CCD0-559E-E04F71BEFCCD}"/>
              </a:ext>
            </a:extLst>
          </p:cNvPr>
          <p:cNvSpPr>
            <a:spLocks noGrp="1"/>
          </p:cNvSpPr>
          <p:nvPr>
            <p:ph sz="half" idx="1"/>
          </p:nvPr>
        </p:nvSpPr>
        <p:spPr/>
        <p:txBody>
          <a:bodyPr/>
          <a:lstStyle/>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Work to ruin or impede the bad processes or current way of doing things.</a:t>
            </a:r>
          </a:p>
          <a:p>
            <a:pPr rtl="0" fontAlgn="ctr">
              <a:spcBef>
                <a:spcPts val="0"/>
              </a:spcBef>
              <a:spcAft>
                <a:spcPts val="0"/>
              </a:spcAft>
              <a:buFont typeface="Arial" panose="020B0604020202020204" pitchFamily="34" charset="0"/>
              <a:buChar char="•"/>
            </a:pPr>
            <a:r>
              <a:rPr lang="en-US">
                <a:latin typeface="Calibri" panose="020F0502020204030204" pitchFamily="34" charset="0"/>
              </a:rPr>
              <a:t>Make casual, but not career limiting, comments to draw attention to the inefficiencies.</a:t>
            </a:r>
          </a:p>
          <a:p>
            <a:pPr rtl="0" fontAlgn="ctr">
              <a:spcBef>
                <a:spcPts val="0"/>
              </a:spcBef>
              <a:spcAft>
                <a:spcPts val="0"/>
              </a:spcAft>
              <a:buFont typeface="Arial" panose="020B0604020202020204" pitchFamily="34" charset="0"/>
              <a:buChar char="•"/>
            </a:pPr>
            <a:r>
              <a:rPr lang="en-US" sz="2000">
                <a:effectLst/>
                <a:latin typeface="Calibri" panose="020F0502020204030204" pitchFamily="34" charset="0"/>
              </a:rPr>
              <a:t>Suggest your idea to change agents who might champion the idea as their own.</a:t>
            </a:r>
          </a:p>
          <a:p>
            <a:pPr rtl="0" fontAlgn="ctr">
              <a:spcBef>
                <a:spcPts val="0"/>
              </a:spcBef>
              <a:spcAft>
                <a:spcPts val="0"/>
              </a:spcAft>
              <a:buFont typeface="Arial" panose="020B0604020202020204" pitchFamily="34" charset="0"/>
              <a:buChar char="•"/>
            </a:pPr>
            <a:r>
              <a:rPr lang="en-US" sz="2000" i="1">
                <a:solidFill>
                  <a:schemeClr val="accent3">
                    <a:lumMod val="50000"/>
                  </a:schemeClr>
                </a:solidFill>
                <a:effectLst/>
                <a:latin typeface="Calibri" panose="020F0502020204030204" pitchFamily="34" charset="0"/>
              </a:rPr>
              <a:t>Activity: </a:t>
            </a:r>
            <a:r>
              <a:rPr lang="en-US" sz="2000">
                <a:effectLst/>
                <a:latin typeface="Calibri" panose="020F0502020204030204" pitchFamily="34" charset="0"/>
              </a:rPr>
              <a:t>If this could apply, add it to your idea card.</a:t>
            </a:r>
            <a:endParaRPr lang="en-US" dirty="0"/>
          </a:p>
        </p:txBody>
      </p:sp>
      <p:pic>
        <p:nvPicPr>
          <p:cNvPr id="37" name="Content Placeholder 36" descr="A couple of girls posing for the camera&#10;&#10;Description automatically generated with low confidence">
            <a:extLst>
              <a:ext uri="{FF2B5EF4-FFF2-40B4-BE49-F238E27FC236}">
                <a16:creationId xmlns:a16="http://schemas.microsoft.com/office/drawing/2014/main" id="{71C58E0B-90D3-1BC9-3A7A-DCC579DD917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b="-345"/>
          <a:stretch/>
        </p:blipFill>
        <p:spPr>
          <a:xfrm>
            <a:off x="6519863" y="-19050"/>
            <a:ext cx="2700337" cy="5236046"/>
          </a:xfrm>
        </p:spPr>
      </p:pic>
      <p:pic>
        <p:nvPicPr>
          <p:cNvPr id="28" name="Picture 27">
            <a:extLst>
              <a:ext uri="{FF2B5EF4-FFF2-40B4-BE49-F238E27FC236}">
                <a16:creationId xmlns:a16="http://schemas.microsoft.com/office/drawing/2014/main" id="{21AAED2C-9465-E34A-FB6A-DFE74A5EEDD7}"/>
              </a:ext>
            </a:extLst>
          </p:cNvPr>
          <p:cNvPicPr>
            <a:picLocks/>
          </p:cNvPicPr>
          <p:nvPr/>
        </p:nvPicPr>
        <p:blipFill>
          <a:blip r:embed="rId4" cstate="screen">
            <a:grayscl/>
            <a:extLst>
              <a:ext uri="{28A0092B-C50C-407E-A947-70E740481C1C}">
                <a14:useLocalDpi xmlns:a14="http://schemas.microsoft.com/office/drawing/2010/main"/>
              </a:ext>
            </a:extLst>
          </a:blip>
          <a:stretch>
            <a:fillRect/>
          </a:stretch>
        </p:blipFill>
        <p:spPr>
          <a:xfrm>
            <a:off x="4214550" y="4123791"/>
            <a:ext cx="399180" cy="399180"/>
          </a:xfrm>
          <a:prstGeom prst="rect">
            <a:avLst/>
          </a:prstGeom>
        </p:spPr>
      </p:pic>
      <p:pic>
        <p:nvPicPr>
          <p:cNvPr id="30" name="Picture 29">
            <a:extLst>
              <a:ext uri="{FF2B5EF4-FFF2-40B4-BE49-F238E27FC236}">
                <a16:creationId xmlns:a16="http://schemas.microsoft.com/office/drawing/2014/main" id="{F3DA4352-D9B0-6C26-DA34-7C326B5909DC}"/>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45438" y="3610943"/>
            <a:ext cx="399180" cy="399180"/>
          </a:xfrm>
          <a:prstGeom prst="rect">
            <a:avLst/>
          </a:prstGeom>
        </p:spPr>
      </p:pic>
      <p:pic>
        <p:nvPicPr>
          <p:cNvPr id="33" name="Picture 32">
            <a:extLst>
              <a:ext uri="{FF2B5EF4-FFF2-40B4-BE49-F238E27FC236}">
                <a16:creationId xmlns:a16="http://schemas.microsoft.com/office/drawing/2014/main" id="{730BDA13-28FB-A877-F733-E20D2AAE6348}"/>
              </a:ext>
            </a:extLst>
          </p:cNvPr>
          <p:cNvPicPr>
            <a:picLocks/>
          </p:cNvPicPr>
          <p:nvPr/>
        </p:nvPicPr>
        <p:blipFill>
          <a:blip r:embed="rId5"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a:xfrm>
            <a:off x="5845438" y="4118386"/>
            <a:ext cx="399180" cy="399180"/>
          </a:xfrm>
          <a:prstGeom prst="rect">
            <a:avLst/>
          </a:prstGeom>
        </p:spPr>
      </p:pic>
      <p:pic>
        <p:nvPicPr>
          <p:cNvPr id="34" name="Picture 33">
            <a:extLst>
              <a:ext uri="{FF2B5EF4-FFF2-40B4-BE49-F238E27FC236}">
                <a16:creationId xmlns:a16="http://schemas.microsoft.com/office/drawing/2014/main" id="{6D9EF7E7-1E85-B22F-6BE8-3F48475B70E6}"/>
              </a:ext>
            </a:extLst>
          </p:cNvPr>
          <p:cNvPicPr>
            <a:picLocks/>
          </p:cNvPicPr>
          <p:nvPr/>
        </p:nvPicPr>
        <p:blipFill>
          <a:blip r:embed="rId6" cstate="screen">
            <a:duotone>
              <a:prstClr val="black"/>
              <a:srgbClr val="00B050">
                <a:tint val="45000"/>
                <a:satMod val="400000"/>
              </a:srgbClr>
            </a:duotone>
            <a:extLst>
              <a:ext uri="{BEBA8EAE-BF5A-486C-A8C5-ECC9F3942E4B}">
                <a14:imgProps xmlns:a14="http://schemas.microsoft.com/office/drawing/2010/main">
                  <a14:imgLayer r:embed="rId7">
                    <a14:imgEffect>
                      <a14:colorTemperature colorTemp="47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4214726" y="3610943"/>
            <a:ext cx="399180" cy="399180"/>
          </a:xfrm>
          <a:prstGeom prst="rect">
            <a:avLst/>
          </a:prstGeom>
        </p:spPr>
      </p:pic>
    </p:spTree>
    <p:extLst>
      <p:ext uri="{BB962C8B-B14F-4D97-AF65-F5344CB8AC3E}">
        <p14:creationId xmlns:p14="http://schemas.microsoft.com/office/powerpoint/2010/main" val="215692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xEl>
                                              <p:pRg st="3" end="3"/>
                                            </p:txEl>
                                          </p:spTgt>
                                        </p:tgtEl>
                                        <p:attrNameLst>
                                          <p:attrName>style.visibility</p:attrName>
                                        </p:attrNameLst>
                                      </p:cBhvr>
                                      <p:to>
                                        <p:strVal val="visible"/>
                                      </p:to>
                                    </p:set>
                                    <p:animEffect transition="in" filter="fade">
                                      <p:cBhvr>
                                        <p:cTn id="2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F3438C-16EA-E23E-D93B-AC29A45A2B11}"/>
              </a:ext>
            </a:extLst>
          </p:cNvPr>
          <p:cNvSpPr>
            <a:spLocks noGrp="1"/>
          </p:cNvSpPr>
          <p:nvPr>
            <p:ph type="title"/>
          </p:nvPr>
        </p:nvSpPr>
        <p:spPr>
          <a:xfrm>
            <a:off x="656430" y="57150"/>
            <a:ext cx="4525170" cy="990600"/>
          </a:xfrm>
        </p:spPr>
        <p:txBody>
          <a:bodyPr/>
          <a:lstStyle/>
          <a:p>
            <a:r>
              <a:rPr lang="en-US" dirty="0"/>
              <a:t>Fastest-growing skills by 2030</a:t>
            </a:r>
          </a:p>
        </p:txBody>
      </p:sp>
      <p:sp>
        <p:nvSpPr>
          <p:cNvPr id="3" name="Content Placeholder 2">
            <a:extLst>
              <a:ext uri="{FF2B5EF4-FFF2-40B4-BE49-F238E27FC236}">
                <a16:creationId xmlns:a16="http://schemas.microsoft.com/office/drawing/2014/main" id="{D4F5B064-966C-A0C7-0F3E-4DF7C087C1CF}"/>
              </a:ext>
            </a:extLst>
          </p:cNvPr>
          <p:cNvSpPr>
            <a:spLocks noGrp="1"/>
          </p:cNvSpPr>
          <p:nvPr>
            <p:ph idx="1"/>
          </p:nvPr>
        </p:nvSpPr>
        <p:spPr>
          <a:xfrm>
            <a:off x="4466428" y="1513082"/>
            <a:ext cx="4677572" cy="3002884"/>
          </a:xfrm>
        </p:spPr>
        <p:txBody>
          <a:bodyPr numCol="2">
            <a:normAutofit fontScale="85000" lnSpcReduction="10000"/>
          </a:bodyPr>
          <a:lstStyle/>
          <a:p>
            <a:pPr marL="457200" indent="-457200">
              <a:spcBef>
                <a:spcPts val="600"/>
              </a:spcBef>
              <a:buFont typeface="+mj-lt"/>
              <a:buAutoNum type="arabicPeriod"/>
            </a:pPr>
            <a:r>
              <a:rPr lang="en-US" dirty="0"/>
              <a:t>AI and big data</a:t>
            </a:r>
          </a:p>
          <a:p>
            <a:pPr marL="457200" indent="-457200">
              <a:spcBef>
                <a:spcPts val="600"/>
              </a:spcBef>
              <a:buFont typeface="+mj-lt"/>
              <a:buAutoNum type="arabicPeriod"/>
            </a:pPr>
            <a:r>
              <a:rPr lang="en-US" dirty="0"/>
              <a:t>Networks and cybersecurity</a:t>
            </a:r>
          </a:p>
          <a:p>
            <a:pPr marL="457200" indent="-457200">
              <a:spcBef>
                <a:spcPts val="600"/>
              </a:spcBef>
              <a:buFont typeface="+mj-lt"/>
              <a:buAutoNum type="arabicPeriod"/>
            </a:pPr>
            <a:r>
              <a:rPr lang="en-US" dirty="0"/>
              <a:t>Technological literacy</a:t>
            </a:r>
          </a:p>
          <a:p>
            <a:pPr marL="457200" indent="-457200">
              <a:spcBef>
                <a:spcPts val="600"/>
              </a:spcBef>
              <a:buFont typeface="+mj-lt"/>
              <a:buAutoNum type="arabicPeriod"/>
            </a:pPr>
            <a:r>
              <a:rPr lang="en-US" dirty="0"/>
              <a:t>Creative thinking</a:t>
            </a:r>
          </a:p>
          <a:p>
            <a:pPr marL="457200" indent="-457200">
              <a:spcBef>
                <a:spcPts val="600"/>
              </a:spcBef>
              <a:buFont typeface="+mj-lt"/>
              <a:buAutoNum type="arabicPeriod"/>
            </a:pPr>
            <a:r>
              <a:rPr lang="en-US" dirty="0"/>
              <a:t>Resilience, flexibility and agility</a:t>
            </a:r>
          </a:p>
          <a:p>
            <a:pPr marL="457200" indent="-457200">
              <a:spcBef>
                <a:spcPts val="600"/>
              </a:spcBef>
              <a:buFont typeface="+mj-lt"/>
              <a:buAutoNum type="arabicPeriod"/>
            </a:pPr>
            <a:r>
              <a:rPr lang="en-US" dirty="0"/>
              <a:t>Curiosity and lifelong learning</a:t>
            </a:r>
          </a:p>
          <a:p>
            <a:pPr marL="457200" indent="-457200">
              <a:spcBef>
                <a:spcPts val="600"/>
              </a:spcBef>
              <a:buFont typeface="+mj-lt"/>
              <a:buAutoNum type="arabicPeriod"/>
            </a:pPr>
            <a:r>
              <a:rPr lang="en-US" dirty="0"/>
              <a:t>Leadership and social influence</a:t>
            </a:r>
          </a:p>
          <a:p>
            <a:pPr marL="457200" indent="-457200">
              <a:spcBef>
                <a:spcPts val="600"/>
              </a:spcBef>
              <a:buFont typeface="+mj-lt"/>
              <a:buAutoNum type="arabicPeriod"/>
            </a:pPr>
            <a:r>
              <a:rPr lang="en-US" dirty="0"/>
              <a:t>Talent management</a:t>
            </a:r>
          </a:p>
          <a:p>
            <a:pPr marL="457200" indent="-457200">
              <a:spcBef>
                <a:spcPts val="600"/>
              </a:spcBef>
              <a:buFont typeface="+mj-lt"/>
              <a:buAutoNum type="arabicPeriod"/>
            </a:pPr>
            <a:r>
              <a:rPr lang="en-US" dirty="0"/>
              <a:t>Analytical thinking</a:t>
            </a:r>
          </a:p>
          <a:p>
            <a:pPr marL="457200" indent="-457200">
              <a:spcBef>
                <a:spcPts val="600"/>
              </a:spcBef>
              <a:buFont typeface="+mj-lt"/>
              <a:buAutoNum type="arabicPeriod"/>
            </a:pPr>
            <a:r>
              <a:rPr lang="en-US" dirty="0"/>
              <a:t>Environmental stewardship</a:t>
            </a:r>
          </a:p>
        </p:txBody>
      </p:sp>
      <p:sp>
        <p:nvSpPr>
          <p:cNvPr id="10" name="Text Placeholder 9">
            <a:extLst>
              <a:ext uri="{FF2B5EF4-FFF2-40B4-BE49-F238E27FC236}">
                <a16:creationId xmlns:a16="http://schemas.microsoft.com/office/drawing/2014/main" id="{B3A9625A-F817-30ED-403B-6846F1076EF9}"/>
              </a:ext>
            </a:extLst>
          </p:cNvPr>
          <p:cNvSpPr>
            <a:spLocks noGrp="1"/>
          </p:cNvSpPr>
          <p:nvPr>
            <p:ph type="body" sz="quarter" idx="10"/>
          </p:nvPr>
        </p:nvSpPr>
        <p:spPr/>
        <p:txBody>
          <a:bodyPr>
            <a:normAutofit lnSpcReduction="10000"/>
          </a:bodyPr>
          <a:lstStyle/>
          <a:p>
            <a:r>
              <a:rPr lang="en-US" sz="1200" dirty="0">
                <a:hlinkClick r:id="rId2"/>
              </a:rPr>
              <a:t>Reskilling Revolution: Preparing 1 billion people for tomorrow’s economy</a:t>
            </a:r>
            <a:r>
              <a:rPr lang="en-US" sz="1200" dirty="0"/>
              <a:t> (2025/2026)</a:t>
            </a:r>
          </a:p>
        </p:txBody>
      </p:sp>
      <p:sp>
        <p:nvSpPr>
          <p:cNvPr id="6" name="Date Placeholder 5">
            <a:extLst>
              <a:ext uri="{FF2B5EF4-FFF2-40B4-BE49-F238E27FC236}">
                <a16:creationId xmlns:a16="http://schemas.microsoft.com/office/drawing/2014/main" id="{5045AF4F-15A0-9FBF-4149-9B7695AB456C}"/>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7" name="Footer Placeholder 6">
            <a:extLst>
              <a:ext uri="{FF2B5EF4-FFF2-40B4-BE49-F238E27FC236}">
                <a16:creationId xmlns:a16="http://schemas.microsoft.com/office/drawing/2014/main" id="{7C790EAC-0334-FDA1-6CE7-772F967326C1}"/>
              </a:ext>
            </a:extLst>
          </p:cNvPr>
          <p:cNvSpPr>
            <a:spLocks noGrp="1"/>
          </p:cNvSpPr>
          <p:nvPr>
            <p:ph type="ftr" sz="quarter" idx="3"/>
          </p:nvPr>
        </p:nvSpPr>
        <p:spPr/>
        <p:txBody>
          <a:bodyPr/>
          <a:lstStyle/>
          <a:p>
            <a:r>
              <a:rPr lang="en-US"/>
              <a:t>©2026 Hans Eckman  |  EckmanGuides.com</a:t>
            </a:r>
            <a:endParaRPr lang="en-US" dirty="0"/>
          </a:p>
        </p:txBody>
      </p:sp>
      <p:sp>
        <p:nvSpPr>
          <p:cNvPr id="8" name="Slide Number Placeholder 7">
            <a:extLst>
              <a:ext uri="{FF2B5EF4-FFF2-40B4-BE49-F238E27FC236}">
                <a16:creationId xmlns:a16="http://schemas.microsoft.com/office/drawing/2014/main" id="{9258B02F-B440-82CD-F56D-4765CEE97817}"/>
              </a:ext>
            </a:extLst>
          </p:cNvPr>
          <p:cNvSpPr>
            <a:spLocks noGrp="1"/>
          </p:cNvSpPr>
          <p:nvPr>
            <p:ph type="sldNum" sz="quarter" idx="4"/>
          </p:nvPr>
        </p:nvSpPr>
        <p:spPr/>
        <p:txBody>
          <a:bodyPr/>
          <a:lstStyle/>
          <a:p>
            <a:fld id="{E1C96F3B-FD60-45FE-B33B-5C1B4868CFE2}" type="slidenum">
              <a:rPr lang="en-US" smtClean="0"/>
              <a:pPr/>
              <a:t>5</a:t>
            </a:fld>
            <a:endParaRPr lang="en-US" dirty="0"/>
          </a:p>
        </p:txBody>
      </p:sp>
      <p:pic>
        <p:nvPicPr>
          <p:cNvPr id="4102" name="Picture 6">
            <a:extLst>
              <a:ext uri="{FF2B5EF4-FFF2-40B4-BE49-F238E27FC236}">
                <a16:creationId xmlns:a16="http://schemas.microsoft.com/office/drawing/2014/main" id="{E4A4E8F5-E664-8F30-DE10-F6553DA16F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84838" y="113775"/>
            <a:ext cx="2004600" cy="12387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046BA9E-3872-2381-1DE0-9EA5AF0B1FAF}"/>
              </a:ext>
            </a:extLst>
          </p:cNvPr>
          <p:cNvPicPr>
            <a:picLocks noChangeAspect="1"/>
          </p:cNvPicPr>
          <p:nvPr/>
        </p:nvPicPr>
        <p:blipFill>
          <a:blip r:embed="rId4" cstate="print">
            <a:extLst>
              <a:ext uri="{28A0092B-C50C-407E-A947-70E740481C1C}">
                <a14:useLocalDpi xmlns:a14="http://schemas.microsoft.com/office/drawing/2010/main" val="0"/>
              </a:ext>
            </a:extLst>
          </a:blip>
          <a:srcRect l="11668" r="3332"/>
          <a:stretch>
            <a:fillRect/>
          </a:stretch>
        </p:blipFill>
        <p:spPr>
          <a:xfrm>
            <a:off x="441325" y="1480750"/>
            <a:ext cx="3886200" cy="2493818"/>
          </a:xfrm>
          <a:prstGeom prst="ellipse">
            <a:avLst/>
          </a:prstGeom>
        </p:spPr>
      </p:pic>
    </p:spTree>
    <p:extLst>
      <p:ext uri="{BB962C8B-B14F-4D97-AF65-F5344CB8AC3E}">
        <p14:creationId xmlns:p14="http://schemas.microsoft.com/office/powerpoint/2010/main" val="26277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C083A26-DEAF-E151-8164-AFB565857278}"/>
              </a:ext>
            </a:extLst>
          </p:cNvPr>
          <p:cNvSpPr>
            <a:spLocks noGrp="1"/>
          </p:cNvSpPr>
          <p:nvPr>
            <p:ph type="title"/>
          </p:nvPr>
        </p:nvSpPr>
        <p:spPr/>
        <p:txBody>
          <a:bodyPr/>
          <a:lstStyle/>
          <a:p>
            <a:r>
              <a:rPr lang="en-US" dirty="0"/>
              <a:t>Five ways to outlive the AI takeover</a:t>
            </a:r>
          </a:p>
        </p:txBody>
      </p:sp>
      <p:graphicFrame>
        <p:nvGraphicFramePr>
          <p:cNvPr id="9" name="Content Placeholder 8">
            <a:extLst>
              <a:ext uri="{FF2B5EF4-FFF2-40B4-BE49-F238E27FC236}">
                <a16:creationId xmlns:a16="http://schemas.microsoft.com/office/drawing/2014/main" id="{CE47E90A-6FCC-08A6-C075-94D482C2E795}"/>
              </a:ext>
            </a:extLst>
          </p:cNvPr>
          <p:cNvGraphicFramePr>
            <a:graphicFrameLocks noGrp="1"/>
          </p:cNvGraphicFramePr>
          <p:nvPr>
            <p:ph idx="1"/>
            <p:extLst>
              <p:ext uri="{D42A27DB-BD31-4B8C-83A1-F6EECF244321}">
                <p14:modId xmlns:p14="http://schemas.microsoft.com/office/powerpoint/2010/main" val="2324698295"/>
              </p:ext>
            </p:extLst>
          </p:nvPr>
        </p:nvGraphicFramePr>
        <p:xfrm>
          <a:off x="655638" y="742950"/>
          <a:ext cx="8335962" cy="3773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F43C87B2-5AD3-96D4-DF7E-208422D16803}"/>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4" name="Footer Placeholder 3">
            <a:extLst>
              <a:ext uri="{FF2B5EF4-FFF2-40B4-BE49-F238E27FC236}">
                <a16:creationId xmlns:a16="http://schemas.microsoft.com/office/drawing/2014/main" id="{04C72CE1-726C-F24B-8B38-E17F4E6405FC}"/>
              </a:ext>
            </a:extLst>
          </p:cNvPr>
          <p:cNvSpPr>
            <a:spLocks noGrp="1"/>
          </p:cNvSpPr>
          <p:nvPr>
            <p:ph type="ftr" sz="quarter" idx="3"/>
          </p:nvPr>
        </p:nvSpPr>
        <p:spPr/>
        <p:txBody>
          <a:bodyPr/>
          <a:lstStyle/>
          <a:p>
            <a:r>
              <a:rPr lang="en-US"/>
              <a:t>©2026 Hans Eckman  |  EckmanGuides.com</a:t>
            </a:r>
            <a:endParaRPr lang="en-US" dirty="0"/>
          </a:p>
        </p:txBody>
      </p:sp>
      <p:sp>
        <p:nvSpPr>
          <p:cNvPr id="5" name="Slide Number Placeholder 4">
            <a:extLst>
              <a:ext uri="{FF2B5EF4-FFF2-40B4-BE49-F238E27FC236}">
                <a16:creationId xmlns:a16="http://schemas.microsoft.com/office/drawing/2014/main" id="{F51C38B0-E695-B731-C0C2-F8A13111A5E1}"/>
              </a:ext>
            </a:extLst>
          </p:cNvPr>
          <p:cNvSpPr>
            <a:spLocks noGrp="1"/>
          </p:cNvSpPr>
          <p:nvPr>
            <p:ph type="sldNum" sz="quarter" idx="4"/>
          </p:nvPr>
        </p:nvSpPr>
        <p:spPr/>
        <p:txBody>
          <a:bodyPr/>
          <a:lstStyle/>
          <a:p>
            <a:fld id="{E1C96F3B-FD60-45FE-B33B-5C1B4868CFE2}" type="slidenum">
              <a:rPr lang="en-US" smtClean="0"/>
              <a:pPr/>
              <a:t>6</a:t>
            </a:fld>
            <a:endParaRPr lang="en-US" dirty="0"/>
          </a:p>
        </p:txBody>
      </p:sp>
    </p:spTree>
    <p:extLst>
      <p:ext uri="{BB962C8B-B14F-4D97-AF65-F5344CB8AC3E}">
        <p14:creationId xmlns:p14="http://schemas.microsoft.com/office/powerpoint/2010/main" val="82438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B8975-B121-BF4D-970D-3FF4B96D6392}"/>
              </a:ext>
            </a:extLst>
          </p:cNvPr>
          <p:cNvSpPr>
            <a:spLocks noGrp="1"/>
          </p:cNvSpPr>
          <p:nvPr>
            <p:ph type="title"/>
          </p:nvPr>
        </p:nvSpPr>
        <p:spPr/>
        <p:txBody>
          <a:bodyPr>
            <a:normAutofit/>
          </a:bodyPr>
          <a:lstStyle/>
          <a:p>
            <a:r>
              <a:rPr lang="en-US" dirty="0"/>
              <a:t>Think Strategically </a:t>
            </a:r>
            <a:br>
              <a:rPr lang="en-US" dirty="0"/>
            </a:br>
            <a:r>
              <a:rPr lang="en-US" dirty="0"/>
              <a:t>and Critically</a:t>
            </a:r>
          </a:p>
        </p:txBody>
      </p:sp>
      <p:sp>
        <p:nvSpPr>
          <p:cNvPr id="3" name="Subtitle 2">
            <a:extLst>
              <a:ext uri="{FF2B5EF4-FFF2-40B4-BE49-F238E27FC236}">
                <a16:creationId xmlns:a16="http://schemas.microsoft.com/office/drawing/2014/main" id="{946CB905-8094-1ED4-BCC4-EF131C5B7101}"/>
              </a:ext>
            </a:extLst>
          </p:cNvPr>
          <p:cNvSpPr>
            <a:spLocks noGrp="1"/>
          </p:cNvSpPr>
          <p:nvPr>
            <p:ph type="body" idx="1"/>
          </p:nvPr>
        </p:nvSpPr>
        <p:spPr/>
        <p:txBody>
          <a:bodyPr>
            <a:normAutofit/>
          </a:bodyPr>
          <a:lstStyle/>
          <a:p>
            <a:r>
              <a:rPr lang="en-US" dirty="0"/>
              <a:t>Elevate from managing tasks to shaping vision. Develop the ability to connect AI capabilities to business outcomes and navigate ambiguity in ways algorithms cannot.</a:t>
            </a:r>
          </a:p>
        </p:txBody>
      </p:sp>
      <p:sp>
        <p:nvSpPr>
          <p:cNvPr id="5" name="Footer Placeholder 4">
            <a:extLst>
              <a:ext uri="{FF2B5EF4-FFF2-40B4-BE49-F238E27FC236}">
                <a16:creationId xmlns:a16="http://schemas.microsoft.com/office/drawing/2014/main" id="{9C900AA1-D4B8-2F82-0E30-B43E89F6514B}"/>
              </a:ext>
            </a:extLst>
          </p:cNvPr>
          <p:cNvSpPr>
            <a:spLocks noGrp="1"/>
          </p:cNvSpPr>
          <p:nvPr>
            <p:ph type="ftr" sz="quarter" idx="3"/>
          </p:nvPr>
        </p:nvSpPr>
        <p:spPr/>
        <p:txBody>
          <a:bodyPr/>
          <a:lstStyle/>
          <a:p>
            <a:r>
              <a:rPr lang="en-US"/>
              <a:t>©2026 Hans Eckman  |  EckmanGuides.com</a:t>
            </a:r>
          </a:p>
        </p:txBody>
      </p:sp>
      <p:sp>
        <p:nvSpPr>
          <p:cNvPr id="6" name="Slide Number Placeholder 5">
            <a:extLst>
              <a:ext uri="{FF2B5EF4-FFF2-40B4-BE49-F238E27FC236}">
                <a16:creationId xmlns:a16="http://schemas.microsoft.com/office/drawing/2014/main" id="{527B39D3-BEBA-B440-66C7-3C1BF62D8F14}"/>
              </a:ext>
            </a:extLst>
          </p:cNvPr>
          <p:cNvSpPr>
            <a:spLocks noGrp="1"/>
          </p:cNvSpPr>
          <p:nvPr>
            <p:ph type="sldNum" sz="quarter" idx="4294967295"/>
          </p:nvPr>
        </p:nvSpPr>
        <p:spPr>
          <a:xfrm>
            <a:off x="7924800" y="4811713"/>
            <a:ext cx="1219200" cy="274637"/>
          </a:xfrm>
        </p:spPr>
        <p:txBody>
          <a:bodyPr/>
          <a:lstStyle/>
          <a:p>
            <a:fld id="{E1C96F3B-FD60-45FE-B33B-5C1B4868CFE2}" type="slidenum">
              <a:rPr lang="en-US" smtClean="0"/>
              <a:pPr/>
              <a:t>7</a:t>
            </a:fld>
            <a:endParaRPr lang="en-US"/>
          </a:p>
        </p:txBody>
      </p:sp>
    </p:spTree>
    <p:extLst>
      <p:ext uri="{BB962C8B-B14F-4D97-AF65-F5344CB8AC3E}">
        <p14:creationId xmlns:p14="http://schemas.microsoft.com/office/powerpoint/2010/main" val="320188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239F-4E02-4DD9-2ABF-C70D4B9F624B}"/>
              </a:ext>
            </a:extLst>
          </p:cNvPr>
          <p:cNvSpPr>
            <a:spLocks noGrp="1"/>
          </p:cNvSpPr>
          <p:nvPr>
            <p:ph type="title"/>
          </p:nvPr>
        </p:nvSpPr>
        <p:spPr>
          <a:xfrm>
            <a:off x="457200" y="57150"/>
            <a:ext cx="8534400" cy="627600"/>
          </a:xfrm>
        </p:spPr>
        <p:txBody>
          <a:bodyPr anchor="ctr">
            <a:normAutofit/>
          </a:bodyPr>
          <a:lstStyle/>
          <a:p>
            <a:r>
              <a:rPr lang="en-US" dirty="0"/>
              <a:t>AI is the race to the middle</a:t>
            </a:r>
          </a:p>
        </p:txBody>
      </p:sp>
      <p:pic>
        <p:nvPicPr>
          <p:cNvPr id="20" name="Content Placeholder 19">
            <a:extLst>
              <a:ext uri="{FF2B5EF4-FFF2-40B4-BE49-F238E27FC236}">
                <a16:creationId xmlns:a16="http://schemas.microsoft.com/office/drawing/2014/main" id="{FC3F2BB0-DB40-DCD2-3D1A-D51CF45B66B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9174" r="23606" b="3"/>
          <a:stretch>
            <a:fillRect/>
          </a:stretch>
        </p:blipFill>
        <p:spPr>
          <a:xfrm>
            <a:off x="656430" y="771550"/>
            <a:ext cx="4007010" cy="3816424"/>
          </a:xfrm>
          <a:prstGeom prst="rect">
            <a:avLst/>
          </a:prstGeom>
          <a:noFill/>
        </p:spPr>
      </p:pic>
      <p:sp>
        <p:nvSpPr>
          <p:cNvPr id="9" name="Content Placeholder 8">
            <a:extLst>
              <a:ext uri="{FF2B5EF4-FFF2-40B4-BE49-F238E27FC236}">
                <a16:creationId xmlns:a16="http://schemas.microsoft.com/office/drawing/2014/main" id="{1ECB4E8E-0930-E46F-6AA0-BBBCA1420CB7}"/>
              </a:ext>
            </a:extLst>
          </p:cNvPr>
          <p:cNvSpPr>
            <a:spLocks noGrp="1"/>
          </p:cNvSpPr>
          <p:nvPr>
            <p:ph sz="half" idx="2"/>
          </p:nvPr>
        </p:nvSpPr>
        <p:spPr>
          <a:xfrm>
            <a:off x="4984590" y="771550"/>
            <a:ext cx="4007010" cy="3816424"/>
          </a:xfrm>
        </p:spPr>
        <p:txBody>
          <a:bodyPr>
            <a:normAutofit/>
          </a:bodyPr>
          <a:lstStyle/>
          <a:p>
            <a:pPr marL="0" indent="0">
              <a:buNone/>
            </a:pPr>
            <a:r>
              <a:rPr lang="en-US" dirty="0"/>
              <a:t>"Intelligence is now a utility, but wisdom remains a scarcity. In an AI-driven organization, the leader's job is no longer to have the answer, but to ask the right question and provide the empathy the machine cannot feel.“</a:t>
            </a:r>
          </a:p>
          <a:p>
            <a:pPr marL="0" indent="0" algn="r">
              <a:buNone/>
            </a:pPr>
            <a:r>
              <a:rPr lang="en-US" dirty="0">
                <a:hlinkClick r:id="rId4"/>
              </a:rPr>
              <a:t>McKinsey - The State of Organizations 2026</a:t>
            </a:r>
            <a:endParaRPr lang="en-US" dirty="0"/>
          </a:p>
        </p:txBody>
      </p:sp>
      <p:sp>
        <p:nvSpPr>
          <p:cNvPr id="25" name="Text Placeholder 4">
            <a:extLst>
              <a:ext uri="{FF2B5EF4-FFF2-40B4-BE49-F238E27FC236}">
                <a16:creationId xmlns:a16="http://schemas.microsoft.com/office/drawing/2014/main" id="{6D4DB286-AB1C-AA04-9B23-A73C6FDBE0BE}"/>
              </a:ext>
            </a:extLst>
          </p:cNvPr>
          <p:cNvSpPr>
            <a:spLocks noGrp="1"/>
          </p:cNvSpPr>
          <p:nvPr>
            <p:ph type="body" sz="quarter" idx="11"/>
          </p:nvPr>
        </p:nvSpPr>
        <p:spPr>
          <a:xfrm>
            <a:off x="4983001" y="4587974"/>
            <a:ext cx="4007011" cy="254607"/>
          </a:xfrm>
        </p:spPr>
        <p:txBody>
          <a:bodyPr>
            <a:normAutofit fontScale="92500" lnSpcReduction="10000"/>
          </a:bodyPr>
          <a:lstStyle/>
          <a:p>
            <a:endParaRPr lang="en-US"/>
          </a:p>
        </p:txBody>
      </p:sp>
      <p:sp>
        <p:nvSpPr>
          <p:cNvPr id="5" name="Date Placeholder 4">
            <a:extLst>
              <a:ext uri="{FF2B5EF4-FFF2-40B4-BE49-F238E27FC236}">
                <a16:creationId xmlns:a16="http://schemas.microsoft.com/office/drawing/2014/main" id="{4F09DA42-634E-BFEF-21A3-097A6EE7E967}"/>
              </a:ext>
            </a:extLst>
          </p:cNvPr>
          <p:cNvSpPr>
            <a:spLocks noGrp="1"/>
          </p:cNvSpPr>
          <p:nvPr>
            <p:ph type="dt" sz="half" idx="12"/>
          </p:nvPr>
        </p:nvSpPr>
        <p:spPr>
          <a:xfrm>
            <a:off x="6847530" y="4842581"/>
            <a:ext cx="1544397" cy="300919"/>
          </a:xfrm>
        </p:spPr>
        <p:txBody>
          <a:bodyPr anchor="ctr">
            <a:normAutofit/>
          </a:bodyPr>
          <a:lstStyle/>
          <a:p>
            <a:pPr>
              <a:spcAft>
                <a:spcPts val="600"/>
              </a:spcAft>
            </a:pPr>
            <a:fld id="{F654A948-8BA3-456E-A939-EF650FC221C8}" type="datetime3">
              <a:rPr lang="en-US" smtClean="0"/>
              <a:pPr>
                <a:spcAft>
                  <a:spcPts val="600"/>
                </a:spcAft>
              </a:pPr>
              <a:t>27 April 2026</a:t>
            </a:fld>
            <a:endParaRPr lang="en-US"/>
          </a:p>
        </p:txBody>
      </p:sp>
      <p:sp>
        <p:nvSpPr>
          <p:cNvPr id="6" name="Footer Placeholder 5">
            <a:extLst>
              <a:ext uri="{FF2B5EF4-FFF2-40B4-BE49-F238E27FC236}">
                <a16:creationId xmlns:a16="http://schemas.microsoft.com/office/drawing/2014/main" id="{8042741E-BF83-9119-6EF7-CD0CC90CF724}"/>
              </a:ext>
            </a:extLst>
          </p:cNvPr>
          <p:cNvSpPr>
            <a:spLocks noGrp="1"/>
          </p:cNvSpPr>
          <p:nvPr>
            <p:ph type="ftr" sz="quarter" idx="3"/>
          </p:nvPr>
        </p:nvSpPr>
        <p:spPr>
          <a:xfrm>
            <a:off x="1752601" y="4842581"/>
            <a:ext cx="5094928" cy="300919"/>
          </a:xfrm>
        </p:spPr>
        <p:txBody>
          <a:bodyPr anchor="ctr">
            <a:normAutofit/>
          </a:bodyPr>
          <a:lstStyle/>
          <a:p>
            <a:pPr>
              <a:spcAft>
                <a:spcPts val="600"/>
              </a:spcAft>
            </a:pPr>
            <a:r>
              <a:rPr lang="en-US"/>
              <a:t>©2026 Hans Eckman  |  EckmanGuides.com</a:t>
            </a:r>
          </a:p>
        </p:txBody>
      </p:sp>
      <p:sp>
        <p:nvSpPr>
          <p:cNvPr id="7" name="Slide Number Placeholder 6">
            <a:extLst>
              <a:ext uri="{FF2B5EF4-FFF2-40B4-BE49-F238E27FC236}">
                <a16:creationId xmlns:a16="http://schemas.microsoft.com/office/drawing/2014/main" id="{C4ABF6E5-203C-7FD2-808C-87C7F6EB0A22}"/>
              </a:ext>
            </a:extLst>
          </p:cNvPr>
          <p:cNvSpPr>
            <a:spLocks noGrp="1"/>
          </p:cNvSpPr>
          <p:nvPr>
            <p:ph type="sldNum" sz="quarter" idx="4"/>
          </p:nvPr>
        </p:nvSpPr>
        <p:spPr>
          <a:xfrm>
            <a:off x="8391928" y="4842581"/>
            <a:ext cx="597510" cy="300919"/>
          </a:xfrm>
        </p:spPr>
        <p:txBody>
          <a:bodyPr anchor="ctr">
            <a:normAutofit/>
          </a:bodyPr>
          <a:lstStyle/>
          <a:p>
            <a:pPr>
              <a:spcAft>
                <a:spcPts val="600"/>
              </a:spcAft>
            </a:pPr>
            <a:fld id="{E1C96F3B-FD60-45FE-B33B-5C1B4868CFE2}" type="slidenum">
              <a:rPr lang="en-US" smtClean="0"/>
              <a:pPr>
                <a:spcAft>
                  <a:spcPts val="600"/>
                </a:spcAft>
              </a:pPr>
              <a:t>8</a:t>
            </a:fld>
            <a:endParaRPr lang="en-US"/>
          </a:p>
        </p:txBody>
      </p:sp>
      <p:sp>
        <p:nvSpPr>
          <p:cNvPr id="27" name="Text Placeholder 8">
            <a:extLst>
              <a:ext uri="{FF2B5EF4-FFF2-40B4-BE49-F238E27FC236}">
                <a16:creationId xmlns:a16="http://schemas.microsoft.com/office/drawing/2014/main" id="{5E3ED763-BE0B-D483-E1FF-EC93E3770832}"/>
              </a:ext>
            </a:extLst>
          </p:cNvPr>
          <p:cNvSpPr>
            <a:spLocks noGrp="1"/>
          </p:cNvSpPr>
          <p:nvPr>
            <p:ph type="body" sz="quarter" idx="13"/>
          </p:nvPr>
        </p:nvSpPr>
        <p:spPr>
          <a:xfrm>
            <a:off x="654842" y="4587974"/>
            <a:ext cx="4007011" cy="254607"/>
          </a:xfrm>
        </p:spPr>
        <p:txBody>
          <a:bodyPr>
            <a:normAutofit fontScale="92500" lnSpcReduction="10000"/>
          </a:bodyPr>
          <a:lstStyle/>
          <a:p>
            <a:r>
              <a:rPr lang="en-US" dirty="0"/>
              <a:t>Google Gemini Image</a:t>
            </a:r>
          </a:p>
        </p:txBody>
      </p:sp>
    </p:spTree>
    <p:extLst>
      <p:ext uri="{BB962C8B-B14F-4D97-AF65-F5344CB8AC3E}">
        <p14:creationId xmlns:p14="http://schemas.microsoft.com/office/powerpoint/2010/main" val="1005031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4735E3-F117-858C-39DC-0BD916A766C5}"/>
              </a:ext>
            </a:extLst>
          </p:cNvPr>
          <p:cNvSpPr>
            <a:spLocks noGrp="1"/>
          </p:cNvSpPr>
          <p:nvPr>
            <p:ph type="title"/>
          </p:nvPr>
        </p:nvSpPr>
        <p:spPr/>
        <p:txBody>
          <a:bodyPr>
            <a:normAutofit fontScale="90000"/>
          </a:bodyPr>
          <a:lstStyle/>
          <a:p>
            <a:r>
              <a:rPr lang="en-US" dirty="0"/>
              <a:t>Activity: Sprint Planning - HR Hiring System</a:t>
            </a:r>
          </a:p>
        </p:txBody>
      </p:sp>
      <p:sp>
        <p:nvSpPr>
          <p:cNvPr id="2" name="Content Placeholder 1">
            <a:extLst>
              <a:ext uri="{FF2B5EF4-FFF2-40B4-BE49-F238E27FC236}">
                <a16:creationId xmlns:a16="http://schemas.microsoft.com/office/drawing/2014/main" id="{88BEC9AE-B613-5D88-C472-8C422F16B97B}"/>
              </a:ext>
            </a:extLst>
          </p:cNvPr>
          <p:cNvSpPr>
            <a:spLocks noGrp="1"/>
          </p:cNvSpPr>
          <p:nvPr>
            <p:ph idx="1"/>
          </p:nvPr>
        </p:nvSpPr>
        <p:spPr/>
        <p:txBody>
          <a:bodyPr>
            <a:normAutofit lnSpcReduction="10000"/>
          </a:bodyPr>
          <a:lstStyle/>
          <a:p>
            <a:r>
              <a:rPr lang="en-US" dirty="0"/>
              <a:t>Your team is developing an AI-driven HR recruiting platform.  The next Epic is to implement "Automated Candidate Matching". This Epic should approve and rank candidates based on resume skills matching, industry experience, education, previous job title management level, and cultural fit within the organization. The stakeholders also want an easy-to-read dashboard of candidates to decide whom to interview first. Matches that fall below 70% of the position should be automatically discarded.</a:t>
            </a:r>
          </a:p>
          <a:p>
            <a:r>
              <a:rPr lang="en-US" b="1" dirty="0"/>
              <a:t>Epic Implement Compliant Automated Screening:</a:t>
            </a:r>
            <a:r>
              <a:rPr lang="en-US" dirty="0"/>
              <a:t> </a:t>
            </a:r>
            <a:br>
              <a:rPr lang="en-US" dirty="0"/>
            </a:br>
            <a:r>
              <a:rPr lang="en-US" dirty="0"/>
              <a:t>To leverage AI to rapidly approve, rank, and present the most qualified candidates to hiring managers, while ensuring compliance and minimizing manual screening effort.</a:t>
            </a:r>
          </a:p>
        </p:txBody>
      </p:sp>
      <p:sp>
        <p:nvSpPr>
          <p:cNvPr id="9" name="Text Placeholder 8">
            <a:extLst>
              <a:ext uri="{FF2B5EF4-FFF2-40B4-BE49-F238E27FC236}">
                <a16:creationId xmlns:a16="http://schemas.microsoft.com/office/drawing/2014/main" id="{A765965F-8E3A-2954-83E1-34F9DE44FC9B}"/>
              </a:ext>
            </a:extLst>
          </p:cNvPr>
          <p:cNvSpPr>
            <a:spLocks noGrp="1"/>
          </p:cNvSpPr>
          <p:nvPr>
            <p:ph type="body" sz="quarter" idx="10"/>
          </p:nvPr>
        </p:nvSpPr>
        <p:spPr/>
        <p:txBody>
          <a:bodyPr/>
          <a:lstStyle/>
          <a:p>
            <a:endParaRPr lang="en-US"/>
          </a:p>
        </p:txBody>
      </p:sp>
      <p:sp>
        <p:nvSpPr>
          <p:cNvPr id="6" name="Date Placeholder 5">
            <a:extLst>
              <a:ext uri="{FF2B5EF4-FFF2-40B4-BE49-F238E27FC236}">
                <a16:creationId xmlns:a16="http://schemas.microsoft.com/office/drawing/2014/main" id="{5544F6BA-D050-8136-52BF-09A9BC1D6BEF}"/>
              </a:ext>
            </a:extLst>
          </p:cNvPr>
          <p:cNvSpPr>
            <a:spLocks noGrp="1"/>
          </p:cNvSpPr>
          <p:nvPr>
            <p:ph type="dt" sz="half" idx="2"/>
          </p:nvPr>
        </p:nvSpPr>
        <p:spPr/>
        <p:txBody>
          <a:bodyPr/>
          <a:lstStyle/>
          <a:p>
            <a:fld id="{F654A948-8BA3-456E-A939-EF650FC221C8}" type="datetime3">
              <a:rPr lang="en-US" smtClean="0"/>
              <a:pPr/>
              <a:t>27 April 2026</a:t>
            </a:fld>
            <a:endParaRPr lang="en-US" dirty="0"/>
          </a:p>
        </p:txBody>
      </p:sp>
      <p:sp>
        <p:nvSpPr>
          <p:cNvPr id="7" name="Footer Placeholder 6">
            <a:extLst>
              <a:ext uri="{FF2B5EF4-FFF2-40B4-BE49-F238E27FC236}">
                <a16:creationId xmlns:a16="http://schemas.microsoft.com/office/drawing/2014/main" id="{C0367CFC-E156-1322-6318-C5615BB0CD92}"/>
              </a:ext>
            </a:extLst>
          </p:cNvPr>
          <p:cNvSpPr>
            <a:spLocks noGrp="1"/>
          </p:cNvSpPr>
          <p:nvPr>
            <p:ph type="ftr" sz="quarter" idx="3"/>
          </p:nvPr>
        </p:nvSpPr>
        <p:spPr/>
        <p:txBody>
          <a:bodyPr/>
          <a:lstStyle/>
          <a:p>
            <a:r>
              <a:rPr lang="en-US"/>
              <a:t>©2026 Hans Eckman  |  EckmanGuides.com</a:t>
            </a:r>
            <a:endParaRPr lang="en-US" dirty="0"/>
          </a:p>
        </p:txBody>
      </p:sp>
      <p:sp>
        <p:nvSpPr>
          <p:cNvPr id="8" name="Slide Number Placeholder 7">
            <a:extLst>
              <a:ext uri="{FF2B5EF4-FFF2-40B4-BE49-F238E27FC236}">
                <a16:creationId xmlns:a16="http://schemas.microsoft.com/office/drawing/2014/main" id="{7995AEB6-00B1-FC27-B967-7DB6FF80AD45}"/>
              </a:ext>
            </a:extLst>
          </p:cNvPr>
          <p:cNvSpPr>
            <a:spLocks noGrp="1"/>
          </p:cNvSpPr>
          <p:nvPr>
            <p:ph type="sldNum" sz="quarter" idx="4"/>
          </p:nvPr>
        </p:nvSpPr>
        <p:spPr/>
        <p:txBody>
          <a:bodyPr/>
          <a:lstStyle/>
          <a:p>
            <a:fld id="{E1C96F3B-FD60-45FE-B33B-5C1B4868CFE2}" type="slidenum">
              <a:rPr lang="en-US" smtClean="0"/>
              <a:pPr/>
              <a:t>9</a:t>
            </a:fld>
            <a:endParaRPr lang="en-US" dirty="0"/>
          </a:p>
        </p:txBody>
      </p:sp>
    </p:spTree>
    <p:extLst>
      <p:ext uri="{BB962C8B-B14F-4D97-AF65-F5344CB8AC3E}">
        <p14:creationId xmlns:p14="http://schemas.microsoft.com/office/powerpoint/2010/main" val="124733482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E36C09"/>
      </a:hlink>
      <a:folHlink>
        <a:srgbClr val="E36C09"/>
      </a:folHlink>
    </a:clrScheme>
    <a:fontScheme name="HE-Georgia-Tahoma">
      <a:majorFont>
        <a:latin typeface="Georgia Pro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PPP_AABST_TXT_Green_Dust_Light_Curve_Widescreen</Template>
  <TotalTime>662</TotalTime>
  <Words>4653</Words>
  <Application>Microsoft Office PowerPoint</Application>
  <PresentationFormat>On-screen Show (16:9)</PresentationFormat>
  <Paragraphs>414</Paragraphs>
  <Slides>42</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42</vt:i4>
      </vt:variant>
    </vt:vector>
  </HeadingPairs>
  <TitlesOfParts>
    <vt:vector size="51" baseType="lpstr">
      <vt:lpstr>Aptos</vt:lpstr>
      <vt:lpstr>Arial</vt:lpstr>
      <vt:lpstr>Calibri</vt:lpstr>
      <vt:lpstr>Georgia</vt:lpstr>
      <vt:lpstr>Georgia Pro Black</vt:lpstr>
      <vt:lpstr>Georgia Pro Cond Semibold</vt:lpstr>
      <vt:lpstr>Georgia Pro Semibold</vt:lpstr>
      <vt:lpstr>Tahoma</vt:lpstr>
      <vt:lpstr>Office Theme</vt:lpstr>
      <vt:lpstr>Remain Irreplaceable</vt:lpstr>
      <vt:lpstr>Leading the AI revolution:  Insights from Microsoft’s Work Trend Index</vt:lpstr>
      <vt:lpstr>Work as we know it will be changing</vt:lpstr>
      <vt:lpstr>Work as we know it will be changing</vt:lpstr>
      <vt:lpstr>Fastest-growing skills by 2030</vt:lpstr>
      <vt:lpstr>Five ways to outlive the AI takeover</vt:lpstr>
      <vt:lpstr>Think Strategically  and Critically</vt:lpstr>
      <vt:lpstr>AI is the race to the middle</vt:lpstr>
      <vt:lpstr>Activity: Sprint Planning - HR Hiring System</vt:lpstr>
      <vt:lpstr>Core Ranking Algorithm</vt:lpstr>
      <vt:lpstr>Cultural Fit Scoring</vt:lpstr>
      <vt:lpstr>Automated Candidate Discard</vt:lpstr>
      <vt:lpstr>Stakeholder Dashboard</vt:lpstr>
      <vt:lpstr>Bias &amp; Compliance Audit Trail</vt:lpstr>
      <vt:lpstr>Activity: Value Drivers</vt:lpstr>
      <vt:lpstr>Communicate with Influence</vt:lpstr>
      <vt:lpstr>PowerPoint Presentation</vt:lpstr>
      <vt:lpstr>Change requires a two-pronged approach</vt:lpstr>
      <vt:lpstr>Motivate the rider and the elephant</vt:lpstr>
      <vt:lpstr>Classify your audiences into manageable groups</vt:lpstr>
      <vt:lpstr>Classify your audiences into manageable groups</vt:lpstr>
      <vt:lpstr>Create your pitch for your use case</vt:lpstr>
      <vt:lpstr>Feel, Felt, Found</vt:lpstr>
      <vt:lpstr>Foster Human Collaboration</vt:lpstr>
      <vt:lpstr>PowerPoint Presentation</vt:lpstr>
      <vt:lpstr>Activity: Business Impact Forecasting</vt:lpstr>
      <vt:lpstr>Activity: Business Impact Forecasting</vt:lpstr>
      <vt:lpstr>Activity: Business Impact Forecasting</vt:lpstr>
      <vt:lpstr>Debate: Efficiency vs. Ethical Risk</vt:lpstr>
      <vt:lpstr>Exercise Empathy and Ethical Judgment</vt:lpstr>
      <vt:lpstr>PowerPoint Presentation</vt:lpstr>
      <vt:lpstr>Common risks with AI and automation</vt:lpstr>
      <vt:lpstr>Common risks with AI and automation</vt:lpstr>
      <vt:lpstr>Data Drift (Story 1)</vt:lpstr>
      <vt:lpstr>Systemic Cultural Bias (Story 2)</vt:lpstr>
      <vt:lpstr>Catastrophic Compliance Risk (Stories 3 &amp; 5)</vt:lpstr>
      <vt:lpstr>Drive Change and Inspire Growth</vt:lpstr>
      <vt:lpstr>PowerPoint Presentation</vt:lpstr>
      <vt:lpstr>Techniques: Top-down initiative</vt:lpstr>
      <vt:lpstr>Techniques: Grassroots/bottom-up</vt:lpstr>
      <vt:lpstr>Techniques: Pain compliance  </vt:lpstr>
      <vt:lpstr>Techniques: Subversion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Hans Eckman</dc:creator>
  <cp:lastModifiedBy>Hans Eckman</cp:lastModifiedBy>
  <cp:revision>12</cp:revision>
  <dcterms:created xsi:type="dcterms:W3CDTF">2026-04-14T20:41:57Z</dcterms:created>
  <dcterms:modified xsi:type="dcterms:W3CDTF">2026-04-27T14:51:30Z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2026-04-27T14:51:10Z</vt:lpwstr>
  </property>
  <property fmtid="{D5CDD505-2E9C-101B-9397-08002B2CF9AE}" pid="4" name="MSIP_Label_7d24214e-5322-4789-8422-cbe411bc3a74_Method">
    <vt:lpwstr>Standard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93c4213e-aeb8-4984-bdd4-9bc2ca46a960</vt:lpwstr>
  </property>
  <property fmtid="{D5CDD505-2E9C-101B-9397-08002B2CF9AE}" pid="8" name="MSIP_Label_7d24214e-5322-4789-8422-cbe411bc3a74_ContentBits">
    <vt:lpwstr>0</vt:lpwstr>
  </property>
  <property fmtid="{D5CDD505-2E9C-101B-9397-08002B2CF9AE}" pid="9" name="MSIP_Label_7d24214e-5322-4789-8422-cbe411bc3a74_Tag">
    <vt:lpwstr>10, 3, 0, 1</vt:lpwstr>
  </property>
</Properties>
</file>