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svg" ContentType="image/svg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tags/tag1.xml" ContentType="application/vnd.openxmlformats-officedocument.presentationml.tag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tags/tag2.xml" ContentType="application/vnd.openxmlformats-officedocument.presentationml.tags+xml"/>
  <Override PartName="/ppt/tags/tag3.xml" ContentType="application/vnd.openxmlformats-officedocument.presentationml.tags+xml"/>
  <Override PartName="/ppt/tags/tag4.xml" ContentType="application/vnd.openxmlformats-officedocument.presentationml.tags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tags/tag5.xml" ContentType="application/vnd.openxmlformats-officedocument.presentationml.tags+xml"/>
  <Override PartName="/ppt/tags/tag6.xml" ContentType="application/vnd.openxmlformats-officedocument.presentationml.tags+xml"/>
  <Override PartName="/ppt/tags/tag7.xml" ContentType="application/vnd.openxmlformats-officedocument.presentationml.tags+xml"/>
  <Override PartName="/ppt/notesSlides/notesSlide5.xml" ContentType="application/vnd.openxmlformats-officedocument.presentationml.notesSlide+xml"/>
  <Override PartName="/ppt/tags/tag8.xml" ContentType="application/vnd.openxmlformats-officedocument.presentationml.tags+xml"/>
  <Override PartName="/ppt/tags/tag9.xml" ContentType="application/vnd.openxmlformats-officedocument.presentationml.tags+xml"/>
  <Override PartName="/ppt/tags/tag10.xml" ContentType="application/vnd.openxmlformats-officedocument.presentationml.tags+xml"/>
  <Override PartName="/ppt/notesSlides/notesSlide6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tags/tag11.xml" ContentType="application/vnd.openxmlformats-officedocument.presentationml.tags+xml"/>
  <Override PartName="/ppt/tags/tag12.xml" ContentType="application/vnd.openxmlformats-officedocument.presentationml.tags+xml"/>
  <Override PartName="/ppt/tags/tag13.xml" ContentType="application/vnd.openxmlformats-officedocument.presentationml.tags+xml"/>
  <Override PartName="/ppt/notesSlides/notesSlide14.xml" ContentType="application/vnd.openxmlformats-officedocument.presentationml.notesSlide+xml"/>
  <Override PartName="/ppt/tags/tag14.xml" ContentType="application/vnd.openxmlformats-officedocument.presentationml.tags+xml"/>
  <Override PartName="/ppt/tags/tag15.xml" ContentType="application/vnd.openxmlformats-officedocument.presentationml.tags+xml"/>
  <Override PartName="/ppt/tags/tag16.xml" ContentType="application/vnd.openxmlformats-officedocument.presentationml.tags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changesInfos/changesInfo1.xml" ContentType="application/vnd.ms-powerpoint.changesinfo+xml"/>
  <Override PartName="/ppt/revisionInfo.xml" ContentType="application/vnd.ms-powerpoint.revisioninfo+xml"/>
  <Override PartName="/ppt/authors.xml" ContentType="application/vnd.ms-powerpoint.authors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55"/>
  </p:notesMasterIdLst>
  <p:handoutMasterIdLst>
    <p:handoutMasterId r:id="rId56"/>
  </p:handoutMasterIdLst>
  <p:sldIdLst>
    <p:sldId id="256" r:id="rId2"/>
    <p:sldId id="446" r:id="rId3"/>
    <p:sldId id="466" r:id="rId4"/>
    <p:sldId id="443" r:id="rId5"/>
    <p:sldId id="274" r:id="rId6"/>
    <p:sldId id="467" r:id="rId7"/>
    <p:sldId id="277" r:id="rId8"/>
    <p:sldId id="436" r:id="rId9"/>
    <p:sldId id="464" r:id="rId10"/>
    <p:sldId id="450" r:id="rId11"/>
    <p:sldId id="435" r:id="rId12"/>
    <p:sldId id="290" r:id="rId13"/>
    <p:sldId id="280" r:id="rId14"/>
    <p:sldId id="271" r:id="rId15"/>
    <p:sldId id="272" r:id="rId16"/>
    <p:sldId id="465" r:id="rId17"/>
    <p:sldId id="322" r:id="rId18"/>
    <p:sldId id="270" r:id="rId19"/>
    <p:sldId id="468" r:id="rId20"/>
    <p:sldId id="463" r:id="rId21"/>
    <p:sldId id="431" r:id="rId22"/>
    <p:sldId id="263" r:id="rId23"/>
    <p:sldId id="462" r:id="rId24"/>
    <p:sldId id="267" r:id="rId25"/>
    <p:sldId id="461" r:id="rId26"/>
    <p:sldId id="407" r:id="rId27"/>
    <p:sldId id="449" r:id="rId28"/>
    <p:sldId id="410" r:id="rId29"/>
    <p:sldId id="406" r:id="rId30"/>
    <p:sldId id="460" r:id="rId31"/>
    <p:sldId id="469" r:id="rId32"/>
    <p:sldId id="442" r:id="rId33"/>
    <p:sldId id="470" r:id="rId34"/>
    <p:sldId id="429" r:id="rId35"/>
    <p:sldId id="430" r:id="rId36"/>
    <p:sldId id="459" r:id="rId37"/>
    <p:sldId id="444" r:id="rId38"/>
    <p:sldId id="448" r:id="rId39"/>
    <p:sldId id="259" r:id="rId40"/>
    <p:sldId id="432" r:id="rId41"/>
    <p:sldId id="279" r:id="rId42"/>
    <p:sldId id="433" r:id="rId43"/>
    <p:sldId id="457" r:id="rId44"/>
    <p:sldId id="262" r:id="rId45"/>
    <p:sldId id="441" r:id="rId46"/>
    <p:sldId id="297" r:id="rId47"/>
    <p:sldId id="454" r:id="rId48"/>
    <p:sldId id="471" r:id="rId49"/>
    <p:sldId id="437" r:id="rId50"/>
    <p:sldId id="438" r:id="rId51"/>
    <p:sldId id="439" r:id="rId52"/>
    <p:sldId id="411" r:id="rId53"/>
    <p:sldId id="451" r:id="rId54"/>
  </p:sldIdLst>
  <p:sldSz cx="9144000" cy="5143500" type="screen16x9"/>
  <p:notesSz cx="7004050" cy="9290050"/>
  <p:custDataLst>
    <p:tags r:id="rId57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Intro" id="{D7E2EE0F-7CE7-498B-9F0E-461E2F223BC0}">
          <p14:sldIdLst>
            <p14:sldId id="256"/>
            <p14:sldId id="446"/>
            <p14:sldId id="466"/>
            <p14:sldId id="443"/>
          </p14:sldIdLst>
        </p14:section>
        <p14:section name="Embrace the Exestential Dread" id="{8F700849-F64B-4151-8FC9-0963436F8057}">
          <p14:sldIdLst>
            <p14:sldId id="274"/>
            <p14:sldId id="467"/>
            <p14:sldId id="277"/>
            <p14:sldId id="436"/>
            <p14:sldId id="464"/>
            <p14:sldId id="450"/>
            <p14:sldId id="435"/>
            <p14:sldId id="290"/>
            <p14:sldId id="280"/>
          </p14:sldIdLst>
        </p14:section>
        <p14:section name="Psychology of stress" id="{0F587E99-ABB7-4C26-8DE4-8B157B6779E9}">
          <p14:sldIdLst>
            <p14:sldId id="271"/>
            <p14:sldId id="272"/>
            <p14:sldId id="465"/>
            <p14:sldId id="322"/>
            <p14:sldId id="270"/>
            <p14:sldId id="468"/>
            <p14:sldId id="463"/>
          </p14:sldIdLst>
        </p14:section>
        <p14:section name="Mindfulness" id="{0BD536C6-6123-4EE5-9A9C-96F6A2CC2287}">
          <p14:sldIdLst>
            <p14:sldId id="431"/>
            <p14:sldId id="263"/>
            <p14:sldId id="462"/>
            <p14:sldId id="267"/>
            <p14:sldId id="461"/>
          </p14:sldIdLst>
        </p14:section>
        <p14:section name="Sensory Toys" id="{8B34283F-47B6-3C4C-81B2-2E35177895A6}">
          <p14:sldIdLst>
            <p14:sldId id="407"/>
            <p14:sldId id="449"/>
            <p14:sldId id="410"/>
            <p14:sldId id="406"/>
            <p14:sldId id="460"/>
            <p14:sldId id="469"/>
          </p14:sldIdLst>
        </p14:section>
        <p14:section name="Cognitive Restructuring" id="{5FD43599-7B23-42C0-BBCE-9E4C565B9C7D}">
          <p14:sldIdLst>
            <p14:sldId id="442"/>
            <p14:sldId id="470"/>
            <p14:sldId id="429"/>
            <p14:sldId id="430"/>
            <p14:sldId id="459"/>
          </p14:sldIdLst>
        </p14:section>
        <p14:section name="Leading Through Uncertainty" id="{F0AC3AB4-8ACC-4E6E-835D-995EB0F4323D}">
          <p14:sldIdLst>
            <p14:sldId id="444"/>
            <p14:sldId id="448"/>
            <p14:sldId id="259"/>
            <p14:sldId id="432"/>
            <p14:sldId id="279"/>
            <p14:sldId id="433"/>
            <p14:sldId id="457"/>
            <p14:sldId id="262"/>
          </p14:sldIdLst>
        </p14:section>
        <p14:section name="Conclusion and Connect" id="{A0E5EE0C-43C7-4C0E-9BDE-BB047BD63CC7}">
          <p14:sldIdLst>
            <p14:sldId id="441"/>
            <p14:sldId id="297"/>
          </p14:sldIdLst>
        </p14:section>
        <p14:section name="Additional Information" id="{FAC452B3-CC8A-45E9-80DF-434D75A7395C}">
          <p14:sldIdLst>
            <p14:sldId id="454"/>
            <p14:sldId id="471"/>
            <p14:sldId id="437"/>
            <p14:sldId id="438"/>
            <p14:sldId id="439"/>
            <p14:sldId id="411"/>
            <p14:sldId id="451"/>
          </p14:sldIdLst>
        </p14:section>
      </p14:sectionLst>
    </p:ext>
    <p:ext uri="{EFAFB233-063F-42B5-8137-9DF3F51BA10A}">
      <p15:sldGuideLst xmlns:p15="http://schemas.microsoft.com/office/powerpoint/2012/main">
        <p15:guide id="1" orient="horz" pos="162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2926" userDrawn="1">
          <p15:clr>
            <a:srgbClr val="A4A3A4"/>
          </p15:clr>
        </p15:guide>
        <p15:guide id="2" pos="2206" userDrawn="1">
          <p15:clr>
            <a:srgbClr val="A4A3A4"/>
          </p15:clr>
        </p15:guide>
      </p15:notesGuideLst>
    </p:ext>
  </p:extLst>
</p:presentation>
</file>

<file path=ppt/authors.xml><?xml version="1.0" encoding="utf-8"?>
<p188:authorLst xmlns:a="http://schemas.openxmlformats.org/drawingml/2006/main" xmlns:r="http://schemas.openxmlformats.org/officeDocument/2006/relationships" xmlns:p188="http://schemas.microsoft.com/office/powerpoint/2018/8/main">
  <p188:author id="{CC1C4988-18FA-7C87-E6CC-F141811315F8}" name="Hans Eckman" initials="HE" userId="S::heckman@infotech.com::d1dd2e50-943e-49d8-ae27-3f54400ed793" providerId="AD"/>
</p188: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3366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B2AD47F6-0415-453C-81A1-2D9127DD1807}" v="382" dt="2026-09-22T14:18:59.421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25220" autoAdjust="0"/>
    <p:restoredTop sz="82961" autoAdjust="0"/>
  </p:normalViewPr>
  <p:slideViewPr>
    <p:cSldViewPr>
      <p:cViewPr varScale="1">
        <p:scale>
          <a:sx n="99" d="100"/>
          <a:sy n="99" d="100"/>
        </p:scale>
        <p:origin x="102" y="288"/>
      </p:cViewPr>
      <p:guideLst>
        <p:guide orient="horz" pos="1620"/>
        <p:guide pos="2880"/>
      </p:guideLst>
    </p:cSldViewPr>
  </p:slideViewPr>
  <p:notesTextViewPr>
    <p:cViewPr>
      <p:scale>
        <a:sx n="3" d="2"/>
        <a:sy n="3" d="2"/>
      </p:scale>
      <p:origin x="0" y="0"/>
    </p:cViewPr>
  </p:notesTextViewPr>
  <p:sorterViewPr>
    <p:cViewPr>
      <p:scale>
        <a:sx n="140" d="100"/>
        <a:sy n="140" d="100"/>
      </p:scale>
      <p:origin x="0" y="0"/>
    </p:cViewPr>
  </p:sorterViewPr>
  <p:notesViewPr>
    <p:cSldViewPr>
      <p:cViewPr varScale="1">
        <p:scale>
          <a:sx n="84" d="100"/>
          <a:sy n="84" d="100"/>
        </p:scale>
        <p:origin x="3828" y="90"/>
      </p:cViewPr>
      <p:guideLst>
        <p:guide orient="horz" pos="2926"/>
        <p:guide pos="2206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50" Type="http://schemas.openxmlformats.org/officeDocument/2006/relationships/slide" Target="slides/slide49.xml"/><Relationship Id="rId55" Type="http://schemas.openxmlformats.org/officeDocument/2006/relationships/notesMaster" Target="notesMasters/notesMaster1.xml"/><Relationship Id="rId63" Type="http://schemas.microsoft.com/office/2015/10/relationships/revisionInfo" Target="revisionInfo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slide" Target="slides/slide52.xml"/><Relationship Id="rId58" Type="http://schemas.openxmlformats.org/officeDocument/2006/relationships/presProps" Target="presProps.xml"/><Relationship Id="rId5" Type="http://schemas.openxmlformats.org/officeDocument/2006/relationships/slide" Target="slides/slide4.xml"/><Relationship Id="rId61" Type="http://schemas.openxmlformats.org/officeDocument/2006/relationships/tableStyles" Target="tableStyles.xml"/><Relationship Id="rId19" Type="http://schemas.openxmlformats.org/officeDocument/2006/relationships/slide" Target="slides/slide1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handoutMaster" Target="handoutMasters/handoutMaster1.xml"/><Relationship Id="rId64" Type="http://schemas.microsoft.com/office/2018/10/relationships/authors" Target="authors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59" Type="http://schemas.openxmlformats.org/officeDocument/2006/relationships/viewProps" Target="viewProps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54" Type="http://schemas.openxmlformats.org/officeDocument/2006/relationships/slide" Target="slides/slide53.xml"/><Relationship Id="rId62" Type="http://schemas.microsoft.com/office/2016/11/relationships/changesInfo" Target="changesInfos/changesInfo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tags" Target="tags/tag1.xml"/><Relationship Id="rId10" Type="http://schemas.openxmlformats.org/officeDocument/2006/relationships/slide" Target="slides/slide9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60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Hans Eckman" userId="d1dd2e50-943e-49d8-ae27-3f54400ed793" providerId="ADAL" clId="{D09AFF6C-0484-494E-B582-C8E412B96A27}"/>
    <pc:docChg chg="undo custSel addSld delSld modSld sldOrd modMainMaster delSection modSection modNotesMaster modHandout">
      <pc:chgData name="Hans Eckman" userId="d1dd2e50-943e-49d8-ae27-3f54400ed793" providerId="ADAL" clId="{D09AFF6C-0484-494E-B582-C8E412B96A27}" dt="2026-09-22T14:20:28.707" v="2050" actId="34476"/>
      <pc:docMkLst>
        <pc:docMk/>
      </pc:docMkLst>
      <pc:sldChg chg="addSp delSp modSp mod modShow">
        <pc:chgData name="Hans Eckman" userId="d1dd2e50-943e-49d8-ae27-3f54400ed793" providerId="ADAL" clId="{D09AFF6C-0484-494E-B582-C8E412B96A27}" dt="2026-09-22T14:20:28.707" v="2050" actId="34476"/>
        <pc:sldMkLst>
          <pc:docMk/>
          <pc:sldMk cId="2552067182" sldId="256"/>
        </pc:sldMkLst>
        <pc:spChg chg="add del mod">
          <ac:chgData name="Hans Eckman" userId="d1dd2e50-943e-49d8-ae27-3f54400ed793" providerId="ADAL" clId="{D09AFF6C-0484-494E-B582-C8E412B96A27}" dt="2026-09-22T13:35:57.725" v="1871"/>
          <ac:spMkLst>
            <pc:docMk/>
            <pc:sldMk cId="2552067182" sldId="256"/>
            <ac:spMk id="3" creationId="{748EB226-621F-6506-B07B-8C053C1AC6EE}"/>
          </ac:spMkLst>
        </pc:spChg>
      </pc:sldChg>
      <pc:sldChg chg="modSp mod">
        <pc:chgData name="Hans Eckman" userId="d1dd2e50-943e-49d8-ae27-3f54400ed793" providerId="ADAL" clId="{D09AFF6C-0484-494E-B582-C8E412B96A27}" dt="2026-09-13T17:59:45.483" v="444"/>
        <pc:sldMkLst>
          <pc:docMk/>
          <pc:sldMk cId="3663253267" sldId="263"/>
        </pc:sldMkLst>
        <pc:graphicFrameChg chg="mod">
          <ac:chgData name="Hans Eckman" userId="d1dd2e50-943e-49d8-ae27-3f54400ed793" providerId="ADAL" clId="{D09AFF6C-0484-494E-B582-C8E412B96A27}" dt="2026-09-13T17:59:45.483" v="444"/>
          <ac:graphicFrameMkLst>
            <pc:docMk/>
            <pc:sldMk cId="3663253267" sldId="263"/>
            <ac:graphicFrameMk id="9" creationId="{8B1C5DB2-2F7E-441E-93BA-6578268E059E}"/>
          </ac:graphicFrameMkLst>
        </pc:graphicFrameChg>
      </pc:sldChg>
      <pc:sldChg chg="modSp mod">
        <pc:chgData name="Hans Eckman" userId="d1dd2e50-943e-49d8-ae27-3f54400ed793" providerId="ADAL" clId="{D09AFF6C-0484-494E-B582-C8E412B96A27}" dt="2026-09-22T14:18:30.484" v="2049"/>
        <pc:sldMkLst>
          <pc:docMk/>
          <pc:sldMk cId="1098720084" sldId="267"/>
        </pc:sldMkLst>
        <pc:spChg chg="mod">
          <ac:chgData name="Hans Eckman" userId="d1dd2e50-943e-49d8-ae27-3f54400ed793" providerId="ADAL" clId="{D09AFF6C-0484-494E-B582-C8E412B96A27}" dt="2026-09-22T14:18:26.490" v="2046" actId="20577"/>
          <ac:spMkLst>
            <pc:docMk/>
            <pc:sldMk cId="1098720084" sldId="267"/>
            <ac:spMk id="3" creationId="{594813E1-8D7C-4FB2-8EC5-46125FE9AAFD}"/>
          </ac:spMkLst>
        </pc:spChg>
        <pc:spChg chg="mod">
          <ac:chgData name="Hans Eckman" userId="d1dd2e50-943e-49d8-ae27-3f54400ed793" providerId="ADAL" clId="{D09AFF6C-0484-494E-B582-C8E412B96A27}" dt="2026-09-22T14:18:30.484" v="2049"/>
          <ac:spMkLst>
            <pc:docMk/>
            <pc:sldMk cId="1098720084" sldId="267"/>
            <ac:spMk id="13" creationId="{70A35F68-90E6-40A6-B4B5-8F7B7CBFCDD1}"/>
          </ac:spMkLst>
        </pc:spChg>
      </pc:sldChg>
      <pc:sldChg chg="modSp mod">
        <pc:chgData name="Hans Eckman" userId="d1dd2e50-943e-49d8-ae27-3f54400ed793" providerId="ADAL" clId="{D09AFF6C-0484-494E-B582-C8E412B96A27}" dt="2026-09-22T13:57:48.464" v="1889" actId="27636"/>
        <pc:sldMkLst>
          <pc:docMk/>
          <pc:sldMk cId="2449938127" sldId="270"/>
        </pc:sldMkLst>
        <pc:spChg chg="mod">
          <ac:chgData name="Hans Eckman" userId="d1dd2e50-943e-49d8-ae27-3f54400ed793" providerId="ADAL" clId="{D09AFF6C-0484-494E-B582-C8E412B96A27}" dt="2026-09-22T13:57:48.464" v="1889" actId="27636"/>
          <ac:spMkLst>
            <pc:docMk/>
            <pc:sldMk cId="2449938127" sldId="270"/>
            <ac:spMk id="8" creationId="{CA728751-B8A9-4CEC-A6AD-51125F3D1761}"/>
          </ac:spMkLst>
        </pc:spChg>
      </pc:sldChg>
      <pc:sldChg chg="modSp mod">
        <pc:chgData name="Hans Eckman" userId="d1dd2e50-943e-49d8-ae27-3f54400ed793" providerId="ADAL" clId="{D09AFF6C-0484-494E-B582-C8E412B96A27}" dt="2026-09-22T14:07:19.844" v="1993" actId="20577"/>
        <pc:sldMkLst>
          <pc:docMk/>
          <pc:sldMk cId="3475212217" sldId="271"/>
        </pc:sldMkLst>
        <pc:spChg chg="mod">
          <ac:chgData name="Hans Eckman" userId="d1dd2e50-943e-49d8-ae27-3f54400ed793" providerId="ADAL" clId="{D09AFF6C-0484-494E-B582-C8E412B96A27}" dt="2026-09-22T14:07:19.844" v="1993" actId="20577"/>
          <ac:spMkLst>
            <pc:docMk/>
            <pc:sldMk cId="3475212217" sldId="271"/>
            <ac:spMk id="3" creationId="{A48D9626-B196-4F6D-93F6-73435C712884}"/>
          </ac:spMkLst>
        </pc:spChg>
        <pc:picChg chg="mod">
          <ac:chgData name="Hans Eckman" userId="d1dd2e50-943e-49d8-ae27-3f54400ed793" providerId="ADAL" clId="{D09AFF6C-0484-494E-B582-C8E412B96A27}" dt="2026-09-22T14:07:05.363" v="1942" actId="554"/>
          <ac:picMkLst>
            <pc:docMk/>
            <pc:sldMk cId="3475212217" sldId="271"/>
            <ac:picMk id="11" creationId="{6CD85ACC-3BD3-42C5-A6FB-58B04F78A44C}"/>
          </ac:picMkLst>
        </pc:picChg>
      </pc:sldChg>
      <pc:sldChg chg="modSp mod">
        <pc:chgData name="Hans Eckman" userId="d1dd2e50-943e-49d8-ae27-3f54400ed793" providerId="ADAL" clId="{D09AFF6C-0484-494E-B582-C8E412B96A27}" dt="2026-09-22T14:16:26.963" v="2044" actId="20577"/>
        <pc:sldMkLst>
          <pc:docMk/>
          <pc:sldMk cId="4260462506" sldId="297"/>
        </pc:sldMkLst>
        <pc:spChg chg="mod">
          <ac:chgData name="Hans Eckman" userId="d1dd2e50-943e-49d8-ae27-3f54400ed793" providerId="ADAL" clId="{D09AFF6C-0484-494E-B582-C8E412B96A27}" dt="2026-09-22T14:16:26.963" v="2044" actId="20577"/>
          <ac:spMkLst>
            <pc:docMk/>
            <pc:sldMk cId="4260462506" sldId="297"/>
            <ac:spMk id="11" creationId="{00000000-0000-0000-0000-000000000000}"/>
          </ac:spMkLst>
        </pc:spChg>
      </pc:sldChg>
      <pc:sldChg chg="modSp mod">
        <pc:chgData name="Hans Eckman" userId="d1dd2e50-943e-49d8-ae27-3f54400ed793" providerId="ADAL" clId="{D09AFF6C-0484-494E-B582-C8E412B96A27}" dt="2026-09-22T14:11:33.915" v="2010" actId="1038"/>
        <pc:sldMkLst>
          <pc:docMk/>
          <pc:sldMk cId="3836599091" sldId="430"/>
        </pc:sldMkLst>
        <pc:spChg chg="mod">
          <ac:chgData name="Hans Eckman" userId="d1dd2e50-943e-49d8-ae27-3f54400ed793" providerId="ADAL" clId="{D09AFF6C-0484-494E-B582-C8E412B96A27}" dt="2026-09-22T14:11:29.596" v="2007" actId="1036"/>
          <ac:spMkLst>
            <pc:docMk/>
            <pc:sldMk cId="3836599091" sldId="430"/>
            <ac:spMk id="11" creationId="{2D829E05-B17C-47B8-A72B-999D62D02C6B}"/>
          </ac:spMkLst>
        </pc:spChg>
        <pc:spChg chg="mod">
          <ac:chgData name="Hans Eckman" userId="d1dd2e50-943e-49d8-ae27-3f54400ed793" providerId="ADAL" clId="{D09AFF6C-0484-494E-B582-C8E412B96A27}" dt="2026-09-22T14:11:23.263" v="2003" actId="1035"/>
          <ac:spMkLst>
            <pc:docMk/>
            <pc:sldMk cId="3836599091" sldId="430"/>
            <ac:spMk id="12" creationId="{2AC2B6AE-D8B9-4D56-844E-E3ACCD048AC1}"/>
          </ac:spMkLst>
        </pc:spChg>
        <pc:spChg chg="mod">
          <ac:chgData name="Hans Eckman" userId="d1dd2e50-943e-49d8-ae27-3f54400ed793" providerId="ADAL" clId="{D09AFF6C-0484-494E-B582-C8E412B96A27}" dt="2026-09-22T14:11:23.263" v="2003" actId="1035"/>
          <ac:spMkLst>
            <pc:docMk/>
            <pc:sldMk cId="3836599091" sldId="430"/>
            <ac:spMk id="13" creationId="{A1025681-A1A7-4DE1-9DDF-06FF88A1B002}"/>
          </ac:spMkLst>
        </pc:spChg>
        <pc:spChg chg="mod">
          <ac:chgData name="Hans Eckman" userId="d1dd2e50-943e-49d8-ae27-3f54400ed793" providerId="ADAL" clId="{D09AFF6C-0484-494E-B582-C8E412B96A27}" dt="2026-09-22T14:11:33.915" v="2010" actId="1038"/>
          <ac:spMkLst>
            <pc:docMk/>
            <pc:sldMk cId="3836599091" sldId="430"/>
            <ac:spMk id="14" creationId="{4346E204-D1A1-4470-A634-1C5B8BBDA55F}"/>
          </ac:spMkLst>
        </pc:spChg>
      </pc:sldChg>
      <pc:sldChg chg="modSp">
        <pc:chgData name="Hans Eckman" userId="d1dd2e50-943e-49d8-ae27-3f54400ed793" providerId="ADAL" clId="{D09AFF6C-0484-494E-B582-C8E412B96A27}" dt="2026-09-13T19:07:51.918" v="1613"/>
        <pc:sldMkLst>
          <pc:docMk/>
          <pc:sldMk cId="3905510438" sldId="433"/>
        </pc:sldMkLst>
        <pc:spChg chg="mod">
          <ac:chgData name="Hans Eckman" userId="d1dd2e50-943e-49d8-ae27-3f54400ed793" providerId="ADAL" clId="{D09AFF6C-0484-494E-B582-C8E412B96A27}" dt="2026-09-13T19:07:51.918" v="1613"/>
          <ac:spMkLst>
            <pc:docMk/>
            <pc:sldMk cId="3905510438" sldId="433"/>
            <ac:spMk id="14" creationId="{FBF9F83C-E89E-428D-9E91-00BD062688B8}"/>
          </ac:spMkLst>
        </pc:spChg>
      </pc:sldChg>
      <pc:sldChg chg="modSp mod">
        <pc:chgData name="Hans Eckman" userId="d1dd2e50-943e-49d8-ae27-3f54400ed793" providerId="ADAL" clId="{D09AFF6C-0484-494E-B582-C8E412B96A27}" dt="2026-09-22T14:15:58.719" v="2029" actId="20577"/>
        <pc:sldMkLst>
          <pc:docMk/>
          <pc:sldMk cId="2576695552" sldId="441"/>
        </pc:sldMkLst>
        <pc:spChg chg="mod">
          <ac:chgData name="Hans Eckman" userId="d1dd2e50-943e-49d8-ae27-3f54400ed793" providerId="ADAL" clId="{D09AFF6C-0484-494E-B582-C8E412B96A27}" dt="2026-09-22T14:15:58.719" v="2029" actId="20577"/>
          <ac:spMkLst>
            <pc:docMk/>
            <pc:sldMk cId="2576695552" sldId="441"/>
            <ac:spMk id="7" creationId="{E40C9D8C-AE10-46A6-AAD1-122FFDDAB3E2}"/>
          </ac:spMkLst>
        </pc:spChg>
      </pc:sldChg>
      <pc:sldChg chg="modSp mod">
        <pc:chgData name="Hans Eckman" userId="d1dd2e50-943e-49d8-ae27-3f54400ed793" providerId="ADAL" clId="{D09AFF6C-0484-494E-B582-C8E412B96A27}" dt="2026-09-13T18:32:00.059" v="1368"/>
        <pc:sldMkLst>
          <pc:docMk/>
          <pc:sldMk cId="3364971502" sldId="442"/>
        </pc:sldMkLst>
        <pc:spChg chg="mod">
          <ac:chgData name="Hans Eckman" userId="d1dd2e50-943e-49d8-ae27-3f54400ed793" providerId="ADAL" clId="{D09AFF6C-0484-494E-B582-C8E412B96A27}" dt="2026-09-13T18:31:01.028" v="1362" actId="20577"/>
          <ac:spMkLst>
            <pc:docMk/>
            <pc:sldMk cId="3364971502" sldId="442"/>
            <ac:spMk id="2" creationId="{DE9D967E-AB90-4D11-89BA-FFF167EF080B}"/>
          </ac:spMkLst>
        </pc:spChg>
        <pc:picChg chg="mod">
          <ac:chgData name="Hans Eckman" userId="d1dd2e50-943e-49d8-ae27-3f54400ed793" providerId="ADAL" clId="{D09AFF6C-0484-494E-B582-C8E412B96A27}" dt="2026-09-13T18:32:00.059" v="1368"/>
          <ac:picMkLst>
            <pc:docMk/>
            <pc:sldMk cId="3364971502" sldId="442"/>
            <ac:picMk id="23" creationId="{EA52A867-30EC-4C65-AD98-1D71D547ADEF}"/>
          </ac:picMkLst>
        </pc:picChg>
        <pc:picChg chg="mod">
          <ac:chgData name="Hans Eckman" userId="d1dd2e50-943e-49d8-ae27-3f54400ed793" providerId="ADAL" clId="{D09AFF6C-0484-494E-B582-C8E412B96A27}" dt="2026-09-13T18:31:55.853" v="1367"/>
          <ac:picMkLst>
            <pc:docMk/>
            <pc:sldMk cId="3364971502" sldId="442"/>
            <ac:picMk id="24" creationId="{968FF164-15CD-4E7C-B14C-389FE8F4EBAF}"/>
          </ac:picMkLst>
        </pc:picChg>
        <pc:picChg chg="mod modCrop">
          <ac:chgData name="Hans Eckman" userId="d1dd2e50-943e-49d8-ae27-3f54400ed793" providerId="ADAL" clId="{D09AFF6C-0484-494E-B582-C8E412B96A27}" dt="2026-09-13T18:31:51.553" v="1366"/>
          <ac:picMkLst>
            <pc:docMk/>
            <pc:sldMk cId="3364971502" sldId="442"/>
            <ac:picMk id="25" creationId="{3BB8076A-AD35-4E2A-A2B5-5612BB1D096B}"/>
          </ac:picMkLst>
        </pc:picChg>
      </pc:sldChg>
      <pc:sldChg chg="addSp modSp">
        <pc:chgData name="Hans Eckman" userId="d1dd2e50-943e-49d8-ae27-3f54400ed793" providerId="ADAL" clId="{D09AFF6C-0484-494E-B582-C8E412B96A27}" dt="2026-09-13T16:57:03.503" v="4" actId="767"/>
        <pc:sldMkLst>
          <pc:docMk/>
          <pc:sldMk cId="678299739" sldId="443"/>
        </pc:sldMkLst>
        <pc:spChg chg="add mod">
          <ac:chgData name="Hans Eckman" userId="d1dd2e50-943e-49d8-ae27-3f54400ed793" providerId="ADAL" clId="{D09AFF6C-0484-494E-B582-C8E412B96A27}" dt="2026-09-13T16:57:03.503" v="4" actId="767"/>
          <ac:spMkLst>
            <pc:docMk/>
            <pc:sldMk cId="678299739" sldId="443"/>
            <ac:spMk id="26" creationId="{6679F993-9568-D7D1-50FE-23FB7072A1BD}"/>
          </ac:spMkLst>
        </pc:spChg>
        <pc:picChg chg="add mod">
          <ac:chgData name="Hans Eckman" userId="d1dd2e50-943e-49d8-ae27-3f54400ed793" providerId="ADAL" clId="{D09AFF6C-0484-494E-B582-C8E412B96A27}" dt="2026-09-13T16:54:30.317" v="3" actId="11530"/>
          <ac:picMkLst>
            <pc:docMk/>
            <pc:sldMk cId="678299739" sldId="443"/>
            <ac:picMk id="10" creationId="{9A970B4D-8C47-9B42-12F6-2FBFECAA3A39}"/>
          </ac:picMkLst>
        </pc:picChg>
        <pc:picChg chg="add">
          <ac:chgData name="Hans Eckman" userId="d1dd2e50-943e-49d8-ae27-3f54400ed793" providerId="ADAL" clId="{D09AFF6C-0484-494E-B582-C8E412B96A27}" dt="2026-09-13T16:53:02.358" v="1"/>
          <ac:picMkLst>
            <pc:docMk/>
            <pc:sldMk cId="678299739" sldId="443"/>
            <ac:picMk id="12" creationId="{6030CBC7-536D-7BAF-442C-4240EC77B29E}"/>
          </ac:picMkLst>
        </pc:picChg>
        <pc:picChg chg="add mod">
          <ac:chgData name="Hans Eckman" userId="d1dd2e50-943e-49d8-ae27-3f54400ed793" providerId="ADAL" clId="{D09AFF6C-0484-494E-B582-C8E412B96A27}" dt="2026-09-13T16:54:01.007" v="2" actId="11530"/>
          <ac:picMkLst>
            <pc:docMk/>
            <pc:sldMk cId="678299739" sldId="443"/>
            <ac:picMk id="22" creationId="{FB78DF8C-8F76-F7E2-4AA1-2E0E3F1BB98A}"/>
          </ac:picMkLst>
        </pc:picChg>
        <pc:picChg chg="add">
          <ac:chgData name="Hans Eckman" userId="d1dd2e50-943e-49d8-ae27-3f54400ed793" providerId="ADAL" clId="{D09AFF6C-0484-494E-B582-C8E412B96A27}" dt="2026-09-13T16:53:02.358" v="1"/>
          <ac:picMkLst>
            <pc:docMk/>
            <pc:sldMk cId="678299739" sldId="443"/>
            <ac:picMk id="24" creationId="{58F5F4CE-4E1C-4B6E-1E76-A53AC74EA0B8}"/>
          </ac:picMkLst>
        </pc:picChg>
      </pc:sldChg>
      <pc:sldChg chg="addSp modSp mod">
        <pc:chgData name="Hans Eckman" userId="d1dd2e50-943e-49d8-ae27-3f54400ed793" providerId="ADAL" clId="{D09AFF6C-0484-494E-B582-C8E412B96A27}" dt="2026-09-22T14:04:04.172" v="1939" actId="20577"/>
        <pc:sldMkLst>
          <pc:docMk/>
          <pc:sldMk cId="3128255226" sldId="446"/>
        </pc:sldMkLst>
        <pc:spChg chg="mod">
          <ac:chgData name="Hans Eckman" userId="d1dd2e50-943e-49d8-ae27-3f54400ed793" providerId="ADAL" clId="{D09AFF6C-0484-494E-B582-C8E412B96A27}" dt="2026-09-22T14:00:56.002" v="1909" actId="20577"/>
          <ac:spMkLst>
            <pc:docMk/>
            <pc:sldMk cId="3128255226" sldId="446"/>
            <ac:spMk id="8" creationId="{6FAE5F24-B4AC-46D1-8341-F4F1E88F1E84}"/>
          </ac:spMkLst>
        </pc:spChg>
        <pc:spChg chg="mod">
          <ac:chgData name="Hans Eckman" userId="d1dd2e50-943e-49d8-ae27-3f54400ed793" providerId="ADAL" clId="{D09AFF6C-0484-494E-B582-C8E412B96A27}" dt="2026-09-22T14:04:04.172" v="1939" actId="20577"/>
          <ac:spMkLst>
            <pc:docMk/>
            <pc:sldMk cId="3128255226" sldId="446"/>
            <ac:spMk id="11" creationId="{00000000-0000-0000-0000-000000000000}"/>
          </ac:spMkLst>
        </pc:spChg>
        <pc:spChg chg="mod">
          <ac:chgData name="Hans Eckman" userId="d1dd2e50-943e-49d8-ae27-3f54400ed793" providerId="ADAL" clId="{D09AFF6C-0484-494E-B582-C8E412B96A27}" dt="2026-09-22T14:03:48.580" v="1937" actId="207"/>
          <ac:spMkLst>
            <pc:docMk/>
            <pc:sldMk cId="3128255226" sldId="446"/>
            <ac:spMk id="20" creationId="{36828E6E-8F21-46AD-8765-A6F5CFFC2BDF}"/>
          </ac:spMkLst>
        </pc:spChg>
        <pc:picChg chg="add mod">
          <ac:chgData name="Hans Eckman" userId="d1dd2e50-943e-49d8-ae27-3f54400ed793" providerId="ADAL" clId="{D09AFF6C-0484-494E-B582-C8E412B96A27}" dt="2026-09-22T14:03:24.883" v="1934" actId="1582"/>
          <ac:picMkLst>
            <pc:docMk/>
            <pc:sldMk cId="3128255226" sldId="446"/>
            <ac:picMk id="3" creationId="{78072373-4789-6D40-CA13-7E120C08755F}"/>
          </ac:picMkLst>
        </pc:picChg>
        <pc:picChg chg="mod">
          <ac:chgData name="Hans Eckman" userId="d1dd2e50-943e-49d8-ae27-3f54400ed793" providerId="ADAL" clId="{D09AFF6C-0484-494E-B582-C8E412B96A27}" dt="2026-09-22T14:00:36.629" v="1903" actId="1076"/>
          <ac:picMkLst>
            <pc:docMk/>
            <pc:sldMk cId="3128255226" sldId="446"/>
            <ac:picMk id="6" creationId="{AEB38C6A-073E-49C5-877E-E042A6D3359D}"/>
          </ac:picMkLst>
        </pc:picChg>
      </pc:sldChg>
      <pc:sldChg chg="modSp mod">
        <pc:chgData name="Hans Eckman" userId="d1dd2e50-943e-49d8-ae27-3f54400ed793" providerId="ADAL" clId="{D09AFF6C-0484-494E-B582-C8E412B96A27}" dt="2026-09-22T14:10:01.347" v="1995" actId="14100"/>
        <pc:sldMkLst>
          <pc:docMk/>
          <pc:sldMk cId="3040733942" sldId="449"/>
        </pc:sldMkLst>
        <pc:spChg chg="mod">
          <ac:chgData name="Hans Eckman" userId="d1dd2e50-943e-49d8-ae27-3f54400ed793" providerId="ADAL" clId="{D09AFF6C-0484-494E-B582-C8E412B96A27}" dt="2026-09-22T14:10:01.347" v="1995" actId="14100"/>
          <ac:spMkLst>
            <pc:docMk/>
            <pc:sldMk cId="3040733942" sldId="449"/>
            <ac:spMk id="15" creationId="{2D297AB4-1CF4-8FF3-D612-42070E552A62}"/>
          </ac:spMkLst>
        </pc:spChg>
      </pc:sldChg>
      <pc:sldChg chg="modSp">
        <pc:chgData name="Hans Eckman" userId="d1dd2e50-943e-49d8-ae27-3f54400ed793" providerId="ADAL" clId="{D09AFF6C-0484-494E-B582-C8E412B96A27}" dt="2026-09-22T14:05:52.223" v="1940"/>
        <pc:sldMkLst>
          <pc:docMk/>
          <pc:sldMk cId="2837725395" sldId="450"/>
        </pc:sldMkLst>
        <pc:picChg chg="mod">
          <ac:chgData name="Hans Eckman" userId="d1dd2e50-943e-49d8-ae27-3f54400ed793" providerId="ADAL" clId="{D09AFF6C-0484-494E-B582-C8E412B96A27}" dt="2026-09-22T14:05:52.223" v="1940"/>
          <ac:picMkLst>
            <pc:docMk/>
            <pc:sldMk cId="2837725395" sldId="450"/>
            <ac:picMk id="20" creationId="{866CC7E6-CE36-4F6B-AB82-57039D53D06B}"/>
          </ac:picMkLst>
        </pc:picChg>
      </pc:sldChg>
      <pc:sldChg chg="modSp">
        <pc:chgData name="Hans Eckman" userId="d1dd2e50-943e-49d8-ae27-3f54400ed793" providerId="ADAL" clId="{D09AFF6C-0484-494E-B582-C8E412B96A27}" dt="2026-09-22T13:59:55.674" v="1901"/>
        <pc:sldMkLst>
          <pc:docMk/>
          <pc:sldMk cId="1052785486" sldId="451"/>
        </pc:sldMkLst>
        <pc:picChg chg="mod">
          <ac:chgData name="Hans Eckman" userId="d1dd2e50-943e-49d8-ae27-3f54400ed793" providerId="ADAL" clId="{D09AFF6C-0484-494E-B582-C8E412B96A27}" dt="2026-09-22T13:59:55.674" v="1901"/>
          <ac:picMkLst>
            <pc:docMk/>
            <pc:sldMk cId="1052785486" sldId="451"/>
            <ac:picMk id="16" creationId="{00000000-0000-0000-0000-000000000000}"/>
          </ac:picMkLst>
        </pc:picChg>
      </pc:sldChg>
      <pc:sldChg chg="delSp modSp mod ord">
        <pc:chgData name="Hans Eckman" userId="d1dd2e50-943e-49d8-ae27-3f54400ed793" providerId="ADAL" clId="{D09AFF6C-0484-494E-B582-C8E412B96A27}" dt="2026-09-13T20:08:20.442" v="1861" actId="1076"/>
        <pc:sldMkLst>
          <pc:docMk/>
          <pc:sldMk cId="0" sldId="454"/>
        </pc:sldMkLst>
        <pc:spChg chg="mod">
          <ac:chgData name="Hans Eckman" userId="d1dd2e50-943e-49d8-ae27-3f54400ed793" providerId="ADAL" clId="{D09AFF6C-0484-494E-B582-C8E412B96A27}" dt="2026-09-13T19:54:49.638" v="1801" actId="6549"/>
          <ac:spMkLst>
            <pc:docMk/>
            <pc:sldMk cId="0" sldId="454"/>
            <ac:spMk id="20" creationId="{00000000-0000-0000-0000-000000000000}"/>
          </ac:spMkLst>
        </pc:spChg>
        <pc:spChg chg="mod">
          <ac:chgData name="Hans Eckman" userId="d1dd2e50-943e-49d8-ae27-3f54400ed793" providerId="ADAL" clId="{D09AFF6C-0484-494E-B582-C8E412B96A27}" dt="2026-09-13T20:08:11.638" v="1860" actId="14100"/>
          <ac:spMkLst>
            <pc:docMk/>
            <pc:sldMk cId="0" sldId="454"/>
            <ac:spMk id="21" creationId="{00000000-0000-0000-0000-000000000000}"/>
          </ac:spMkLst>
        </pc:spChg>
        <pc:spChg chg="mod">
          <ac:chgData name="Hans Eckman" userId="d1dd2e50-943e-49d8-ae27-3f54400ed793" providerId="ADAL" clId="{D09AFF6C-0484-494E-B582-C8E412B96A27}" dt="2026-09-13T20:08:20.442" v="1861" actId="1076"/>
          <ac:spMkLst>
            <pc:docMk/>
            <pc:sldMk cId="0" sldId="454"/>
            <ac:spMk id="22" creationId="{00000000-0000-0000-0000-000000000000}"/>
          </ac:spMkLst>
        </pc:spChg>
        <pc:spChg chg="mod">
          <ac:chgData name="Hans Eckman" userId="d1dd2e50-943e-49d8-ae27-3f54400ed793" providerId="ADAL" clId="{D09AFF6C-0484-494E-B582-C8E412B96A27}" dt="2026-09-13T20:08:11.638" v="1860" actId="14100"/>
          <ac:spMkLst>
            <pc:docMk/>
            <pc:sldMk cId="0" sldId="454"/>
            <ac:spMk id="23" creationId="{00000000-0000-0000-0000-000000000000}"/>
          </ac:spMkLst>
        </pc:spChg>
        <pc:spChg chg="mod">
          <ac:chgData name="Hans Eckman" userId="d1dd2e50-943e-49d8-ae27-3f54400ed793" providerId="ADAL" clId="{D09AFF6C-0484-494E-B582-C8E412B96A27}" dt="2026-09-13T20:08:20.442" v="1861" actId="1076"/>
          <ac:spMkLst>
            <pc:docMk/>
            <pc:sldMk cId="0" sldId="454"/>
            <ac:spMk id="24" creationId="{00000000-0000-0000-0000-000000000000}"/>
          </ac:spMkLst>
        </pc:spChg>
      </pc:sldChg>
      <pc:sldChg chg="modSp mod modNotes">
        <pc:chgData name="Hans Eckman" userId="d1dd2e50-943e-49d8-ae27-3f54400ed793" providerId="ADAL" clId="{D09AFF6C-0484-494E-B582-C8E412B96A27}" dt="2026-09-22T13:59:34.470" v="1900" actId="122"/>
        <pc:sldMkLst>
          <pc:docMk/>
          <pc:sldMk cId="0" sldId="457"/>
        </pc:sldMkLst>
        <pc:spChg chg="mod">
          <ac:chgData name="Hans Eckman" userId="d1dd2e50-943e-49d8-ae27-3f54400ed793" providerId="ADAL" clId="{D09AFF6C-0484-494E-B582-C8E412B96A27}" dt="2026-09-13T19:04:20.809" v="1478" actId="20577"/>
          <ac:spMkLst>
            <pc:docMk/>
            <pc:sldMk cId="0" sldId="457"/>
            <ac:spMk id="10" creationId="{00000000-0000-0000-0000-000000000000}"/>
          </ac:spMkLst>
        </pc:spChg>
        <pc:spChg chg="mod">
          <ac:chgData name="Hans Eckman" userId="d1dd2e50-943e-49d8-ae27-3f54400ed793" providerId="ADAL" clId="{D09AFF6C-0484-494E-B582-C8E412B96A27}" dt="2026-09-22T13:59:34.470" v="1900" actId="122"/>
          <ac:spMkLst>
            <pc:docMk/>
            <pc:sldMk cId="0" sldId="457"/>
            <ac:spMk id="11" creationId="{00000000-0000-0000-0000-000000000000}"/>
          </ac:spMkLst>
        </pc:spChg>
      </pc:sldChg>
      <pc:sldChg chg="modSp mod modNotes">
        <pc:chgData name="Hans Eckman" userId="d1dd2e50-943e-49d8-ae27-3f54400ed793" providerId="ADAL" clId="{D09AFF6C-0484-494E-B582-C8E412B96A27}" dt="2026-09-22T14:12:22.030" v="2012" actId="20577"/>
        <pc:sldMkLst>
          <pc:docMk/>
          <pc:sldMk cId="0" sldId="459"/>
        </pc:sldMkLst>
        <pc:spChg chg="mod">
          <ac:chgData name="Hans Eckman" userId="d1dd2e50-943e-49d8-ae27-3f54400ed793" providerId="ADAL" clId="{D09AFF6C-0484-494E-B582-C8E412B96A27}" dt="2026-09-13T20:01:38.809" v="1811"/>
          <ac:spMkLst>
            <pc:docMk/>
            <pc:sldMk cId="0" sldId="459"/>
            <ac:spMk id="10" creationId="{00000000-0000-0000-0000-000000000000}"/>
          </ac:spMkLst>
        </pc:spChg>
        <pc:spChg chg="mod">
          <ac:chgData name="Hans Eckman" userId="d1dd2e50-943e-49d8-ae27-3f54400ed793" providerId="ADAL" clId="{D09AFF6C-0484-494E-B582-C8E412B96A27}" dt="2026-09-22T14:12:22.030" v="2012" actId="20577"/>
          <ac:spMkLst>
            <pc:docMk/>
            <pc:sldMk cId="0" sldId="459"/>
            <ac:spMk id="11" creationId="{00000000-0000-0000-0000-000000000000}"/>
          </ac:spMkLst>
        </pc:spChg>
      </pc:sldChg>
      <pc:sldChg chg="modSp mod">
        <pc:chgData name="Hans Eckman" userId="d1dd2e50-943e-49d8-ae27-3f54400ed793" providerId="ADAL" clId="{D09AFF6C-0484-494E-B582-C8E412B96A27}" dt="2026-09-13T19:53:47.407" v="1799" actId="20577"/>
        <pc:sldMkLst>
          <pc:docMk/>
          <pc:sldMk cId="0" sldId="460"/>
        </pc:sldMkLst>
        <pc:spChg chg="mod">
          <ac:chgData name="Hans Eckman" userId="d1dd2e50-943e-49d8-ae27-3f54400ed793" providerId="ADAL" clId="{D09AFF6C-0484-494E-B582-C8E412B96A27}" dt="2026-09-13T19:53:47.407" v="1799" actId="20577"/>
          <ac:spMkLst>
            <pc:docMk/>
            <pc:sldMk cId="0" sldId="460"/>
            <ac:spMk id="11" creationId="{00000000-0000-0000-0000-000000000000}"/>
          </ac:spMkLst>
        </pc:spChg>
      </pc:sldChg>
      <pc:sldChg chg="addSp delSp modSp mod chgLayout">
        <pc:chgData name="Hans Eckman" userId="d1dd2e50-943e-49d8-ae27-3f54400ed793" providerId="ADAL" clId="{D09AFF6C-0484-494E-B582-C8E412B96A27}" dt="2026-09-22T13:58:37.290" v="1893" actId="12"/>
        <pc:sldMkLst>
          <pc:docMk/>
          <pc:sldMk cId="0" sldId="461"/>
        </pc:sldMkLst>
        <pc:spChg chg="add mod ord">
          <ac:chgData name="Hans Eckman" userId="d1dd2e50-943e-49d8-ae27-3f54400ed793" providerId="ADAL" clId="{D09AFF6C-0484-494E-B582-C8E412B96A27}" dt="2026-09-13T18:17:10.187" v="1156" actId="6264"/>
          <ac:spMkLst>
            <pc:docMk/>
            <pc:sldMk cId="0" sldId="461"/>
            <ac:spMk id="4" creationId="{EDC8BA5D-EB41-BBFA-C5B4-29AB54376D4F}"/>
          </ac:spMkLst>
        </pc:spChg>
        <pc:spChg chg="mod ord">
          <ac:chgData name="Hans Eckman" userId="d1dd2e50-943e-49d8-ae27-3f54400ed793" providerId="ADAL" clId="{D09AFF6C-0484-494E-B582-C8E412B96A27}" dt="2026-09-13T18:17:10.187" v="1156" actId="6264"/>
          <ac:spMkLst>
            <pc:docMk/>
            <pc:sldMk cId="0" sldId="461"/>
            <ac:spMk id="10" creationId="{00000000-0000-0000-0000-000000000000}"/>
          </ac:spMkLst>
        </pc:spChg>
        <pc:spChg chg="mod ord">
          <ac:chgData name="Hans Eckman" userId="d1dd2e50-943e-49d8-ae27-3f54400ed793" providerId="ADAL" clId="{D09AFF6C-0484-494E-B582-C8E412B96A27}" dt="2026-09-22T13:58:37.290" v="1893" actId="12"/>
          <ac:spMkLst>
            <pc:docMk/>
            <pc:sldMk cId="0" sldId="461"/>
            <ac:spMk id="11" creationId="{00000000-0000-0000-0000-000000000000}"/>
          </ac:spMkLst>
        </pc:spChg>
      </pc:sldChg>
      <pc:sldChg chg="modSp mod">
        <pc:chgData name="Hans Eckman" userId="d1dd2e50-943e-49d8-ae27-3f54400ed793" providerId="ADAL" clId="{D09AFF6C-0484-494E-B582-C8E412B96A27}" dt="2026-09-22T13:58:54.526" v="1896" actId="12"/>
        <pc:sldMkLst>
          <pc:docMk/>
          <pc:sldMk cId="0" sldId="462"/>
        </pc:sldMkLst>
        <pc:spChg chg="mod">
          <ac:chgData name="Hans Eckman" userId="d1dd2e50-943e-49d8-ae27-3f54400ed793" providerId="ADAL" clId="{D09AFF6C-0484-494E-B582-C8E412B96A27}" dt="2026-09-13T19:52:28.293" v="1796" actId="20577"/>
          <ac:spMkLst>
            <pc:docMk/>
            <pc:sldMk cId="0" sldId="462"/>
            <ac:spMk id="10" creationId="{00000000-0000-0000-0000-000000000000}"/>
          </ac:spMkLst>
        </pc:spChg>
        <pc:spChg chg="mod">
          <ac:chgData name="Hans Eckman" userId="d1dd2e50-943e-49d8-ae27-3f54400ed793" providerId="ADAL" clId="{D09AFF6C-0484-494E-B582-C8E412B96A27}" dt="2026-09-22T13:58:54.526" v="1896" actId="12"/>
          <ac:spMkLst>
            <pc:docMk/>
            <pc:sldMk cId="0" sldId="462"/>
            <ac:spMk id="11" creationId="{00000000-0000-0000-0000-000000000000}"/>
          </ac:spMkLst>
        </pc:spChg>
      </pc:sldChg>
      <pc:sldChg chg="modSp mod">
        <pc:chgData name="Hans Eckman" userId="d1dd2e50-943e-49d8-ae27-3f54400ed793" providerId="ADAL" clId="{D09AFF6C-0484-494E-B582-C8E412B96A27}" dt="2026-09-22T13:59:00.790" v="1897" actId="122"/>
        <pc:sldMkLst>
          <pc:docMk/>
          <pc:sldMk cId="0" sldId="463"/>
        </pc:sldMkLst>
        <pc:spChg chg="mod">
          <ac:chgData name="Hans Eckman" userId="d1dd2e50-943e-49d8-ae27-3f54400ed793" providerId="ADAL" clId="{D09AFF6C-0484-494E-B582-C8E412B96A27}" dt="2026-09-13T17:54:59.046" v="380" actId="20577"/>
          <ac:spMkLst>
            <pc:docMk/>
            <pc:sldMk cId="0" sldId="463"/>
            <ac:spMk id="10" creationId="{00000000-0000-0000-0000-000000000000}"/>
          </ac:spMkLst>
        </pc:spChg>
        <pc:spChg chg="mod">
          <ac:chgData name="Hans Eckman" userId="d1dd2e50-943e-49d8-ae27-3f54400ed793" providerId="ADAL" clId="{D09AFF6C-0484-494E-B582-C8E412B96A27}" dt="2026-09-22T13:59:00.790" v="1897" actId="122"/>
          <ac:spMkLst>
            <pc:docMk/>
            <pc:sldMk cId="0" sldId="463"/>
            <ac:spMk id="11" creationId="{00000000-0000-0000-0000-000000000000}"/>
          </ac:spMkLst>
        </pc:spChg>
      </pc:sldChg>
      <pc:sldChg chg="addSp delSp modSp mod chgLayout">
        <pc:chgData name="Hans Eckman" userId="d1dd2e50-943e-49d8-ae27-3f54400ed793" providerId="ADAL" clId="{D09AFF6C-0484-494E-B582-C8E412B96A27}" dt="2026-09-22T13:59:10.944" v="1898" actId="122"/>
        <pc:sldMkLst>
          <pc:docMk/>
          <pc:sldMk cId="0" sldId="464"/>
        </pc:sldMkLst>
        <pc:spChg chg="add mod ord">
          <ac:chgData name="Hans Eckman" userId="d1dd2e50-943e-49d8-ae27-3f54400ed793" providerId="ADAL" clId="{D09AFF6C-0484-494E-B582-C8E412B96A27}" dt="2026-09-13T17:46:43.606" v="227" actId="6264"/>
          <ac:spMkLst>
            <pc:docMk/>
            <pc:sldMk cId="0" sldId="464"/>
            <ac:spMk id="4" creationId="{86ADD860-DA0E-192B-8BE7-22B25F3BE4D5}"/>
          </ac:spMkLst>
        </pc:spChg>
        <pc:spChg chg="add mod">
          <ac:chgData name="Hans Eckman" userId="d1dd2e50-943e-49d8-ae27-3f54400ed793" providerId="ADAL" clId="{D09AFF6C-0484-494E-B582-C8E412B96A27}" dt="2026-09-13T17:47:16.562" v="228"/>
          <ac:spMkLst>
            <pc:docMk/>
            <pc:sldMk cId="0" sldId="464"/>
            <ac:spMk id="5" creationId="{C66CBAB6-C01E-C937-D154-C15A0E3E9497}"/>
          </ac:spMkLst>
        </pc:spChg>
        <pc:spChg chg="add mod">
          <ac:chgData name="Hans Eckman" userId="d1dd2e50-943e-49d8-ae27-3f54400ed793" providerId="ADAL" clId="{D09AFF6C-0484-494E-B582-C8E412B96A27}" dt="2026-09-13T17:47:16.562" v="228"/>
          <ac:spMkLst>
            <pc:docMk/>
            <pc:sldMk cId="0" sldId="464"/>
            <ac:spMk id="6" creationId="{51FE3A7F-4445-CAA0-D00E-DCC81E3A6150}"/>
          </ac:spMkLst>
        </pc:spChg>
        <pc:spChg chg="add mod">
          <ac:chgData name="Hans Eckman" userId="d1dd2e50-943e-49d8-ae27-3f54400ed793" providerId="ADAL" clId="{D09AFF6C-0484-494E-B582-C8E412B96A27}" dt="2026-09-13T17:47:16.562" v="228"/>
          <ac:spMkLst>
            <pc:docMk/>
            <pc:sldMk cId="0" sldId="464"/>
            <ac:spMk id="7" creationId="{AD9D2197-8DC8-69B1-E15C-AB1E6C56BC90}"/>
          </ac:spMkLst>
        </pc:spChg>
        <pc:spChg chg="mod ord">
          <ac:chgData name="Hans Eckman" userId="d1dd2e50-943e-49d8-ae27-3f54400ed793" providerId="ADAL" clId="{D09AFF6C-0484-494E-B582-C8E412B96A27}" dt="2026-09-13T19:36:05.896" v="1782" actId="20577"/>
          <ac:spMkLst>
            <pc:docMk/>
            <pc:sldMk cId="0" sldId="464"/>
            <ac:spMk id="10" creationId="{00000000-0000-0000-0000-000000000000}"/>
          </ac:spMkLst>
        </pc:spChg>
        <pc:spChg chg="mod ord">
          <ac:chgData name="Hans Eckman" userId="d1dd2e50-943e-49d8-ae27-3f54400ed793" providerId="ADAL" clId="{D09AFF6C-0484-494E-B582-C8E412B96A27}" dt="2026-09-22T13:59:10.944" v="1898" actId="122"/>
          <ac:spMkLst>
            <pc:docMk/>
            <pc:sldMk cId="0" sldId="464"/>
            <ac:spMk id="11" creationId="{00000000-0000-0000-0000-000000000000}"/>
          </ac:spMkLst>
        </pc:spChg>
      </pc:sldChg>
      <pc:sldChg chg="addSp modSp add mod setBg modAnim">
        <pc:chgData name="Hans Eckman" userId="d1dd2e50-943e-49d8-ae27-3f54400ed793" providerId="ADAL" clId="{D09AFF6C-0484-494E-B582-C8E412B96A27}" dt="2026-09-13T17:49:20.160" v="249"/>
        <pc:sldMkLst>
          <pc:docMk/>
          <pc:sldMk cId="2925156590" sldId="465"/>
        </pc:sldMkLst>
        <pc:spChg chg="add mod">
          <ac:chgData name="Hans Eckman" userId="d1dd2e50-943e-49d8-ae27-3f54400ed793" providerId="ADAL" clId="{D09AFF6C-0484-494E-B582-C8E412B96A27}" dt="2026-09-13T17:40:23.869" v="31"/>
          <ac:spMkLst>
            <pc:docMk/>
            <pc:sldMk cId="2925156590" sldId="465"/>
            <ac:spMk id="5" creationId="{D0B4EEE4-B761-1736-B6AB-A0485B3A6A3F}"/>
          </ac:spMkLst>
        </pc:spChg>
        <pc:spChg chg="add mod">
          <ac:chgData name="Hans Eckman" userId="d1dd2e50-943e-49d8-ae27-3f54400ed793" providerId="ADAL" clId="{D09AFF6C-0484-494E-B582-C8E412B96A27}" dt="2026-09-13T17:49:20.160" v="249"/>
          <ac:spMkLst>
            <pc:docMk/>
            <pc:sldMk cId="2925156590" sldId="465"/>
            <ac:spMk id="6" creationId="{C80A9DB8-0663-2C2B-BB47-F0D4B27FEE5E}"/>
          </ac:spMkLst>
        </pc:spChg>
        <pc:spChg chg="add mod">
          <ac:chgData name="Hans Eckman" userId="d1dd2e50-943e-49d8-ae27-3f54400ed793" providerId="ADAL" clId="{D09AFF6C-0484-494E-B582-C8E412B96A27}" dt="2026-09-13T17:40:24.060" v="82" actId="27636"/>
          <ac:spMkLst>
            <pc:docMk/>
            <pc:sldMk cId="2925156590" sldId="465"/>
            <ac:spMk id="7" creationId="{0FCF893B-69CD-40CA-0346-A308B7F8FDD8}"/>
          </ac:spMkLst>
        </pc:spChg>
        <pc:spChg chg="add mod">
          <ac:chgData name="Hans Eckman" userId="d1dd2e50-943e-49d8-ae27-3f54400ed793" providerId="ADAL" clId="{D09AFF6C-0484-494E-B582-C8E412B96A27}" dt="2026-09-13T17:40:24.068" v="83" actId="27636"/>
          <ac:spMkLst>
            <pc:docMk/>
            <pc:sldMk cId="2925156590" sldId="465"/>
            <ac:spMk id="10" creationId="{40370B95-90AF-2553-2AD3-BD0980FEFA59}"/>
          </ac:spMkLst>
        </pc:spChg>
        <pc:picChg chg="add mod">
          <ac:chgData name="Hans Eckman" userId="d1dd2e50-943e-49d8-ae27-3f54400ed793" providerId="ADAL" clId="{D09AFF6C-0484-494E-B582-C8E412B96A27}" dt="2026-09-13T17:40:23.906" v="58"/>
          <ac:picMkLst>
            <pc:docMk/>
            <pc:sldMk cId="2925156590" sldId="465"/>
            <ac:picMk id="9" creationId="{D122AB35-408E-C5CB-B972-3A6D835C823D}"/>
          </ac:picMkLst>
        </pc:picChg>
        <pc:picChg chg="add mod">
          <ac:chgData name="Hans Eckman" userId="d1dd2e50-943e-49d8-ae27-3f54400ed793" providerId="ADAL" clId="{D09AFF6C-0484-494E-B582-C8E412B96A27}" dt="2026-09-13T17:40:23.930" v="79"/>
          <ac:picMkLst>
            <pc:docMk/>
            <pc:sldMk cId="2925156590" sldId="465"/>
            <ac:picMk id="12" creationId="{2381C157-DB5E-77FE-51FE-2B24FAAFB5BB}"/>
          </ac:picMkLst>
        </pc:picChg>
      </pc:sldChg>
      <pc:sldChg chg="addSp delSp modSp new mod modClrScheme chgLayout">
        <pc:chgData name="Hans Eckman" userId="d1dd2e50-943e-49d8-ae27-3f54400ed793" providerId="ADAL" clId="{D09AFF6C-0484-494E-B582-C8E412B96A27}" dt="2026-09-22T13:57:27.927" v="1888" actId="179"/>
        <pc:sldMkLst>
          <pc:docMk/>
          <pc:sldMk cId="3575060409" sldId="466"/>
        </pc:sldMkLst>
        <pc:spChg chg="mod ord">
          <ac:chgData name="Hans Eckman" userId="d1dd2e50-943e-49d8-ae27-3f54400ed793" providerId="ADAL" clId="{D09AFF6C-0484-494E-B582-C8E412B96A27}" dt="2026-09-13T17:42:50.110" v="101" actId="6264"/>
          <ac:spMkLst>
            <pc:docMk/>
            <pc:sldMk cId="3575060409" sldId="466"/>
            <ac:spMk id="2" creationId="{B299F5D4-5C5C-FEE8-C240-06800E817840}"/>
          </ac:spMkLst>
        </pc:spChg>
        <pc:spChg chg="mod ord">
          <ac:chgData name="Hans Eckman" userId="d1dd2e50-943e-49d8-ae27-3f54400ed793" providerId="ADAL" clId="{D09AFF6C-0484-494E-B582-C8E412B96A27}" dt="2026-09-13T17:42:50.110" v="101" actId="6264"/>
          <ac:spMkLst>
            <pc:docMk/>
            <pc:sldMk cId="3575060409" sldId="466"/>
            <ac:spMk id="3" creationId="{1A43EADD-4BF2-BACE-C28D-A7D59D4E51E9}"/>
          </ac:spMkLst>
        </pc:spChg>
        <pc:spChg chg="mod ord">
          <ac:chgData name="Hans Eckman" userId="d1dd2e50-943e-49d8-ae27-3f54400ed793" providerId="ADAL" clId="{D09AFF6C-0484-494E-B582-C8E412B96A27}" dt="2026-09-13T17:42:50.110" v="101" actId="6264"/>
          <ac:spMkLst>
            <pc:docMk/>
            <pc:sldMk cId="3575060409" sldId="466"/>
            <ac:spMk id="4" creationId="{2FCFC4C3-F20C-1D42-9E4B-8EB95D401792}"/>
          </ac:spMkLst>
        </pc:spChg>
        <pc:spChg chg="mod ord">
          <ac:chgData name="Hans Eckman" userId="d1dd2e50-943e-49d8-ae27-3f54400ed793" providerId="ADAL" clId="{D09AFF6C-0484-494E-B582-C8E412B96A27}" dt="2026-09-13T17:42:50.110" v="101" actId="6264"/>
          <ac:spMkLst>
            <pc:docMk/>
            <pc:sldMk cId="3575060409" sldId="466"/>
            <ac:spMk id="5" creationId="{ADBA45C8-822A-6A45-16B6-E1DAE3DE7B72}"/>
          </ac:spMkLst>
        </pc:spChg>
        <pc:spChg chg="add mod ord">
          <ac:chgData name="Hans Eckman" userId="d1dd2e50-943e-49d8-ae27-3f54400ed793" providerId="ADAL" clId="{D09AFF6C-0484-494E-B582-C8E412B96A27}" dt="2026-09-22T13:57:27.927" v="1888" actId="179"/>
          <ac:spMkLst>
            <pc:docMk/>
            <pc:sldMk cId="3575060409" sldId="466"/>
            <ac:spMk id="7" creationId="{92870D91-FA85-98D7-09D8-D0C842E467BD}"/>
          </ac:spMkLst>
        </pc:spChg>
      </pc:sldChg>
      <pc:sldChg chg="addSp modSp add mod setBg modAnim">
        <pc:chgData name="Hans Eckman" userId="d1dd2e50-943e-49d8-ae27-3f54400ed793" providerId="ADAL" clId="{D09AFF6C-0484-494E-B582-C8E412B96A27}" dt="2026-09-13T17:51:09.949" v="317" actId="27636"/>
        <pc:sldMkLst>
          <pc:docMk/>
          <pc:sldMk cId="1713622796" sldId="467"/>
        </pc:sldMkLst>
        <pc:spChg chg="add mod">
          <ac:chgData name="Hans Eckman" userId="d1dd2e50-943e-49d8-ae27-3f54400ed793" providerId="ADAL" clId="{D09AFF6C-0484-494E-B582-C8E412B96A27}" dt="2026-09-13T17:51:09.766" v="265"/>
          <ac:spMkLst>
            <pc:docMk/>
            <pc:sldMk cId="1713622796" sldId="467"/>
            <ac:spMk id="5" creationId="{D4BA3816-75EA-B22E-B8CB-FB281E0B871F}"/>
          </ac:spMkLst>
        </pc:spChg>
        <pc:spChg chg="add mod">
          <ac:chgData name="Hans Eckman" userId="d1dd2e50-943e-49d8-ae27-3f54400ed793" providerId="ADAL" clId="{D09AFF6C-0484-494E-B582-C8E412B96A27}" dt="2026-09-13T17:51:09.771" v="274"/>
          <ac:spMkLst>
            <pc:docMk/>
            <pc:sldMk cId="1713622796" sldId="467"/>
            <ac:spMk id="6" creationId="{BFEA9CDB-575E-DE20-F8D1-A87B89D68CF6}"/>
          </ac:spMkLst>
        </pc:spChg>
        <pc:spChg chg="add mod">
          <ac:chgData name="Hans Eckman" userId="d1dd2e50-943e-49d8-ae27-3f54400ed793" providerId="ADAL" clId="{D09AFF6C-0484-494E-B582-C8E412B96A27}" dt="2026-09-13T17:51:09.949" v="317" actId="27636"/>
          <ac:spMkLst>
            <pc:docMk/>
            <pc:sldMk cId="1713622796" sldId="467"/>
            <ac:spMk id="7" creationId="{D7D68124-A790-7BB8-A6AC-026FD7D256F7}"/>
          </ac:spMkLst>
        </pc:spChg>
        <pc:spChg chg="add mod">
          <ac:chgData name="Hans Eckman" userId="d1dd2e50-943e-49d8-ae27-3f54400ed793" providerId="ADAL" clId="{D09AFF6C-0484-494E-B582-C8E412B96A27}" dt="2026-09-13T17:51:09.947" v="316" actId="27636"/>
          <ac:spMkLst>
            <pc:docMk/>
            <pc:sldMk cId="1713622796" sldId="467"/>
            <ac:spMk id="10" creationId="{14A996BD-BBFA-DECB-64A5-F513370261CA}"/>
          </ac:spMkLst>
        </pc:spChg>
        <pc:picChg chg="add mod">
          <ac:chgData name="Hans Eckman" userId="d1dd2e50-943e-49d8-ae27-3f54400ed793" providerId="ADAL" clId="{D09AFF6C-0484-494E-B582-C8E412B96A27}" dt="2026-09-13T17:51:09.797" v="292"/>
          <ac:picMkLst>
            <pc:docMk/>
            <pc:sldMk cId="1713622796" sldId="467"/>
            <ac:picMk id="9" creationId="{6A32948B-D6D6-422F-EA0D-255090B4D1AB}"/>
          </ac:picMkLst>
        </pc:picChg>
        <pc:picChg chg="add mod">
          <ac:chgData name="Hans Eckman" userId="d1dd2e50-943e-49d8-ae27-3f54400ed793" providerId="ADAL" clId="{D09AFF6C-0484-494E-B582-C8E412B96A27}" dt="2026-09-13T17:51:09.822" v="313"/>
          <ac:picMkLst>
            <pc:docMk/>
            <pc:sldMk cId="1713622796" sldId="467"/>
            <ac:picMk id="12" creationId="{5B6775C3-BD9D-012D-5DD8-0EC816F1E9E9}"/>
          </ac:picMkLst>
        </pc:picChg>
      </pc:sldChg>
      <pc:sldChg chg="addSp modSp add mod setBg modAnim">
        <pc:chgData name="Hans Eckman" userId="d1dd2e50-943e-49d8-ae27-3f54400ed793" providerId="ADAL" clId="{D09AFF6C-0484-494E-B582-C8E412B96A27}" dt="2026-09-13T17:54:25.820" v="379" actId="27636"/>
        <pc:sldMkLst>
          <pc:docMk/>
          <pc:sldMk cId="1706284578" sldId="468"/>
        </pc:sldMkLst>
        <pc:spChg chg="add mod">
          <ac:chgData name="Hans Eckman" userId="d1dd2e50-943e-49d8-ae27-3f54400ed793" providerId="ADAL" clId="{D09AFF6C-0484-494E-B582-C8E412B96A27}" dt="2026-09-13T17:54:24.983" v="327"/>
          <ac:spMkLst>
            <pc:docMk/>
            <pc:sldMk cId="1706284578" sldId="468"/>
            <ac:spMk id="5" creationId="{2A382BAB-C0AE-92CD-2473-EDAA8E6EC83B}"/>
          </ac:spMkLst>
        </pc:spChg>
        <pc:spChg chg="add mod">
          <ac:chgData name="Hans Eckman" userId="d1dd2e50-943e-49d8-ae27-3f54400ed793" providerId="ADAL" clId="{D09AFF6C-0484-494E-B582-C8E412B96A27}" dt="2026-09-13T17:54:25.012" v="336"/>
          <ac:spMkLst>
            <pc:docMk/>
            <pc:sldMk cId="1706284578" sldId="468"/>
            <ac:spMk id="6" creationId="{031C9629-BC48-51FA-E88B-75D2D3607962}"/>
          </ac:spMkLst>
        </pc:spChg>
        <pc:spChg chg="add mod">
          <ac:chgData name="Hans Eckman" userId="d1dd2e50-943e-49d8-ae27-3f54400ed793" providerId="ADAL" clId="{D09AFF6C-0484-494E-B582-C8E412B96A27}" dt="2026-09-13T17:54:25.820" v="379" actId="27636"/>
          <ac:spMkLst>
            <pc:docMk/>
            <pc:sldMk cId="1706284578" sldId="468"/>
            <ac:spMk id="7" creationId="{BD10EC2C-7FD4-3E4C-CF54-1C70270D2CB7}"/>
          </ac:spMkLst>
        </pc:spChg>
        <pc:spChg chg="add mod">
          <ac:chgData name="Hans Eckman" userId="d1dd2e50-943e-49d8-ae27-3f54400ed793" providerId="ADAL" clId="{D09AFF6C-0484-494E-B582-C8E412B96A27}" dt="2026-09-13T17:54:25.808" v="378" actId="27636"/>
          <ac:spMkLst>
            <pc:docMk/>
            <pc:sldMk cId="1706284578" sldId="468"/>
            <ac:spMk id="10" creationId="{4B26A766-B2AB-9DE2-6408-B22E0DC726A0}"/>
          </ac:spMkLst>
        </pc:spChg>
        <pc:picChg chg="add mod">
          <ac:chgData name="Hans Eckman" userId="d1dd2e50-943e-49d8-ae27-3f54400ed793" providerId="ADAL" clId="{D09AFF6C-0484-494E-B582-C8E412B96A27}" dt="2026-09-13T17:54:25.117" v="354"/>
          <ac:picMkLst>
            <pc:docMk/>
            <pc:sldMk cId="1706284578" sldId="468"/>
            <ac:picMk id="9" creationId="{BFB779DB-B057-3F40-7BF0-FB9DE19B447E}"/>
          </ac:picMkLst>
        </pc:picChg>
        <pc:picChg chg="add mod">
          <ac:chgData name="Hans Eckman" userId="d1dd2e50-943e-49d8-ae27-3f54400ed793" providerId="ADAL" clId="{D09AFF6C-0484-494E-B582-C8E412B96A27}" dt="2026-09-13T17:54:25.217" v="375"/>
          <ac:picMkLst>
            <pc:docMk/>
            <pc:sldMk cId="1706284578" sldId="468"/>
            <ac:picMk id="12" creationId="{9DFD1B63-10E0-69DA-2FF8-44D1736A694A}"/>
          </ac:picMkLst>
        </pc:picChg>
      </pc:sldChg>
      <pc:sldChg chg="addSp modSp add mod setBg modAnim">
        <pc:chgData name="Hans Eckman" userId="d1dd2e50-943e-49d8-ae27-3f54400ed793" providerId="ADAL" clId="{D09AFF6C-0484-494E-B582-C8E412B96A27}" dt="2026-09-13T19:32:33.980" v="1774"/>
        <pc:sldMkLst>
          <pc:docMk/>
          <pc:sldMk cId="1608556567" sldId="469"/>
        </pc:sldMkLst>
        <pc:spChg chg="add mod">
          <ac:chgData name="Hans Eckman" userId="d1dd2e50-943e-49d8-ae27-3f54400ed793" providerId="ADAL" clId="{D09AFF6C-0484-494E-B582-C8E412B96A27}" dt="2026-09-13T19:32:33.980" v="1774"/>
          <ac:spMkLst>
            <pc:docMk/>
            <pc:sldMk cId="1608556567" sldId="469"/>
            <ac:spMk id="5" creationId="{A121D23C-5306-8A13-3180-108A7A0FAA25}"/>
          </ac:spMkLst>
        </pc:spChg>
        <pc:spChg chg="add mod">
          <ac:chgData name="Hans Eckman" userId="d1dd2e50-943e-49d8-ae27-3f54400ed793" providerId="ADAL" clId="{D09AFF6C-0484-494E-B582-C8E412B96A27}" dt="2026-09-13T19:32:33.768" v="1771"/>
          <ac:spMkLst>
            <pc:docMk/>
            <pc:sldMk cId="1608556567" sldId="469"/>
            <ac:spMk id="6" creationId="{5FDACE1D-9360-4418-CB9E-89886FEFE7B2}"/>
          </ac:spMkLst>
        </pc:spChg>
        <pc:spChg chg="add mod">
          <ac:chgData name="Hans Eckman" userId="d1dd2e50-943e-49d8-ae27-3f54400ed793" providerId="ADAL" clId="{D09AFF6C-0484-494E-B582-C8E412B96A27}" dt="2026-09-13T18:20:31.872" v="1224" actId="27636"/>
          <ac:spMkLst>
            <pc:docMk/>
            <pc:sldMk cId="1608556567" sldId="469"/>
            <ac:spMk id="7" creationId="{963352EC-9236-4529-CC29-A0F29C10E06E}"/>
          </ac:spMkLst>
        </pc:spChg>
        <pc:spChg chg="add mod">
          <ac:chgData name="Hans Eckman" userId="d1dd2e50-943e-49d8-ae27-3f54400ed793" providerId="ADAL" clId="{D09AFF6C-0484-494E-B582-C8E412B96A27}" dt="2026-09-13T18:20:31.882" v="1225" actId="27636"/>
          <ac:spMkLst>
            <pc:docMk/>
            <pc:sldMk cId="1608556567" sldId="469"/>
            <ac:spMk id="10" creationId="{E01594CC-1EE5-7784-E491-224460AD456C}"/>
          </ac:spMkLst>
        </pc:spChg>
        <pc:picChg chg="add mod">
          <ac:chgData name="Hans Eckman" userId="d1dd2e50-943e-49d8-ae27-3f54400ed793" providerId="ADAL" clId="{D09AFF6C-0484-494E-B582-C8E412B96A27}" dt="2026-09-13T18:20:31.687" v="1200"/>
          <ac:picMkLst>
            <pc:docMk/>
            <pc:sldMk cId="1608556567" sldId="469"/>
            <ac:picMk id="9" creationId="{FAB66313-BB79-FDF1-ECC6-C3E9D6795E0E}"/>
          </ac:picMkLst>
        </pc:picChg>
        <pc:picChg chg="add mod">
          <ac:chgData name="Hans Eckman" userId="d1dd2e50-943e-49d8-ae27-3f54400ed793" providerId="ADAL" clId="{D09AFF6C-0484-494E-B582-C8E412B96A27}" dt="2026-09-13T18:20:31.725" v="1221"/>
          <ac:picMkLst>
            <pc:docMk/>
            <pc:sldMk cId="1608556567" sldId="469"/>
            <ac:picMk id="12" creationId="{D0CD79AF-C00F-815E-773F-2724A2F7F5F8}"/>
          </ac:picMkLst>
        </pc:picChg>
      </pc:sldChg>
      <pc:sldChg chg="addSp modSp add mod setBg modAnim">
        <pc:chgData name="Hans Eckman" userId="d1dd2e50-943e-49d8-ae27-3f54400ed793" providerId="ADAL" clId="{D09AFF6C-0484-494E-B582-C8E412B96A27}" dt="2026-09-13T18:34:18.005" v="1431" actId="27636"/>
        <pc:sldMkLst>
          <pc:docMk/>
          <pc:sldMk cId="247800460" sldId="470"/>
        </pc:sldMkLst>
        <pc:spChg chg="add mod">
          <ac:chgData name="Hans Eckman" userId="d1dd2e50-943e-49d8-ae27-3f54400ed793" providerId="ADAL" clId="{D09AFF6C-0484-494E-B582-C8E412B96A27}" dt="2026-09-13T18:34:17.709" v="1379"/>
          <ac:spMkLst>
            <pc:docMk/>
            <pc:sldMk cId="247800460" sldId="470"/>
            <ac:spMk id="5" creationId="{44657529-466F-8ADA-675A-60450CC8FEB5}"/>
          </ac:spMkLst>
        </pc:spChg>
        <pc:spChg chg="add mod">
          <ac:chgData name="Hans Eckman" userId="d1dd2e50-943e-49d8-ae27-3f54400ed793" providerId="ADAL" clId="{D09AFF6C-0484-494E-B582-C8E412B96A27}" dt="2026-09-13T18:34:17.730" v="1388"/>
          <ac:spMkLst>
            <pc:docMk/>
            <pc:sldMk cId="247800460" sldId="470"/>
            <ac:spMk id="6" creationId="{55301438-DB42-DEF8-7B5F-5182503285E5}"/>
          </ac:spMkLst>
        </pc:spChg>
        <pc:spChg chg="add mod">
          <ac:chgData name="Hans Eckman" userId="d1dd2e50-943e-49d8-ae27-3f54400ed793" providerId="ADAL" clId="{D09AFF6C-0484-494E-B582-C8E412B96A27}" dt="2026-09-13T18:34:17.991" v="1430" actId="27636"/>
          <ac:spMkLst>
            <pc:docMk/>
            <pc:sldMk cId="247800460" sldId="470"/>
            <ac:spMk id="7" creationId="{959E3204-3DB3-A99C-CDBD-9292868965C3}"/>
          </ac:spMkLst>
        </pc:spChg>
        <pc:spChg chg="add mod">
          <ac:chgData name="Hans Eckman" userId="d1dd2e50-943e-49d8-ae27-3f54400ed793" providerId="ADAL" clId="{D09AFF6C-0484-494E-B582-C8E412B96A27}" dt="2026-09-13T18:34:18.005" v="1431" actId="27636"/>
          <ac:spMkLst>
            <pc:docMk/>
            <pc:sldMk cId="247800460" sldId="470"/>
            <ac:spMk id="10" creationId="{1443FCB2-749D-4D8D-F1D0-5EAA3AF97A01}"/>
          </ac:spMkLst>
        </pc:spChg>
        <pc:picChg chg="add mod">
          <ac:chgData name="Hans Eckman" userId="d1dd2e50-943e-49d8-ae27-3f54400ed793" providerId="ADAL" clId="{D09AFF6C-0484-494E-B582-C8E412B96A27}" dt="2026-09-13T18:34:17.777" v="1406"/>
          <ac:picMkLst>
            <pc:docMk/>
            <pc:sldMk cId="247800460" sldId="470"/>
            <ac:picMk id="9" creationId="{1DA31797-810A-D875-F280-8C179C6BFE77}"/>
          </ac:picMkLst>
        </pc:picChg>
        <pc:picChg chg="add mod">
          <ac:chgData name="Hans Eckman" userId="d1dd2e50-943e-49d8-ae27-3f54400ed793" providerId="ADAL" clId="{D09AFF6C-0484-494E-B582-C8E412B96A27}" dt="2026-09-13T18:34:17.825" v="1427"/>
          <ac:picMkLst>
            <pc:docMk/>
            <pc:sldMk cId="247800460" sldId="470"/>
            <ac:picMk id="12" creationId="{1999776E-2067-EB3B-6DEC-0250A849E3C4}"/>
          </ac:picMkLst>
        </pc:picChg>
      </pc:sldChg>
      <pc:sldChg chg="delSp modSp add mod">
        <pc:chgData name="Hans Eckman" userId="d1dd2e50-943e-49d8-ae27-3f54400ed793" providerId="ADAL" clId="{D09AFF6C-0484-494E-B582-C8E412B96A27}" dt="2026-09-13T20:09:33.952" v="1867" actId="478"/>
        <pc:sldMkLst>
          <pc:docMk/>
          <pc:sldMk cId="414761539" sldId="471"/>
        </pc:sldMkLst>
        <pc:spChg chg="mod">
          <ac:chgData name="Hans Eckman" userId="d1dd2e50-943e-49d8-ae27-3f54400ed793" providerId="ADAL" clId="{D09AFF6C-0484-494E-B582-C8E412B96A27}" dt="2026-09-13T20:08:49.907" v="1864"/>
          <ac:spMkLst>
            <pc:docMk/>
            <pc:sldMk cId="414761539" sldId="471"/>
            <ac:spMk id="21" creationId="{00000000-0000-0000-0000-000000000000}"/>
          </ac:spMkLst>
        </pc:spChg>
        <pc:spChg chg="mod">
          <ac:chgData name="Hans Eckman" userId="d1dd2e50-943e-49d8-ae27-3f54400ed793" providerId="ADAL" clId="{D09AFF6C-0484-494E-B582-C8E412B96A27}" dt="2026-09-13T20:09:07.327" v="1865"/>
          <ac:spMkLst>
            <pc:docMk/>
            <pc:sldMk cId="414761539" sldId="471"/>
            <ac:spMk id="22" creationId="{00000000-0000-0000-0000-000000000000}"/>
          </ac:spMkLst>
        </pc:spChg>
        <pc:spChg chg="mod">
          <ac:chgData name="Hans Eckman" userId="d1dd2e50-943e-49d8-ae27-3f54400ed793" providerId="ADAL" clId="{D09AFF6C-0484-494E-B582-C8E412B96A27}" dt="2026-09-13T20:09:22.715" v="1866"/>
          <ac:spMkLst>
            <pc:docMk/>
            <pc:sldMk cId="414761539" sldId="471"/>
            <ac:spMk id="23" creationId="{00000000-0000-0000-0000-000000000000}"/>
          </ac:spMkLst>
        </pc:spChg>
      </pc:sldChg>
      <pc:sldMasterChg chg="addSp modSp mod">
        <pc:chgData name="Hans Eckman" userId="d1dd2e50-943e-49d8-ae27-3f54400ed793" providerId="ADAL" clId="{D09AFF6C-0484-494E-B582-C8E412B96A27}" dt="2026-09-22T13:57:00.336" v="1886" actId="1038"/>
        <pc:sldMasterMkLst>
          <pc:docMk/>
          <pc:sldMasterMk cId="1996916536" sldId="2147483648"/>
        </pc:sldMasterMkLst>
        <pc:spChg chg="mod">
          <ac:chgData name="Hans Eckman" userId="d1dd2e50-943e-49d8-ae27-3f54400ed793" providerId="ADAL" clId="{D09AFF6C-0484-494E-B582-C8E412B96A27}" dt="2026-09-22T13:50:32.821" v="1882" actId="113"/>
          <ac:spMkLst>
            <pc:docMk/>
            <pc:sldMasterMk cId="1996916536" sldId="2147483648"/>
            <ac:spMk id="12" creationId="{00000000-0000-0000-0000-000000000000}"/>
          </ac:spMkLst>
        </pc:spChg>
        <pc:spChg chg="mod">
          <ac:chgData name="Hans Eckman" userId="d1dd2e50-943e-49d8-ae27-3f54400ed793" providerId="ADAL" clId="{D09AFF6C-0484-494E-B582-C8E412B96A27}" dt="2026-09-22T13:50:38.010" v="1883" actId="113"/>
          <ac:spMkLst>
            <pc:docMk/>
            <pc:sldMasterMk cId="1996916536" sldId="2147483648"/>
            <ac:spMk id="13" creationId="{00000000-0000-0000-0000-000000000000}"/>
          </ac:spMkLst>
        </pc:spChg>
        <pc:picChg chg="add mod">
          <ac:chgData name="Hans Eckman" userId="d1dd2e50-943e-49d8-ae27-3f54400ed793" providerId="ADAL" clId="{D09AFF6C-0484-494E-B582-C8E412B96A27}" dt="2026-09-22T13:56:56.794" v="1884" actId="14100"/>
          <ac:picMkLst>
            <pc:docMk/>
            <pc:sldMasterMk cId="1996916536" sldId="2147483648"/>
            <ac:picMk id="5" creationId="{E0AEE266-CB2C-85F8-E208-51EEC45CB391}"/>
          </ac:picMkLst>
        </pc:picChg>
        <pc:picChg chg="mod">
          <ac:chgData name="Hans Eckman" userId="d1dd2e50-943e-49d8-ae27-3f54400ed793" providerId="ADAL" clId="{D09AFF6C-0484-494E-B582-C8E412B96A27}" dt="2026-09-22T13:57:00.336" v="1886" actId="1038"/>
          <ac:picMkLst>
            <pc:docMk/>
            <pc:sldMasterMk cId="1996916536" sldId="2147483648"/>
            <ac:picMk id="10" creationId="{00000000-0000-0000-0000-000000000000}"/>
          </ac:picMkLst>
        </pc:picChg>
      </pc:sldMasterChg>
    </pc:docChg>
  </pc:docChgLst>
</pc:chgInfo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3_2#1">
  <dgm:title val=""/>
  <dgm:desc val=""/>
  <dgm:catLst>
    <dgm:cat type="accent3" pri="11200"/>
  </dgm:catLst>
  <dgm:styleLbl name="node0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3"/>
    </dgm:fillClrLst>
    <dgm:linClrLst meth="repeat">
      <a:schemeClr val="accent3"/>
    </dgm:linClrLst>
    <dgm:effectClrLst/>
    <dgm:txLinClrLst/>
    <dgm:txFillClrLst/>
    <dgm:txEffectClrLst/>
  </dgm:styleLbl>
  <dgm:styleLbl name="lnNode1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3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3">
        <a:tint val="60000"/>
      </a:schemeClr>
    </dgm:fillClrLst>
    <dgm:linClrLst meth="repeat">
      <a:schemeClr val="accent3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3">
        <a:tint val="60000"/>
      </a:schemeClr>
    </dgm:fillClrLst>
    <dgm:linClrLst meth="repeat">
      <a:schemeClr val="accent3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3">
        <a:tint val="60000"/>
      </a:schemeClr>
    </dgm:fillClrLst>
    <dgm:linClrLst meth="repeat">
      <a:schemeClr val="accent3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3"/>
    </dgm:fillClrLst>
    <dgm:linClrLst meth="repeat">
      <a:schemeClr val="accent3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3">
        <a:tint val="60000"/>
      </a:schemeClr>
    </dgm:fillClrLst>
    <dgm:linClrLst meth="repeat">
      <a:schemeClr val="accent3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3"/>
    </dgm:fillClrLst>
    <dgm:linClrLst meth="repeat">
      <a:schemeClr val="accent3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/>
    </dgm:fillClrLst>
    <dgm:linClrLst meth="repeat">
      <a:schemeClr val="accent3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3"/>
    </dgm:fillClrLst>
    <dgm:linClrLst meth="repeat">
      <a:schemeClr val="accent3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3"/>
    </dgm:fillClrLst>
    <dgm:linClrLst meth="repeat">
      <a:schemeClr val="accent3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3">
        <a:alpha val="90000"/>
        <a:tint val="40000"/>
      </a:schemeClr>
    </dgm:fillClrLst>
    <dgm:linClrLst meth="repeat">
      <a:schemeClr val="accent3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3">
        <a:alpha val="90000"/>
        <a:tint val="40000"/>
      </a:schemeClr>
    </dgm:fillClrLst>
    <dgm:linClrLst meth="repeat">
      <a:schemeClr val="accent3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3">
        <a:alpha val="90000"/>
        <a:tint val="40000"/>
      </a:schemeClr>
    </dgm:fillClrLst>
    <dgm:linClrLst meth="repeat">
      <a:schemeClr val="accent3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3">
        <a:tint val="4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3">
        <a:shade val="80000"/>
      </a:schemeClr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3">
        <a:tint val="50000"/>
        <a:alpha val="40000"/>
      </a:schemeClr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3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10FB24AE-CDB7-4B80-9DAC-05E080A92193}" type="doc">
      <dgm:prSet loTypeId="urn:microsoft.com/office/officeart/2005/8/layout/equation1" loCatId="process" qsTypeId="urn:microsoft.com/office/officeart/2005/8/quickstyle/simple5#1" qsCatId="simple" csTypeId="urn:microsoft.com/office/officeart/2005/8/colors/accent3_2#1" csCatId="accent3" phldr="1"/>
      <dgm:spPr/>
    </dgm:pt>
    <dgm:pt modelId="{DD07E369-64F6-4796-A0E9-256A4CB8808A}">
      <dgm:prSet phldrT="[Text]" custT="1"/>
      <dgm:spPr/>
      <dgm:t>
        <a:bodyPr/>
        <a:lstStyle/>
        <a:p>
          <a:r>
            <a:rPr lang="en-US" sz="1600" b="0" dirty="0">
              <a:solidFill>
                <a:schemeClr val="tx1"/>
              </a:solidFill>
            </a:rPr>
            <a:t>Situational awareness</a:t>
          </a:r>
          <a:endParaRPr lang="en-CA" sz="1600" b="0" dirty="0">
            <a:solidFill>
              <a:schemeClr val="tx1"/>
            </a:solidFill>
          </a:endParaRPr>
        </a:p>
      </dgm:t>
    </dgm:pt>
    <dgm:pt modelId="{44100435-E585-4CA2-89E6-BE5C269310E0}" type="parTrans" cxnId="{22DC8FF7-D76B-4CB5-A666-6D8B7CA58AAD}">
      <dgm:prSet/>
      <dgm:spPr/>
      <dgm:t>
        <a:bodyPr/>
        <a:lstStyle/>
        <a:p>
          <a:endParaRPr lang="en-CA" sz="1600" b="0">
            <a:solidFill>
              <a:schemeClr val="tx1"/>
            </a:solidFill>
          </a:endParaRPr>
        </a:p>
      </dgm:t>
    </dgm:pt>
    <dgm:pt modelId="{287EFCC0-AD1D-47F4-B0F0-628BDAA81485}" type="sibTrans" cxnId="{22DC8FF7-D76B-4CB5-A666-6D8B7CA58AAD}">
      <dgm:prSet custT="1"/>
      <dgm:spPr/>
      <dgm:t>
        <a:bodyPr/>
        <a:lstStyle/>
        <a:p>
          <a:endParaRPr lang="en-CA" sz="1600" b="0">
            <a:solidFill>
              <a:schemeClr val="tx1"/>
            </a:solidFill>
          </a:endParaRPr>
        </a:p>
      </dgm:t>
    </dgm:pt>
    <dgm:pt modelId="{166B3EAE-D274-457C-BE67-7077FAF963CC}">
      <dgm:prSet phldrT="[Text]" custT="1"/>
      <dgm:spPr/>
      <dgm:t>
        <a:bodyPr/>
        <a:lstStyle/>
        <a:p>
          <a:r>
            <a:rPr lang="en-US" sz="1600" b="0" dirty="0">
              <a:solidFill>
                <a:schemeClr val="tx1"/>
              </a:solidFill>
            </a:rPr>
            <a:t>Introspection</a:t>
          </a:r>
          <a:endParaRPr lang="en-CA" sz="1600" b="0" dirty="0">
            <a:solidFill>
              <a:schemeClr val="tx1"/>
            </a:solidFill>
          </a:endParaRPr>
        </a:p>
      </dgm:t>
    </dgm:pt>
    <dgm:pt modelId="{72BA87C3-48B9-4DF2-A15C-9FB4FAEA0DDA}" type="parTrans" cxnId="{F7E43507-24A2-458C-B352-BC4097F1A686}">
      <dgm:prSet/>
      <dgm:spPr/>
      <dgm:t>
        <a:bodyPr/>
        <a:lstStyle/>
        <a:p>
          <a:endParaRPr lang="en-CA" sz="1600" b="0">
            <a:solidFill>
              <a:schemeClr val="tx1"/>
            </a:solidFill>
          </a:endParaRPr>
        </a:p>
      </dgm:t>
    </dgm:pt>
    <dgm:pt modelId="{FD578286-ACCF-40AD-B4B1-50A8BCC94CC5}" type="sibTrans" cxnId="{F7E43507-24A2-458C-B352-BC4097F1A686}">
      <dgm:prSet custT="1"/>
      <dgm:spPr/>
      <dgm:t>
        <a:bodyPr/>
        <a:lstStyle/>
        <a:p>
          <a:endParaRPr lang="en-CA" sz="1600" b="0">
            <a:solidFill>
              <a:schemeClr val="tx1"/>
            </a:solidFill>
          </a:endParaRPr>
        </a:p>
      </dgm:t>
    </dgm:pt>
    <dgm:pt modelId="{42E48530-F00B-4345-9669-78E43637E6EC}">
      <dgm:prSet phldrT="[Text]" custT="1"/>
      <dgm:spPr/>
      <dgm:t>
        <a:bodyPr/>
        <a:lstStyle/>
        <a:p>
          <a:r>
            <a:rPr lang="en-US" sz="1600" b="0" dirty="0">
              <a:solidFill>
                <a:schemeClr val="tx1"/>
              </a:solidFill>
            </a:rPr>
            <a:t>Acceptance</a:t>
          </a:r>
          <a:endParaRPr lang="en-CA" sz="1600" b="0" dirty="0">
            <a:solidFill>
              <a:schemeClr val="tx1"/>
            </a:solidFill>
          </a:endParaRPr>
        </a:p>
      </dgm:t>
    </dgm:pt>
    <dgm:pt modelId="{E31C9A55-3C68-48A3-896C-05D5945B352C}" type="parTrans" cxnId="{618492CA-20D4-4CA0-BF7C-08D2B225C8ED}">
      <dgm:prSet/>
      <dgm:spPr/>
      <dgm:t>
        <a:bodyPr/>
        <a:lstStyle/>
        <a:p>
          <a:endParaRPr lang="en-CA" sz="1600" b="0">
            <a:solidFill>
              <a:schemeClr val="tx1"/>
            </a:solidFill>
          </a:endParaRPr>
        </a:p>
      </dgm:t>
    </dgm:pt>
    <dgm:pt modelId="{A076CA18-5567-43E3-AB51-11BF66A06AF7}" type="sibTrans" cxnId="{618492CA-20D4-4CA0-BF7C-08D2B225C8ED}">
      <dgm:prSet custT="1"/>
      <dgm:spPr/>
      <dgm:t>
        <a:bodyPr/>
        <a:lstStyle/>
        <a:p>
          <a:endParaRPr lang="en-CA" sz="1600" b="0">
            <a:solidFill>
              <a:schemeClr val="tx1"/>
            </a:solidFill>
          </a:endParaRPr>
        </a:p>
      </dgm:t>
    </dgm:pt>
    <dgm:pt modelId="{6238FB66-1D0C-4627-ADB8-DC0A6BE22227}">
      <dgm:prSet phldrT="[Text]" custT="1"/>
      <dgm:spPr/>
      <dgm:t>
        <a:bodyPr/>
        <a:lstStyle/>
        <a:p>
          <a:r>
            <a:rPr lang="en-US" sz="1600" b="0" dirty="0">
              <a:solidFill>
                <a:schemeClr val="tx1"/>
              </a:solidFill>
            </a:rPr>
            <a:t>Mindfulness</a:t>
          </a:r>
          <a:endParaRPr lang="en-CA" sz="1600" b="0" dirty="0">
            <a:solidFill>
              <a:schemeClr val="tx1"/>
            </a:solidFill>
          </a:endParaRPr>
        </a:p>
      </dgm:t>
    </dgm:pt>
    <dgm:pt modelId="{1D1027C8-8677-42D0-9A80-2987A00D00BE}" type="parTrans" cxnId="{9B6EA294-8C86-4F3E-AFA2-A758B57B930D}">
      <dgm:prSet/>
      <dgm:spPr/>
      <dgm:t>
        <a:bodyPr/>
        <a:lstStyle/>
        <a:p>
          <a:endParaRPr lang="en-CA" sz="1600" b="0">
            <a:solidFill>
              <a:schemeClr val="tx1"/>
            </a:solidFill>
          </a:endParaRPr>
        </a:p>
      </dgm:t>
    </dgm:pt>
    <dgm:pt modelId="{D15E4B0C-28CD-4B4B-A5F4-895BB1E981E4}" type="sibTrans" cxnId="{9B6EA294-8C86-4F3E-AFA2-A758B57B930D}">
      <dgm:prSet/>
      <dgm:spPr/>
      <dgm:t>
        <a:bodyPr/>
        <a:lstStyle/>
        <a:p>
          <a:endParaRPr lang="en-CA" sz="1600" b="0">
            <a:solidFill>
              <a:schemeClr val="tx1"/>
            </a:solidFill>
          </a:endParaRPr>
        </a:p>
      </dgm:t>
    </dgm:pt>
    <dgm:pt modelId="{7CE389F5-3690-4518-B88F-5A991AE2F950}" type="pres">
      <dgm:prSet presAssocID="{10FB24AE-CDB7-4B80-9DAC-05E080A92193}" presName="linearFlow" presStyleCnt="0">
        <dgm:presLayoutVars>
          <dgm:dir/>
          <dgm:resizeHandles val="exact"/>
        </dgm:presLayoutVars>
      </dgm:prSet>
      <dgm:spPr/>
    </dgm:pt>
    <dgm:pt modelId="{00B1C877-E19B-4475-8535-3D2E36871C30}" type="pres">
      <dgm:prSet presAssocID="{DD07E369-64F6-4796-A0E9-256A4CB8808A}" presName="node" presStyleLbl="node1" presStyleIdx="0" presStyleCnt="4" custScaleX="195875">
        <dgm:presLayoutVars>
          <dgm:bulletEnabled val="1"/>
        </dgm:presLayoutVars>
      </dgm:prSet>
      <dgm:spPr/>
    </dgm:pt>
    <dgm:pt modelId="{09C06555-EB60-443B-96CD-C98599CF8F8A}" type="pres">
      <dgm:prSet presAssocID="{287EFCC0-AD1D-47F4-B0F0-628BDAA81485}" presName="spacerL" presStyleCnt="0"/>
      <dgm:spPr/>
    </dgm:pt>
    <dgm:pt modelId="{4645C864-CC64-4B0D-B872-DEC1DEFCE320}" type="pres">
      <dgm:prSet presAssocID="{287EFCC0-AD1D-47F4-B0F0-628BDAA81485}" presName="sibTrans" presStyleLbl="sibTrans2D1" presStyleIdx="0" presStyleCnt="3"/>
      <dgm:spPr/>
    </dgm:pt>
    <dgm:pt modelId="{748A8520-FAF2-486C-841E-296FC8B1B40C}" type="pres">
      <dgm:prSet presAssocID="{287EFCC0-AD1D-47F4-B0F0-628BDAA81485}" presName="spacerR" presStyleCnt="0"/>
      <dgm:spPr/>
    </dgm:pt>
    <dgm:pt modelId="{6A1E0F5C-628E-41C7-B725-7F53CF01E178}" type="pres">
      <dgm:prSet presAssocID="{166B3EAE-D274-457C-BE67-7077FAF963CC}" presName="node" presStyleLbl="node1" presStyleIdx="1" presStyleCnt="4" custScaleX="216143">
        <dgm:presLayoutVars>
          <dgm:bulletEnabled val="1"/>
        </dgm:presLayoutVars>
      </dgm:prSet>
      <dgm:spPr/>
    </dgm:pt>
    <dgm:pt modelId="{DA8C214F-57AD-4587-970E-85A5771940F2}" type="pres">
      <dgm:prSet presAssocID="{FD578286-ACCF-40AD-B4B1-50A8BCC94CC5}" presName="spacerL" presStyleCnt="0"/>
      <dgm:spPr/>
    </dgm:pt>
    <dgm:pt modelId="{AD29D492-773E-44D8-99F4-C0F4EB89846A}" type="pres">
      <dgm:prSet presAssocID="{FD578286-ACCF-40AD-B4B1-50A8BCC94CC5}" presName="sibTrans" presStyleLbl="sibTrans2D1" presStyleIdx="1" presStyleCnt="3"/>
      <dgm:spPr/>
    </dgm:pt>
    <dgm:pt modelId="{2A31E537-0D13-4868-BEE1-A09926BF0ACF}" type="pres">
      <dgm:prSet presAssocID="{FD578286-ACCF-40AD-B4B1-50A8BCC94CC5}" presName="spacerR" presStyleCnt="0"/>
      <dgm:spPr/>
    </dgm:pt>
    <dgm:pt modelId="{6DDF989B-FD9E-468F-924E-B6E9B04171D8}" type="pres">
      <dgm:prSet presAssocID="{42E48530-F00B-4345-9669-78E43637E6EC}" presName="node" presStyleLbl="node1" presStyleIdx="2" presStyleCnt="4" custScaleX="195875">
        <dgm:presLayoutVars>
          <dgm:bulletEnabled val="1"/>
        </dgm:presLayoutVars>
      </dgm:prSet>
      <dgm:spPr/>
    </dgm:pt>
    <dgm:pt modelId="{828C8474-160C-483A-9E71-FC51F92B4E9E}" type="pres">
      <dgm:prSet presAssocID="{A076CA18-5567-43E3-AB51-11BF66A06AF7}" presName="spacerL" presStyleCnt="0"/>
      <dgm:spPr/>
    </dgm:pt>
    <dgm:pt modelId="{8B12F3E5-F37B-4952-BB88-AC06AE3168FE}" type="pres">
      <dgm:prSet presAssocID="{A076CA18-5567-43E3-AB51-11BF66A06AF7}" presName="sibTrans" presStyleLbl="sibTrans2D1" presStyleIdx="2" presStyleCnt="3"/>
      <dgm:spPr/>
    </dgm:pt>
    <dgm:pt modelId="{BB66D3F6-7DD7-4893-B481-FB54606FA87B}" type="pres">
      <dgm:prSet presAssocID="{A076CA18-5567-43E3-AB51-11BF66A06AF7}" presName="spacerR" presStyleCnt="0"/>
      <dgm:spPr/>
    </dgm:pt>
    <dgm:pt modelId="{BB7C4267-96C1-4908-8F35-669FF1A63D18}" type="pres">
      <dgm:prSet presAssocID="{6238FB66-1D0C-4627-ADB8-DC0A6BE22227}" presName="node" presStyleLbl="node1" presStyleIdx="3" presStyleCnt="4" custScaleX="195875">
        <dgm:presLayoutVars>
          <dgm:bulletEnabled val="1"/>
        </dgm:presLayoutVars>
      </dgm:prSet>
      <dgm:spPr/>
    </dgm:pt>
  </dgm:ptLst>
  <dgm:cxnLst>
    <dgm:cxn modelId="{F7E43507-24A2-458C-B352-BC4097F1A686}" srcId="{10FB24AE-CDB7-4B80-9DAC-05E080A92193}" destId="{166B3EAE-D274-457C-BE67-7077FAF963CC}" srcOrd="1" destOrd="0" parTransId="{72BA87C3-48B9-4DF2-A15C-9FB4FAEA0DDA}" sibTransId="{FD578286-ACCF-40AD-B4B1-50A8BCC94CC5}"/>
    <dgm:cxn modelId="{74C2DF0F-7CC0-46A2-B1A9-0AED77EE2F25}" type="presOf" srcId="{A076CA18-5567-43E3-AB51-11BF66A06AF7}" destId="{8B12F3E5-F37B-4952-BB88-AC06AE3168FE}" srcOrd="0" destOrd="0" presId="urn:microsoft.com/office/officeart/2005/8/layout/equation1"/>
    <dgm:cxn modelId="{C9D82218-EE9E-4A22-8AA6-B643467125F5}" type="presOf" srcId="{6238FB66-1D0C-4627-ADB8-DC0A6BE22227}" destId="{BB7C4267-96C1-4908-8F35-669FF1A63D18}" srcOrd="0" destOrd="0" presId="urn:microsoft.com/office/officeart/2005/8/layout/equation1"/>
    <dgm:cxn modelId="{C2FB654A-B94F-4167-8AA9-A0CD9AA461C8}" type="presOf" srcId="{287EFCC0-AD1D-47F4-B0F0-628BDAA81485}" destId="{4645C864-CC64-4B0D-B872-DEC1DEFCE320}" srcOrd="0" destOrd="0" presId="urn:microsoft.com/office/officeart/2005/8/layout/equation1"/>
    <dgm:cxn modelId="{27469B6E-DE7B-4F83-B2EC-81FF4792E727}" type="presOf" srcId="{DD07E369-64F6-4796-A0E9-256A4CB8808A}" destId="{00B1C877-E19B-4475-8535-3D2E36871C30}" srcOrd="0" destOrd="0" presId="urn:microsoft.com/office/officeart/2005/8/layout/equation1"/>
    <dgm:cxn modelId="{E129F153-1680-48FA-A861-50E2D5394353}" type="presOf" srcId="{42E48530-F00B-4345-9669-78E43637E6EC}" destId="{6DDF989B-FD9E-468F-924E-B6E9B04171D8}" srcOrd="0" destOrd="0" presId="urn:microsoft.com/office/officeart/2005/8/layout/equation1"/>
    <dgm:cxn modelId="{53774385-526B-417D-A2C3-BB0132566D0E}" type="presOf" srcId="{10FB24AE-CDB7-4B80-9DAC-05E080A92193}" destId="{7CE389F5-3690-4518-B88F-5A991AE2F950}" srcOrd="0" destOrd="0" presId="urn:microsoft.com/office/officeart/2005/8/layout/equation1"/>
    <dgm:cxn modelId="{9B6EA294-8C86-4F3E-AFA2-A758B57B930D}" srcId="{10FB24AE-CDB7-4B80-9DAC-05E080A92193}" destId="{6238FB66-1D0C-4627-ADB8-DC0A6BE22227}" srcOrd="3" destOrd="0" parTransId="{1D1027C8-8677-42D0-9A80-2987A00D00BE}" sibTransId="{D15E4B0C-28CD-4B4B-A5F4-895BB1E981E4}"/>
    <dgm:cxn modelId="{618492CA-20D4-4CA0-BF7C-08D2B225C8ED}" srcId="{10FB24AE-CDB7-4B80-9DAC-05E080A92193}" destId="{42E48530-F00B-4345-9669-78E43637E6EC}" srcOrd="2" destOrd="0" parTransId="{E31C9A55-3C68-48A3-896C-05D5945B352C}" sibTransId="{A076CA18-5567-43E3-AB51-11BF66A06AF7}"/>
    <dgm:cxn modelId="{773E16E2-A1E9-4F18-80CB-95C82706AC5B}" type="presOf" srcId="{166B3EAE-D274-457C-BE67-7077FAF963CC}" destId="{6A1E0F5C-628E-41C7-B725-7F53CF01E178}" srcOrd="0" destOrd="0" presId="urn:microsoft.com/office/officeart/2005/8/layout/equation1"/>
    <dgm:cxn modelId="{E70B8DE8-DF1C-4F1B-A077-16588B6494F6}" type="presOf" srcId="{FD578286-ACCF-40AD-B4B1-50A8BCC94CC5}" destId="{AD29D492-773E-44D8-99F4-C0F4EB89846A}" srcOrd="0" destOrd="0" presId="urn:microsoft.com/office/officeart/2005/8/layout/equation1"/>
    <dgm:cxn modelId="{22DC8FF7-D76B-4CB5-A666-6D8B7CA58AAD}" srcId="{10FB24AE-CDB7-4B80-9DAC-05E080A92193}" destId="{DD07E369-64F6-4796-A0E9-256A4CB8808A}" srcOrd="0" destOrd="0" parTransId="{44100435-E585-4CA2-89E6-BE5C269310E0}" sibTransId="{287EFCC0-AD1D-47F4-B0F0-628BDAA81485}"/>
    <dgm:cxn modelId="{1509852A-0CAB-4272-83F7-F2058653BDF5}" type="presParOf" srcId="{7CE389F5-3690-4518-B88F-5A991AE2F950}" destId="{00B1C877-E19B-4475-8535-3D2E36871C30}" srcOrd="0" destOrd="0" presId="urn:microsoft.com/office/officeart/2005/8/layout/equation1"/>
    <dgm:cxn modelId="{196B34DD-C444-4672-A4AF-5B8CD9298A50}" type="presParOf" srcId="{7CE389F5-3690-4518-B88F-5A991AE2F950}" destId="{09C06555-EB60-443B-96CD-C98599CF8F8A}" srcOrd="1" destOrd="0" presId="urn:microsoft.com/office/officeart/2005/8/layout/equation1"/>
    <dgm:cxn modelId="{86A4A7FF-A6A5-42BC-A0E6-C4225F44FA41}" type="presParOf" srcId="{7CE389F5-3690-4518-B88F-5A991AE2F950}" destId="{4645C864-CC64-4B0D-B872-DEC1DEFCE320}" srcOrd="2" destOrd="0" presId="urn:microsoft.com/office/officeart/2005/8/layout/equation1"/>
    <dgm:cxn modelId="{B45AF995-B33B-4384-ADFD-9BD58646C7BA}" type="presParOf" srcId="{7CE389F5-3690-4518-B88F-5A991AE2F950}" destId="{748A8520-FAF2-486C-841E-296FC8B1B40C}" srcOrd="3" destOrd="0" presId="urn:microsoft.com/office/officeart/2005/8/layout/equation1"/>
    <dgm:cxn modelId="{28FC7508-17DE-4D81-A74D-C9AC0D0A8B8D}" type="presParOf" srcId="{7CE389F5-3690-4518-B88F-5A991AE2F950}" destId="{6A1E0F5C-628E-41C7-B725-7F53CF01E178}" srcOrd="4" destOrd="0" presId="urn:microsoft.com/office/officeart/2005/8/layout/equation1"/>
    <dgm:cxn modelId="{533B8FB7-BA63-4046-AF3E-7C403674D457}" type="presParOf" srcId="{7CE389F5-3690-4518-B88F-5A991AE2F950}" destId="{DA8C214F-57AD-4587-970E-85A5771940F2}" srcOrd="5" destOrd="0" presId="urn:microsoft.com/office/officeart/2005/8/layout/equation1"/>
    <dgm:cxn modelId="{07EA3D61-22A1-4762-8AED-FB08518B03DE}" type="presParOf" srcId="{7CE389F5-3690-4518-B88F-5A991AE2F950}" destId="{AD29D492-773E-44D8-99F4-C0F4EB89846A}" srcOrd="6" destOrd="0" presId="urn:microsoft.com/office/officeart/2005/8/layout/equation1"/>
    <dgm:cxn modelId="{C31EBC6C-B719-4526-BEC9-636E0A807B94}" type="presParOf" srcId="{7CE389F5-3690-4518-B88F-5A991AE2F950}" destId="{2A31E537-0D13-4868-BEE1-A09926BF0ACF}" srcOrd="7" destOrd="0" presId="urn:microsoft.com/office/officeart/2005/8/layout/equation1"/>
    <dgm:cxn modelId="{361A02AA-4A86-4F68-A774-64A45F6A8552}" type="presParOf" srcId="{7CE389F5-3690-4518-B88F-5A991AE2F950}" destId="{6DDF989B-FD9E-468F-924E-B6E9B04171D8}" srcOrd="8" destOrd="0" presId="urn:microsoft.com/office/officeart/2005/8/layout/equation1"/>
    <dgm:cxn modelId="{7213A72F-848C-42C0-A937-37E204872162}" type="presParOf" srcId="{7CE389F5-3690-4518-B88F-5A991AE2F950}" destId="{828C8474-160C-483A-9E71-FC51F92B4E9E}" srcOrd="9" destOrd="0" presId="urn:microsoft.com/office/officeart/2005/8/layout/equation1"/>
    <dgm:cxn modelId="{4A57DFCE-FA12-45B2-B352-C3B0A30858C8}" type="presParOf" srcId="{7CE389F5-3690-4518-B88F-5A991AE2F950}" destId="{8B12F3E5-F37B-4952-BB88-AC06AE3168FE}" srcOrd="10" destOrd="0" presId="urn:microsoft.com/office/officeart/2005/8/layout/equation1"/>
    <dgm:cxn modelId="{C2E81638-16DA-41FA-83BA-50E8D160B18F}" type="presParOf" srcId="{7CE389F5-3690-4518-B88F-5A991AE2F950}" destId="{BB66D3F6-7DD7-4893-B481-FB54606FA87B}" srcOrd="11" destOrd="0" presId="urn:microsoft.com/office/officeart/2005/8/layout/equation1"/>
    <dgm:cxn modelId="{C2B121CA-47E4-43E8-8FBC-486E321692D9}" type="presParOf" srcId="{7CE389F5-3690-4518-B88F-5A991AE2F950}" destId="{BB7C4267-96C1-4908-8F35-669FF1A63D18}" srcOrd="12" destOrd="0" presId="urn:microsoft.com/office/officeart/2005/8/layout/equation1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00B1C877-E19B-4475-8535-3D2E36871C30}">
      <dsp:nvSpPr>
        <dsp:cNvPr id="0" name=""/>
        <dsp:cNvSpPr/>
      </dsp:nvSpPr>
      <dsp:spPr>
        <a:xfrm>
          <a:off x="332" y="822328"/>
          <a:ext cx="1662486" cy="848748"/>
        </a:xfrm>
        <a:prstGeom prst="ellipse">
          <a:avLst/>
        </a:prstGeom>
        <a:gradFill rotWithShape="0">
          <a:gsLst>
            <a:gs pos="0">
              <a:schemeClr val="accent3"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accent3"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accent3"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20320" tIns="20320" rIns="20320" bIns="20320" numCol="1" spcCol="1270" anchor="ctr" anchorCtr="0">
          <a:noAutofit/>
        </a:bodyPr>
        <a:lstStyle/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600" b="0" kern="1200" dirty="0">
              <a:solidFill>
                <a:schemeClr val="tx1"/>
              </a:solidFill>
            </a:rPr>
            <a:t>Situational awareness</a:t>
          </a:r>
          <a:endParaRPr lang="en-CA" sz="1600" b="0" kern="1200" dirty="0">
            <a:solidFill>
              <a:schemeClr val="tx1"/>
            </a:solidFill>
          </a:endParaRPr>
        </a:p>
      </dsp:txBody>
      <dsp:txXfrm>
        <a:off x="243797" y="946624"/>
        <a:ext cx="1175556" cy="600156"/>
      </dsp:txXfrm>
    </dsp:sp>
    <dsp:sp modelId="{4645C864-CC64-4B0D-B872-DEC1DEFCE320}">
      <dsp:nvSpPr>
        <dsp:cNvPr id="0" name=""/>
        <dsp:cNvSpPr/>
      </dsp:nvSpPr>
      <dsp:spPr>
        <a:xfrm>
          <a:off x="1731737" y="1000565"/>
          <a:ext cx="492274" cy="492274"/>
        </a:xfrm>
        <a:prstGeom prst="mathPlus">
          <a:avLst/>
        </a:prstGeom>
        <a:gradFill rotWithShape="0">
          <a:gsLst>
            <a:gs pos="0">
              <a:schemeClr val="accent3">
                <a:tint val="60000"/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accent3">
                <a:tint val="60000"/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accent3">
                <a:tint val="60000"/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CA" sz="1600" b="0" kern="1200">
            <a:solidFill>
              <a:schemeClr val="tx1"/>
            </a:solidFill>
          </a:endParaRPr>
        </a:p>
      </dsp:txBody>
      <dsp:txXfrm>
        <a:off x="1796988" y="1188811"/>
        <a:ext cx="361772" cy="115782"/>
      </dsp:txXfrm>
    </dsp:sp>
    <dsp:sp modelId="{6A1E0F5C-628E-41C7-B725-7F53CF01E178}">
      <dsp:nvSpPr>
        <dsp:cNvPr id="0" name=""/>
        <dsp:cNvSpPr/>
      </dsp:nvSpPr>
      <dsp:spPr>
        <a:xfrm>
          <a:off x="2292930" y="822328"/>
          <a:ext cx="1834510" cy="848748"/>
        </a:xfrm>
        <a:prstGeom prst="ellipse">
          <a:avLst/>
        </a:prstGeom>
        <a:gradFill rotWithShape="0">
          <a:gsLst>
            <a:gs pos="0">
              <a:schemeClr val="accent3"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accent3"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accent3"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20320" tIns="20320" rIns="20320" bIns="20320" numCol="1" spcCol="1270" anchor="ctr" anchorCtr="0">
          <a:noAutofit/>
        </a:bodyPr>
        <a:lstStyle/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600" b="0" kern="1200" dirty="0">
              <a:solidFill>
                <a:schemeClr val="tx1"/>
              </a:solidFill>
            </a:rPr>
            <a:t>Introspection</a:t>
          </a:r>
          <a:endParaRPr lang="en-CA" sz="1600" b="0" kern="1200" dirty="0">
            <a:solidFill>
              <a:schemeClr val="tx1"/>
            </a:solidFill>
          </a:endParaRPr>
        </a:p>
      </dsp:txBody>
      <dsp:txXfrm>
        <a:off x="2561588" y="946624"/>
        <a:ext cx="1297194" cy="600156"/>
      </dsp:txXfrm>
    </dsp:sp>
    <dsp:sp modelId="{AD29D492-773E-44D8-99F4-C0F4EB89846A}">
      <dsp:nvSpPr>
        <dsp:cNvPr id="0" name=""/>
        <dsp:cNvSpPr/>
      </dsp:nvSpPr>
      <dsp:spPr>
        <a:xfrm>
          <a:off x="4196359" y="1000565"/>
          <a:ext cx="492274" cy="492274"/>
        </a:xfrm>
        <a:prstGeom prst="mathPlus">
          <a:avLst/>
        </a:prstGeom>
        <a:gradFill rotWithShape="0">
          <a:gsLst>
            <a:gs pos="0">
              <a:schemeClr val="accent3">
                <a:tint val="60000"/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accent3">
                <a:tint val="60000"/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accent3">
                <a:tint val="60000"/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CA" sz="1600" b="0" kern="1200">
            <a:solidFill>
              <a:schemeClr val="tx1"/>
            </a:solidFill>
          </a:endParaRPr>
        </a:p>
      </dsp:txBody>
      <dsp:txXfrm>
        <a:off x="4261610" y="1188811"/>
        <a:ext cx="361772" cy="115782"/>
      </dsp:txXfrm>
    </dsp:sp>
    <dsp:sp modelId="{6DDF989B-FD9E-468F-924E-B6E9B04171D8}">
      <dsp:nvSpPr>
        <dsp:cNvPr id="0" name=""/>
        <dsp:cNvSpPr/>
      </dsp:nvSpPr>
      <dsp:spPr>
        <a:xfrm>
          <a:off x="4757551" y="822328"/>
          <a:ext cx="1662486" cy="848748"/>
        </a:xfrm>
        <a:prstGeom prst="ellipse">
          <a:avLst/>
        </a:prstGeom>
        <a:gradFill rotWithShape="0">
          <a:gsLst>
            <a:gs pos="0">
              <a:schemeClr val="accent3"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accent3"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accent3"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20320" tIns="20320" rIns="20320" bIns="20320" numCol="1" spcCol="1270" anchor="ctr" anchorCtr="0">
          <a:noAutofit/>
        </a:bodyPr>
        <a:lstStyle/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600" b="0" kern="1200" dirty="0">
              <a:solidFill>
                <a:schemeClr val="tx1"/>
              </a:solidFill>
            </a:rPr>
            <a:t>Acceptance</a:t>
          </a:r>
          <a:endParaRPr lang="en-CA" sz="1600" b="0" kern="1200" dirty="0">
            <a:solidFill>
              <a:schemeClr val="tx1"/>
            </a:solidFill>
          </a:endParaRPr>
        </a:p>
      </dsp:txBody>
      <dsp:txXfrm>
        <a:off x="5001016" y="946624"/>
        <a:ext cx="1175556" cy="600156"/>
      </dsp:txXfrm>
    </dsp:sp>
    <dsp:sp modelId="{8B12F3E5-F37B-4952-BB88-AC06AE3168FE}">
      <dsp:nvSpPr>
        <dsp:cNvPr id="0" name=""/>
        <dsp:cNvSpPr/>
      </dsp:nvSpPr>
      <dsp:spPr>
        <a:xfrm>
          <a:off x="6488956" y="1000565"/>
          <a:ext cx="492274" cy="492274"/>
        </a:xfrm>
        <a:prstGeom prst="mathEqual">
          <a:avLst/>
        </a:prstGeom>
        <a:gradFill rotWithShape="0">
          <a:gsLst>
            <a:gs pos="0">
              <a:schemeClr val="accent3">
                <a:tint val="60000"/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accent3">
                <a:tint val="60000"/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accent3">
                <a:tint val="60000"/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CA" sz="1600" b="0" kern="1200">
            <a:solidFill>
              <a:schemeClr val="tx1"/>
            </a:solidFill>
          </a:endParaRPr>
        </a:p>
      </dsp:txBody>
      <dsp:txXfrm>
        <a:off x="6554207" y="1101973"/>
        <a:ext cx="361772" cy="289458"/>
      </dsp:txXfrm>
    </dsp:sp>
    <dsp:sp modelId="{BB7C4267-96C1-4908-8F35-669FF1A63D18}">
      <dsp:nvSpPr>
        <dsp:cNvPr id="0" name=""/>
        <dsp:cNvSpPr/>
      </dsp:nvSpPr>
      <dsp:spPr>
        <a:xfrm>
          <a:off x="7050148" y="822328"/>
          <a:ext cx="1662486" cy="848748"/>
        </a:xfrm>
        <a:prstGeom prst="ellipse">
          <a:avLst/>
        </a:prstGeom>
        <a:gradFill rotWithShape="0">
          <a:gsLst>
            <a:gs pos="0">
              <a:schemeClr val="accent3"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accent3"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accent3"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20320" tIns="20320" rIns="20320" bIns="20320" numCol="1" spcCol="1270" anchor="ctr" anchorCtr="0">
          <a:noAutofit/>
        </a:bodyPr>
        <a:lstStyle/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600" b="0" kern="1200" dirty="0">
              <a:solidFill>
                <a:schemeClr val="tx1"/>
              </a:solidFill>
            </a:rPr>
            <a:t>Mindfulness</a:t>
          </a:r>
          <a:endParaRPr lang="en-CA" sz="1600" b="0" kern="1200" dirty="0">
            <a:solidFill>
              <a:schemeClr val="tx1"/>
            </a:solidFill>
          </a:endParaRPr>
        </a:p>
      </dsp:txBody>
      <dsp:txXfrm>
        <a:off x="7293613" y="946624"/>
        <a:ext cx="1175556" cy="600156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equation1">
  <dgm:title val=""/>
  <dgm:desc val=""/>
  <dgm:catLst>
    <dgm:cat type="relationship" pri="17000"/>
    <dgm:cat type="process" pri="25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Flow">
    <dgm:varLst>
      <dgm:dir/>
      <dgm:resizeHandles val="exact"/>
    </dgm:varLst>
    <dgm:choose name="Name0">
      <dgm:if name="Name1" func="var" arg="dir" op="equ" val="norm">
        <dgm:alg type="lin">
          <dgm:param type="fallback" val="2D"/>
        </dgm:alg>
      </dgm:if>
      <dgm:else name="Name2">
        <dgm:alg type="lin">
          <dgm:param type="linDir" val="fromR"/>
          <dgm:param type="fallback" val="2D"/>
        </dgm:alg>
      </dgm:else>
    </dgm:choose>
    <dgm:shape xmlns:r="http://schemas.openxmlformats.org/officeDocument/2006/relationships" r:blip="">
      <dgm:adjLst/>
    </dgm:shape>
    <dgm:presOf/>
    <dgm:constrLst>
      <dgm:constr type="w" for="ch" ptType="node" refType="w"/>
      <dgm:constr type="w" for="ch" ptType="sibTrans" refType="w" refFor="ch" refPtType="node" fact="0.58"/>
      <dgm:constr type="primFontSz" for="ch" ptType="node" op="equ" val="65"/>
      <dgm:constr type="primFontSz" for="ch" ptType="sibTrans" op="equ" val="55"/>
      <dgm:constr type="primFontSz" for="ch" ptType="sibTrans" refType="primFontSz" refFor="ch" refPtType="node" op="lte" fact="0.8"/>
      <dgm:constr type="w" for="ch" forName="spacerL" refType="w" refFor="ch" refPtType="sibTrans" fact="0.14"/>
      <dgm:constr type="w" for="ch" forName="spacerR" refType="w" refFor="ch" refPtType="sibTrans" fact="0.14"/>
    </dgm:constrLst>
    <dgm:ruleLst/>
    <dgm:forEach name="nodesForEach" axis="ch" ptType="node">
      <dgm:layoutNode name="node">
        <dgm:varLst>
          <dgm:bulletEnabled val="1"/>
        </dgm:varLst>
        <dgm:alg type="tx">
          <dgm:param type="txAnchorVertCh" val="mid"/>
        </dgm:alg>
        <dgm:shape xmlns:r="http://schemas.openxmlformats.org/officeDocument/2006/relationships" type="ellipse" r:blip="">
          <dgm:adjLst/>
        </dgm:shape>
        <dgm:presOf axis="desOrSelf" ptType="node"/>
        <dgm:constrLst>
          <dgm:constr type="h" refType="w"/>
          <dgm:constr type="tMarg" refType="primFontSz" fact="0.1"/>
          <dgm:constr type="bMarg" refType="primFontSz" fact="0.1"/>
          <dgm:constr type="lMarg" refType="primFontSz" fact="0.1"/>
          <dgm:constr type="rMarg" refType="primFontSz" fact="0.1"/>
        </dgm:constrLst>
        <dgm:ruleLst>
          <dgm:rule type="primFontSz" val="5" fact="NaN" max="NaN"/>
        </dgm:ruleLst>
      </dgm:layoutNode>
      <dgm:forEach name="sibTransForEach" axis="followSib" ptType="sibTrans" cnt="1">
        <dgm:layoutNode name="spacerL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  <dgm:layoutNode name="sibTrans">
          <dgm:alg type="tx"/>
          <dgm:choose name="Name3">
            <dgm:if name="Name4" axis="followSib" ptType="sibTrans" func="cnt" op="equ" val="0">
              <dgm:shape xmlns:r="http://schemas.openxmlformats.org/officeDocument/2006/relationships" type="mathEqual" r:blip="">
                <dgm:adjLst/>
              </dgm:shape>
            </dgm:if>
            <dgm:else name="Name5">
              <dgm:shape xmlns:r="http://schemas.openxmlformats.org/officeDocument/2006/relationships" type="mathPlus" r:blip="">
                <dgm:adjLst/>
              </dgm:shape>
            </dgm:else>
          </dgm:choose>
          <dgm:presOf axis="self"/>
          <dgm:constrLst>
            <dgm:constr type="h" refType="w"/>
            <dgm:constr type="lMarg"/>
            <dgm:constr type="rMarg"/>
            <dgm:constr type="tMarg"/>
            <dgm:constr type="bMarg"/>
          </dgm:constrLst>
          <dgm:ruleLst>
            <dgm:rule type="primFontSz" val="5" fact="NaN" max="NaN"/>
          </dgm:ruleLst>
        </dgm:layoutNode>
        <dgm:layoutNode name="spacerR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5#1">
  <dgm:title val=""/>
  <dgm:desc val=""/>
  <dgm:catLst>
    <dgm:cat type="simple" pri="105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35088" cy="464503"/>
          </a:xfrm>
          <a:prstGeom prst="rect">
            <a:avLst/>
          </a:prstGeom>
        </p:spPr>
        <p:txBody>
          <a:bodyPr vert="horz" lIns="93104" tIns="46552" rIns="93104" bIns="46552" rtlCol="0"/>
          <a:lstStyle>
            <a:lvl1pPr algn="l">
              <a:defRPr sz="1200"/>
            </a:lvl1pPr>
          </a:lstStyle>
          <a:p>
            <a:endParaRPr lang="en-US" dirty="0">
              <a:latin typeface="Tahoma" panose="020B0604030504040204" pitchFamily="34" charset="0"/>
            </a:endParaRPr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967341" y="0"/>
            <a:ext cx="3035088" cy="464503"/>
          </a:xfrm>
          <a:prstGeom prst="rect">
            <a:avLst/>
          </a:prstGeom>
        </p:spPr>
        <p:txBody>
          <a:bodyPr vert="horz" lIns="93104" tIns="46552" rIns="93104" bIns="46552" rtlCol="0"/>
          <a:lstStyle>
            <a:lvl1pPr algn="r">
              <a:defRPr sz="1200"/>
            </a:lvl1pPr>
          </a:lstStyle>
          <a:p>
            <a:fld id="{5E153219-A11D-44FA-A4C1-23D5A4C88BD6}" type="datetimeFigureOut">
              <a:rPr lang="en-US" smtClean="0">
                <a:latin typeface="Tahoma" panose="020B0604030504040204" pitchFamily="34" charset="0"/>
              </a:rPr>
              <a:t>9/22/2026</a:t>
            </a:fld>
            <a:endParaRPr lang="en-US" dirty="0">
              <a:latin typeface="Tahoma" panose="020B0604030504040204" pitchFamily="34" charset="0"/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823935"/>
            <a:ext cx="3035088" cy="464503"/>
          </a:xfrm>
          <a:prstGeom prst="rect">
            <a:avLst/>
          </a:prstGeom>
        </p:spPr>
        <p:txBody>
          <a:bodyPr vert="horz" lIns="93104" tIns="46552" rIns="93104" bIns="46552" rtlCol="0" anchor="b"/>
          <a:lstStyle>
            <a:lvl1pPr algn="l">
              <a:defRPr sz="1200"/>
            </a:lvl1pPr>
          </a:lstStyle>
          <a:p>
            <a:endParaRPr lang="en-US" dirty="0">
              <a:latin typeface="Tahoma" panose="020B0604030504040204" pitchFamily="34" charset="0"/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967341" y="8823935"/>
            <a:ext cx="3035088" cy="464503"/>
          </a:xfrm>
          <a:prstGeom prst="rect">
            <a:avLst/>
          </a:prstGeom>
        </p:spPr>
        <p:txBody>
          <a:bodyPr vert="horz" lIns="93104" tIns="46552" rIns="93104" bIns="46552" rtlCol="0" anchor="b"/>
          <a:lstStyle>
            <a:lvl1pPr algn="r">
              <a:defRPr sz="1200"/>
            </a:lvl1pPr>
          </a:lstStyle>
          <a:p>
            <a:fld id="{2DF8E892-20F9-4673-84D5-A75C7F24EEB1}" type="slidenum">
              <a:rPr lang="en-US" smtClean="0">
                <a:latin typeface="Tahoma" panose="020B0604030504040204" pitchFamily="34" charset="0"/>
              </a:rPr>
              <a:t>‹#›</a:t>
            </a:fld>
            <a:endParaRPr lang="en-US" dirty="0">
              <a:latin typeface="Tahoma" panose="020B060403050404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916363852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35088" cy="466116"/>
          </a:xfrm>
          <a:prstGeom prst="rect">
            <a:avLst/>
          </a:prstGeom>
        </p:spPr>
        <p:txBody>
          <a:bodyPr vert="horz" lIns="93104" tIns="46552" rIns="93104" bIns="46552" rtlCol="0"/>
          <a:lstStyle>
            <a:lvl1pPr algn="l">
              <a:defRPr sz="1200">
                <a:latin typeface="Tahoma" panose="020B0604030504040204" pitchFamily="34" charset="0"/>
              </a:defRPr>
            </a:lvl1pPr>
          </a:lstStyle>
          <a:p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967341" y="0"/>
            <a:ext cx="3035088" cy="466116"/>
          </a:xfrm>
          <a:prstGeom prst="rect">
            <a:avLst/>
          </a:prstGeom>
        </p:spPr>
        <p:txBody>
          <a:bodyPr vert="horz" lIns="93104" tIns="46552" rIns="93104" bIns="46552" rtlCol="0"/>
          <a:lstStyle>
            <a:lvl1pPr algn="r">
              <a:defRPr sz="1200">
                <a:latin typeface="Tahoma" panose="020B0604030504040204" pitchFamily="34" charset="0"/>
              </a:defRPr>
            </a:lvl1pPr>
          </a:lstStyle>
          <a:p>
            <a:fld id="{5363F35D-D6F0-4CEB-9504-97DF65DD0E30}" type="datetimeFigureOut">
              <a:rPr lang="en-US" smtClean="0"/>
              <a:pPr/>
              <a:t>9/22/2026</a:t>
            </a:fld>
            <a:endParaRPr lang="en-US" dirty="0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714375" y="1160463"/>
            <a:ext cx="5575300" cy="31369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3104" tIns="46552" rIns="93104" bIns="46552" rtlCol="0" anchor="ctr"/>
          <a:lstStyle/>
          <a:p>
            <a:endParaRPr lang="en-US" dirty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700405" y="4470837"/>
            <a:ext cx="5603240" cy="3657957"/>
          </a:xfrm>
          <a:prstGeom prst="rect">
            <a:avLst/>
          </a:prstGeom>
        </p:spPr>
        <p:txBody>
          <a:bodyPr vert="horz" lIns="93104" tIns="46552" rIns="93104" bIns="46552" rtlCol="0"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823936"/>
            <a:ext cx="3035088" cy="466115"/>
          </a:xfrm>
          <a:prstGeom prst="rect">
            <a:avLst/>
          </a:prstGeom>
        </p:spPr>
        <p:txBody>
          <a:bodyPr vert="horz" lIns="93104" tIns="46552" rIns="93104" bIns="46552" rtlCol="0" anchor="b"/>
          <a:lstStyle>
            <a:lvl1pPr algn="l">
              <a:defRPr sz="1200">
                <a:latin typeface="Tahoma" panose="020B0604030504040204" pitchFamily="34" charset="0"/>
              </a:defRPr>
            </a:lvl1pPr>
          </a:lstStyle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967341" y="8823936"/>
            <a:ext cx="3035088" cy="466115"/>
          </a:xfrm>
          <a:prstGeom prst="rect">
            <a:avLst/>
          </a:prstGeom>
        </p:spPr>
        <p:txBody>
          <a:bodyPr vert="horz" lIns="93104" tIns="46552" rIns="93104" bIns="46552" rtlCol="0" anchor="b"/>
          <a:lstStyle>
            <a:lvl1pPr algn="r">
              <a:defRPr sz="1200">
                <a:latin typeface="Tahoma" panose="020B0604030504040204" pitchFamily="34" charset="0"/>
              </a:defRPr>
            </a:lvl1pPr>
          </a:lstStyle>
          <a:p>
            <a:fld id="{47147A95-7091-40A4-AB29-17FA72777D7D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7723729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Tahoma" panose="020B0604030504040204" pitchFamily="34" charset="0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Tahoma" panose="020B0604030504040204" pitchFamily="34" charset="0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Tahoma" panose="020B0604030504040204" pitchFamily="34" charset="0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Tahoma" panose="020B0604030504040204" pitchFamily="34" charset="0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Tahoma" panose="020B0604030504040204" pitchFamily="34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4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9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3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6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7147A95-7091-40A4-AB29-17FA72777D7D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25822613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Setup (30 sec): hand out canvas page 1. Tell them nothing is collected - this is theirs.</a:t>
            </a:r>
          </a:p>
          <a:p>
            <a:r>
              <a:rPr lang="en-US" dirty="0"/>
              <a:t>Solo 4 min: 'Sketch a normal sprint week across the top of a sticky. Mark an X where you feel most drained, a star where you feel most energized.' Give a 1-minute warning.</a:t>
            </a:r>
          </a:p>
          <a:p>
            <a:r>
              <a:rPr lang="en-US" dirty="0"/>
              <a:t>Slido word cloud 2 min: launch the poll, read the cloud aloud, name the two or three largest words.</a:t>
            </a:r>
          </a:p>
          <a:p>
            <a:r>
              <a:rPr lang="en-US" dirty="0"/>
              <a:t>Table debrief 4 min: prompt - 'What shows up for everyone, and what is specific to your role?'</a:t>
            </a:r>
          </a:p>
          <a:p>
            <a:r>
              <a:rPr lang="en-US" dirty="0"/>
              <a:t>Transition: 'Those drains are your stress inputs. Next we look at what they do to your body.'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7147A95-7091-40A4-AB29-17FA72777D7D}" type="slidenum">
              <a:rPr lang="en-US" smtClean="0"/>
              <a:t>9</a:t>
            </a:fld>
            <a:endParaRPr lang="en-US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Who do you want to be?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7147A95-7091-40A4-AB29-17FA72777D7D}" type="slidenum">
              <a:rPr lang="en-US" smtClean="0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6125593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CA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7147A95-7091-40A4-AB29-17FA72777D7D}" type="slidenum">
              <a:rPr lang="en-US" smtClean="0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57865967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y-NL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028B919-5255-4F55-B667-89EDFBE6562E}" type="slidenum">
              <a:rPr lang="fy-NL" smtClean="0"/>
              <a:t>17</a:t>
            </a:fld>
            <a:endParaRPr lang="fy-NL"/>
          </a:p>
        </p:txBody>
      </p:sp>
    </p:spTree>
    <p:extLst>
      <p:ext uri="{BB962C8B-B14F-4D97-AF65-F5344CB8AC3E}">
        <p14:creationId xmlns:p14="http://schemas.microsoft.com/office/powerpoint/2010/main" val="2530029512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Setup: reference the SAM and HPA slides - these signals are the physical system firing early.</a:t>
            </a:r>
          </a:p>
          <a:p>
            <a:r>
              <a:rPr lang="en-US" dirty="0"/>
              <a:t>Solo 5 min: three columns - physical, emotional, behavioral. Push for the EARLY signs, not the meltdown.</a:t>
            </a:r>
          </a:p>
          <a:p>
            <a:r>
              <a:rPr lang="en-US" dirty="0"/>
              <a:t>Pairs 5 min: swap lists. Each names one concrete work trigger. Keep it to work, not home.</a:t>
            </a:r>
          </a:p>
          <a:p>
            <a:r>
              <a:rPr lang="en-US" dirty="0"/>
              <a:t>Whole room 2 min: take three volunteers only. Do not let this run long.</a:t>
            </a:r>
          </a:p>
          <a:p>
            <a:r>
              <a:rPr lang="en-US" dirty="0"/>
              <a:t>Facilitator note: if the room goes quiet, share one of your own signals first to lower the risk.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7147A95-7091-40A4-AB29-17FA72777D7D}" type="slidenum">
              <a:rPr lang="en-US" smtClean="0"/>
              <a:t>20</a:t>
            </a:fld>
            <a:endParaRPr lang="en-US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Setup: lower the lights if you can. Eyes closed optional - no pressure, no judgment.</a:t>
            </a:r>
          </a:p>
          <a:p>
            <a:r>
              <a:rPr lang="en-US" dirty="0"/>
              <a:t>Guided 3 min: slow pace. Thoughts, then feelings, then mood, then body. Long pauses between each.</a:t>
            </a:r>
          </a:p>
          <a:p>
            <a:r>
              <a:rPr lang="en-US" dirty="0"/>
              <a:t>Solo 2 min: 'Write what you noticed, not what you think you should have noticed.'</a:t>
            </a:r>
          </a:p>
          <a:p>
            <a:r>
              <a:rPr lang="en-US" dirty="0"/>
              <a:t>Slido rating 2 min: normalize low scores - a wandering mind is the practice, not a failure.</a:t>
            </a:r>
          </a:p>
          <a:p>
            <a:r>
              <a:rPr lang="en-US" dirty="0"/>
              <a:t>Transition: 'Mindfulness lets you notice the feeling. Next: what to do once you have noticed it.'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7147A95-7091-40A4-AB29-17FA72777D7D}" type="slidenum">
              <a:rPr lang="en-US" smtClean="0"/>
              <a:t>23</a:t>
            </a:fld>
            <a:endParaRPr lang="en-US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Setup: restate Wignall - negative feelings, however intense, cannot actually hurt us.</a:t>
            </a:r>
          </a:p>
          <a:p>
            <a:r>
              <a:rPr lang="en-US" dirty="0"/>
              <a:t>Solo 3 min: one recent work moment only. Keep it small and real.</a:t>
            </a:r>
          </a:p>
          <a:p>
            <a:r>
              <a:rPr lang="en-US" dirty="0"/>
              <a:t>Pairs 5 min: model the phrasing first - 'That makes sense because...' Then enforce the rule: no advice, no fixing, no silver linings.</a:t>
            </a:r>
          </a:p>
          <a:p>
            <a:r>
              <a:rPr lang="en-US" dirty="0"/>
              <a:t>Debrief 2 min: ask what it felt like to be heard without being solved. This usually lands hard with PMs and leads.</a:t>
            </a:r>
          </a:p>
          <a:p>
            <a:r>
              <a:rPr lang="en-US" dirty="0"/>
              <a:t>Watch for: pairs sliding into problem-solving. Interrupt gently and redirect.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7147A95-7091-40A4-AB29-17FA72777D7D}" type="slidenum">
              <a:rPr lang="en-US" smtClean="0"/>
              <a:t>25</a:t>
            </a:fld>
            <a:endParaRPr lang="en-US"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The amygdala helps us process current and past events.</a:t>
            </a:r>
          </a:p>
          <a:p>
            <a:r>
              <a:rPr lang="en-US" dirty="0"/>
              <a:t>Think about your reaction to a scary movie (Jaws - I still don’t like to get into a swimming pool).</a:t>
            </a:r>
          </a:p>
          <a:p>
            <a:r>
              <a:rPr lang="en-US" dirty="0"/>
              <a:t>What about a happy moment like when your child was born?</a:t>
            </a:r>
          </a:p>
          <a:p>
            <a:r>
              <a:rPr lang="en-US" dirty="0"/>
              <a:t>This processing is very important to our survival and emotional fitness but can work against us with the “threats” we experience today. </a:t>
            </a:r>
          </a:p>
          <a:p>
            <a:endParaRPr lang="en-US" dirty="0"/>
          </a:p>
          <a:p>
            <a:r>
              <a:rPr lang="en-US" dirty="0"/>
              <a:t>PMP/CBAP examples.</a:t>
            </a:r>
          </a:p>
          <a:p>
            <a:endParaRPr lang="en-US" dirty="0"/>
          </a:p>
          <a:p>
            <a:pPr defTabSz="931042">
              <a:defRPr/>
            </a:pPr>
            <a:r>
              <a:rPr lang="en-US" sz="1800" dirty="0"/>
              <a:t>"Amygdala: The powerhouse of emotions", Jessica Taylor, February 9, 2018</a:t>
            </a:r>
          </a:p>
          <a:p>
            <a:endParaRPr lang="en-US" dirty="0"/>
          </a:p>
        </p:txBody>
      </p:sp>
      <p:sp>
        <p:nvSpPr>
          <p:cNvPr id="4" name="Header Placeholder 3"/>
          <p:cNvSpPr>
            <a:spLocks noGrp="1"/>
          </p:cNvSpPr>
          <p:nvPr>
            <p:ph type="hdr" sz="quarter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r>
              <a:rPr lang="en-US"/>
              <a:t>Info-Tech Research Group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FF8485B-9FDB-9147-B48D-B05806D03D92}" type="slidenum">
              <a:rPr lang="en-US" smtClean="0"/>
              <a:pPr/>
              <a:t>26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73222618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Fidgeting is one way to relax the amygdala. It provides a calming, repetitive input that helps tell our minds that we are relaxed and happier.</a:t>
            </a:r>
          </a:p>
        </p:txBody>
      </p:sp>
      <p:sp>
        <p:nvSpPr>
          <p:cNvPr id="4" name="Header Placeholder 3"/>
          <p:cNvSpPr>
            <a:spLocks noGrp="1"/>
          </p:cNvSpPr>
          <p:nvPr>
            <p:ph type="hdr" sz="quarter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r>
              <a:rPr lang="en-US"/>
              <a:t>Info-Tech Research Group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FF8485B-9FDB-9147-B48D-B05806D03D92}" type="slidenum">
              <a:rPr lang="en-US" smtClean="0"/>
              <a:pPr/>
              <a:t>27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77034094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b="0" i="0" dirty="0">
                <a:solidFill>
                  <a:srgbClr val="000000"/>
                </a:solidFill>
                <a:effectLst/>
              </a:rPr>
              <a:t>Photo by Miguel Á. </a:t>
            </a:r>
            <a:r>
              <a:rPr lang="en-US" b="0" i="0" dirty="0" err="1">
                <a:solidFill>
                  <a:srgbClr val="000000"/>
                </a:solidFill>
                <a:effectLst/>
              </a:rPr>
              <a:t>Padriñán</a:t>
            </a:r>
            <a:r>
              <a:rPr lang="en-US" b="0" i="0" dirty="0">
                <a:solidFill>
                  <a:srgbClr val="000000"/>
                </a:solidFill>
                <a:effectLst/>
              </a:rPr>
              <a:t> from Pexels: https://www.pexels.com/photo/opened-coloring-book-932262/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7147A95-7091-40A4-AB29-17FA72777D7D}" type="slidenum">
              <a:rPr lang="en-US" smtClean="0"/>
              <a:pPr/>
              <a:t>28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58476224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b="0" i="0" dirty="0">
                <a:solidFill>
                  <a:srgbClr val="000000"/>
                </a:solidFill>
                <a:effectLst/>
              </a:rPr>
              <a:t>Photo by Zoltán </a:t>
            </a:r>
            <a:r>
              <a:rPr lang="en-US" b="0" i="0" dirty="0" err="1">
                <a:solidFill>
                  <a:srgbClr val="000000"/>
                </a:solidFill>
                <a:effectLst/>
              </a:rPr>
              <a:t>Pethő</a:t>
            </a:r>
            <a:r>
              <a:rPr lang="en-US" b="0" i="0" dirty="0">
                <a:solidFill>
                  <a:srgbClr val="000000"/>
                </a:solidFill>
                <a:effectLst/>
              </a:rPr>
              <a:t> from Pexels: https://www.pexels.com/photo/close-up-photo-of-a-fidget-toy-10412871/</a:t>
            </a:r>
          </a:p>
          <a:p>
            <a:r>
              <a:rPr lang="en-US" dirty="0"/>
              <a:t>Photo by Sebastian Voortman from Pexels: https://www.pexels.com/photo/white-3-blade-fidget-spinner-422290/</a:t>
            </a:r>
          </a:p>
          <a:p>
            <a:endParaRPr lang="en-US" dirty="0"/>
          </a:p>
        </p:txBody>
      </p:sp>
      <p:sp>
        <p:nvSpPr>
          <p:cNvPr id="4" name="Header Placeholder 3"/>
          <p:cNvSpPr>
            <a:spLocks noGrp="1"/>
          </p:cNvSpPr>
          <p:nvPr>
            <p:ph type="hdr" sz="quarter"/>
          </p:nvPr>
        </p:nvSpPr>
        <p:spPr/>
        <p:txBody>
          <a:bodyPr/>
          <a:lstStyle/>
          <a:p>
            <a:pPr defTabSz="931042">
              <a:defRPr/>
            </a:pPr>
            <a:endParaRPr lang="en-US" dirty="0">
              <a:solidFill>
                <a:prstClr val="black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pPr defTabSz="931042">
              <a:defRPr/>
            </a:pPr>
            <a:r>
              <a:rPr lang="en-US" dirty="0">
                <a:solidFill>
                  <a:prstClr val="black"/>
                </a:solidFill>
              </a:rPr>
              <a:t>Info-Tech Research Group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defTabSz="931042">
              <a:defRPr/>
            </a:pPr>
            <a:fld id="{1FF8485B-9FDB-9147-B48D-B05806D03D92}" type="slidenum">
              <a:rPr lang="en-US">
                <a:solidFill>
                  <a:prstClr val="black"/>
                </a:solidFill>
              </a:rPr>
              <a:pPr defTabSz="931042">
                <a:defRPr/>
              </a:pPr>
              <a:t>29</a:t>
            </a:fld>
            <a:endParaRPr lang="en-US" dirty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70267732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Setup: have the toy tray ready - squeeze, spin, click, and textured items. One tray per table.</a:t>
            </a:r>
          </a:p>
          <a:p>
            <a:r>
              <a:rPr lang="en-US" dirty="0"/>
              <a:t>Round-robin 5 min: 30 seconds per item, then pass. Keep the tray moving.</a:t>
            </a:r>
          </a:p>
          <a:p>
            <a:r>
              <a:rPr lang="en-US" dirty="0"/>
              <a:t>Solo 3 min: rate settles me / distracts me. Tie back to the 29 percent doodling recall stat.</a:t>
            </a:r>
          </a:p>
          <a:p>
            <a:r>
              <a:rPr lang="en-US" dirty="0"/>
              <a:t>Slido multiple choice 2 min: show the split - it proves there is no single right tool.</a:t>
            </a:r>
          </a:p>
          <a:p>
            <a:r>
              <a:rPr lang="en-US" dirty="0"/>
              <a:t>Close: remind them to vary the toys so the input stays fresh.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7147A95-7091-40A4-AB29-17FA72777D7D}" type="slidenum">
              <a:rPr lang="en-US" smtClean="0"/>
              <a:t>30</a:t>
            </a:fld>
            <a:endParaRPr lang="en-US"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I’m a model - The before picture in most ads.</a:t>
            </a:r>
            <a:endParaRPr lang="en-CA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7147A95-7091-40A4-AB29-17FA72777D7D}" type="slidenum">
              <a:rPr lang="en-US" smtClean="0"/>
              <a:t>32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36241129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CA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7147A95-7091-40A4-AB29-17FA72777D7D}" type="slidenum">
              <a:rPr lang="en-US" smtClean="0"/>
              <a:t>34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89952185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Setup: this is the longest activity. Protect the time and cut the debrief instead if you run over.</a:t>
            </a:r>
          </a:p>
          <a:p>
            <a:r>
              <a:rPr lang="en-US" dirty="0"/>
              <a:t>Solo 4 min: one recurring thought, written in the exact words they hear in their head.</a:t>
            </a:r>
          </a:p>
          <a:p>
            <a:r>
              <a:rPr lang="en-US" dirty="0"/>
              <a:t>Role-Playing 9 min: 3 minutes per thinker, call the rotation yourself. Listeners ask questions only.</a:t>
            </a:r>
          </a:p>
          <a:p>
            <a:r>
              <a:rPr lang="en-US" dirty="0"/>
              <a:t>Run the five techniques in order: self-monitor, question assumptions, gather evidence, generate alternatives, cost-benefit.</a:t>
            </a:r>
          </a:p>
          <a:p>
            <a:r>
              <a:rPr lang="en-US" dirty="0"/>
              <a:t>Debrief: ask one triad what evidence actually disproved a thought. Land the point that the thought was never the fact.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7147A95-7091-40A4-AB29-17FA72777D7D}" type="slidenum">
              <a:rPr lang="en-US" smtClean="0"/>
              <a:t>36</a:t>
            </a:fld>
            <a:endParaRPr lang="en-US"/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Who do you want to be?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7147A95-7091-40A4-AB29-17FA72777D7D}" type="slidenum">
              <a:rPr lang="en-US" smtClean="0"/>
              <a:t>37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86081485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Story of my mom</a:t>
            </a:r>
            <a:endParaRPr lang="en-CA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7147A95-7091-40A4-AB29-17FA72777D7D}" type="slidenum">
              <a:rPr lang="en-US" smtClean="0"/>
              <a:t>39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36916406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Setup: this is the highest-value activity for leads. Make sure the conversation they pick is real and upcoming.</a:t>
            </a:r>
          </a:p>
          <a:p>
            <a:r>
              <a:rPr lang="en-US" dirty="0"/>
              <a:t>Solo 3 min: choose and write the opening line they are dreading.</a:t>
            </a:r>
          </a:p>
          <a:p>
            <a:r>
              <a:rPr lang="en-US" dirty="0"/>
              <a:t>Role-Playing 9 min: 3 minutes each. Roles - self, other party, observer. Observer notes what shifted.</a:t>
            </a:r>
          </a:p>
          <a:p>
            <a:r>
              <a:rPr lang="en-US" dirty="0"/>
              <a:t>Call the rotations out loud. Encourage a replay of the same conversation rather than moving on too quickly.</a:t>
            </a:r>
          </a:p>
          <a:p>
            <a:r>
              <a:rPr lang="en-US" dirty="0"/>
              <a:t>Solo 3 min visualization: what does success look like, and how would you know it happened? Push for an observable signal.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7147A95-7091-40A4-AB29-17FA72777D7D}" type="slidenum">
              <a:rPr lang="en-US" smtClean="0"/>
              <a:t>43</a:t>
            </a:fld>
            <a:endParaRPr lang="en-US"/>
          </a:p>
        </p:txBody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7147A95-7091-40A4-AB29-17FA72777D7D}" type="slidenum">
              <a:rPr lang="en-US" smtClean="0"/>
              <a:t>46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77014078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7147A95-7091-40A4-AB29-17FA72777D7D}" type="slidenum">
              <a:rPr lang="en-US" smtClean="0"/>
              <a:t>53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76419892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7.png"/><Relationship Id="rId4" Type="http://schemas.openxmlformats.org/officeDocument/2006/relationships/image" Target="../media/image6.png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1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ChangeAspect="1"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-6350" y="0"/>
            <a:ext cx="9150350" cy="51450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9" name="Picture 2" descr="D:\PresPro\Templates\Content Update\2015\Transparent-Curve-TLE.png"/>
          <p:cNvPicPr>
            <a:picLocks noChangeAspect="1" noChangeArrowheads="1"/>
          </p:cNvPicPr>
          <p:nvPr userDrawn="1"/>
        </p:nvPicPr>
        <p:blipFill rotWithShape="1"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 bwMode="auto">
          <a:xfrm>
            <a:off x="-6350" y="1523207"/>
            <a:ext cx="9150350" cy="302974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1" name="Picture 2" descr="D:\PresPro\Templates\Content Update\2015\Transparent-Curve-TLE.png"/>
          <p:cNvPicPr>
            <a:picLocks noChangeAspect="1" noChangeArrowheads="1"/>
          </p:cNvPicPr>
          <p:nvPr userDrawn="1"/>
        </p:nvPicPr>
        <p:blipFill rotWithShape="1"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 bwMode="auto">
          <a:xfrm flipV="1">
            <a:off x="-6350" y="931068"/>
            <a:ext cx="9153524" cy="302974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2" name="Title 1"/>
          <p:cNvSpPr>
            <a:spLocks noGrp="1"/>
          </p:cNvSpPr>
          <p:nvPr>
            <p:ph type="title"/>
          </p:nvPr>
        </p:nvSpPr>
        <p:spPr>
          <a:xfrm>
            <a:off x="437357" y="1529757"/>
            <a:ext cx="8269287" cy="1371600"/>
          </a:xfrm>
        </p:spPr>
        <p:txBody>
          <a:bodyPr anchor="ctr"/>
          <a:lstStyle>
            <a:lvl1pPr algn="ctr">
              <a:defRPr sz="4000" b="1" cap="all">
                <a:solidFill>
                  <a:srgbClr val="3366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anose="02040502050405020303" pitchFamily="18" charset="0"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3" name="Text Placeholder 2"/>
          <p:cNvSpPr>
            <a:spLocks noGrp="1"/>
          </p:cNvSpPr>
          <p:nvPr>
            <p:ph type="body" idx="1"/>
          </p:nvPr>
        </p:nvSpPr>
        <p:spPr>
          <a:xfrm>
            <a:off x="437357" y="2893817"/>
            <a:ext cx="8269287" cy="599679"/>
          </a:xfrm>
        </p:spPr>
        <p:txBody>
          <a:bodyPr anchor="ctr"/>
          <a:lstStyle>
            <a:lvl1pPr marL="0" indent="0" algn="ctr">
              <a:buNone/>
              <a:defRPr sz="2000" b="1">
                <a:solidFill>
                  <a:srgbClr val="336600"/>
                </a:solidFill>
                <a:latin typeface="Georgia" panose="02040502050405020303" pitchFamily="18" charset="0"/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4" name="Footer Placeholder 4">
            <a:extLst>
              <a:ext uri="{FF2B5EF4-FFF2-40B4-BE49-F238E27FC236}">
                <a16:creationId xmlns:a16="http://schemas.microsoft.com/office/drawing/2014/main" id="{BE6AE92C-4C8C-43F3-AFF7-9AF63ABA9EF5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1801842" y="4837051"/>
            <a:ext cx="5540317" cy="246601"/>
          </a:xfrm>
          <a:prstGeom prst="rect">
            <a:avLst/>
          </a:prstGeom>
        </p:spPr>
        <p:txBody>
          <a:bodyPr/>
          <a:lstStyle>
            <a:lvl1pPr algn="ctr">
              <a:defRPr sz="1000">
                <a:solidFill>
                  <a:schemeClr val="bg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defRPr>
            </a:lvl1pPr>
          </a:lstStyle>
          <a:p>
            <a:r>
              <a:rPr lang="en-US"/>
              <a:t>©2020 Hans Eckman  |  EckmanGuides.com  |  @HansEckman</a:t>
            </a:r>
            <a:endParaRPr lang="en-US" dirty="0"/>
          </a:p>
        </p:txBody>
      </p:sp>
      <p:pic>
        <p:nvPicPr>
          <p:cNvPr id="16" name="Picture 15" descr="A picture containing drawing, plate&#10;&#10;Description automatically generated">
            <a:extLst>
              <a:ext uri="{FF2B5EF4-FFF2-40B4-BE49-F238E27FC236}">
                <a16:creationId xmlns:a16="http://schemas.microsoft.com/office/drawing/2014/main" id="{2D835158-44E6-4F07-9B53-7BC44CA69C5E}"/>
              </a:ext>
            </a:extLst>
          </p:cNvPr>
          <p:cNvPicPr>
            <a:picLocks noChangeAspect="1"/>
          </p:cNvPicPr>
          <p:nvPr userDrawn="1"/>
        </p:nvPicPr>
        <p:blipFill>
          <a:blip r:embed="rId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42609" y="4784313"/>
            <a:ext cx="1174407" cy="299339"/>
          </a:xfrm>
          <a:prstGeom prst="rect">
            <a:avLst/>
          </a:prstGeom>
        </p:spPr>
      </p:pic>
      <p:sp>
        <p:nvSpPr>
          <p:cNvPr id="15" name="Footer Placeholder 4">
            <a:extLst>
              <a:ext uri="{FF2B5EF4-FFF2-40B4-BE49-F238E27FC236}">
                <a16:creationId xmlns:a16="http://schemas.microsoft.com/office/drawing/2014/main" id="{E0E9BE64-4162-4CAA-8167-69473E466D5B}"/>
              </a:ext>
            </a:extLst>
          </p:cNvPr>
          <p:cNvSpPr txBox="1">
            <a:spLocks/>
          </p:cNvSpPr>
          <p:nvPr userDrawn="1"/>
        </p:nvSpPr>
        <p:spPr>
          <a:xfrm>
            <a:off x="2483768" y="4837051"/>
            <a:ext cx="4176464" cy="246601"/>
          </a:xfrm>
          <a:prstGeom prst="rect">
            <a:avLst/>
          </a:prstGeom>
        </p:spPr>
        <p:txBody>
          <a:bodyPr/>
          <a:lstStyle>
            <a:defPPr>
              <a:defRPr lang="en-US"/>
            </a:defPPr>
            <a:lvl1pPr marL="0" algn="ctr" defTabSz="914400" rtl="0" eaLnBrk="1" latinLnBrk="0" hangingPunct="1">
              <a:defRPr sz="1000" kern="1200">
                <a:solidFill>
                  <a:srgbClr val="3366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>
                <a:solidFill>
                  <a:schemeClr val="bg1"/>
                </a:solidFill>
              </a:rPr>
              <a:t>©2020 Hans Eckman  |  EckmanGuides.com  |  @HansEckman</a:t>
            </a:r>
            <a:endParaRPr lang="en-US" dirty="0">
              <a:solidFill>
                <a:schemeClr val="bg1"/>
              </a:solidFill>
            </a:endParaRPr>
          </a:p>
        </p:txBody>
      </p:sp>
      <p:sp>
        <p:nvSpPr>
          <p:cNvPr id="18" name="Text Placeholder 2">
            <a:extLst>
              <a:ext uri="{FF2B5EF4-FFF2-40B4-BE49-F238E27FC236}">
                <a16:creationId xmlns:a16="http://schemas.microsoft.com/office/drawing/2014/main" id="{53583212-13C0-402C-9123-7502D6781086}"/>
              </a:ext>
            </a:extLst>
          </p:cNvPr>
          <p:cNvSpPr>
            <a:spLocks noGrp="1"/>
          </p:cNvSpPr>
          <p:nvPr>
            <p:ph type="body" idx="10"/>
          </p:nvPr>
        </p:nvSpPr>
        <p:spPr>
          <a:xfrm>
            <a:off x="437357" y="3493495"/>
            <a:ext cx="8269287" cy="525461"/>
          </a:xfrm>
        </p:spPr>
        <p:txBody>
          <a:bodyPr anchor="ctr">
            <a:normAutofit/>
          </a:bodyPr>
          <a:lstStyle>
            <a:lvl1pPr marL="0" indent="0" algn="ctr">
              <a:buNone/>
              <a:defRPr sz="1400" b="1">
                <a:solidFill>
                  <a:srgbClr val="336600"/>
                </a:solidFill>
                <a:latin typeface="Georgia" panose="02040502050405020303" pitchFamily="18" charset="0"/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183356348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>
            <a:lvl1pPr>
              <a:defRPr sz="2800" b="1">
                <a:latin typeface="Georgia" panose="02040502050405020303" pitchFamily="18" charset="0"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742950"/>
            <a:ext cx="8534400" cy="3773016"/>
          </a:xfrm>
        </p:spPr>
        <p:txBody>
          <a:bodyPr>
            <a:normAutofit/>
          </a:bodyPr>
          <a:lstStyle>
            <a:lvl1pPr>
              <a:spcBef>
                <a:spcPts val="0"/>
              </a:spcBef>
              <a:spcAft>
                <a:spcPts val="1200"/>
              </a:spcAft>
              <a:defRPr sz="2000"/>
            </a:lvl1pPr>
            <a:lvl2pPr>
              <a:spcBef>
                <a:spcPts val="0"/>
              </a:spcBef>
              <a:spcAft>
                <a:spcPts val="600"/>
              </a:spcAft>
              <a:defRPr sz="1800"/>
            </a:lvl2pPr>
            <a:lvl3pPr>
              <a:spcBef>
                <a:spcPts val="0"/>
              </a:spcBef>
              <a:spcAft>
                <a:spcPts val="600"/>
              </a:spcAft>
              <a:defRPr sz="1600"/>
            </a:lvl3pPr>
            <a:lvl4pPr>
              <a:spcBef>
                <a:spcPts val="0"/>
              </a:spcBef>
              <a:spcAft>
                <a:spcPts val="600"/>
              </a:spcAft>
              <a:defRPr sz="1400"/>
            </a:lvl4pPr>
            <a:lvl5pPr>
              <a:spcBef>
                <a:spcPts val="0"/>
              </a:spcBef>
              <a:spcAft>
                <a:spcPts val="600"/>
              </a:spcAft>
              <a:defRPr sz="14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3">
            <a:extLst>
              <a:ext uri="{FF2B5EF4-FFF2-40B4-BE49-F238E27FC236}">
                <a16:creationId xmlns:a16="http://schemas.microsoft.com/office/drawing/2014/main" id="{C87CCB6F-BE4B-43CB-89E7-5416739E5DDA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6948264" y="4837051"/>
            <a:ext cx="1444363" cy="246601"/>
          </a:xfrm>
          <a:prstGeom prst="rect">
            <a:avLst/>
          </a:prstGeom>
        </p:spPr>
        <p:txBody>
          <a:bodyPr/>
          <a:lstStyle>
            <a:lvl1pPr algn="r">
              <a:defRPr sz="1000">
                <a:solidFill>
                  <a:srgbClr val="3366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defRPr>
            </a:lvl1pPr>
          </a:lstStyle>
          <a:p>
            <a:fld id="{AD1D6050-2CA6-4712-B2FE-919A8888FF31}" type="datetime3">
              <a:rPr lang="en-US" smtClean="0"/>
              <a:pPr/>
              <a:t>22 September 2026</a:t>
            </a:fld>
            <a:endParaRPr lang="en-US" dirty="0"/>
          </a:p>
        </p:txBody>
      </p:sp>
      <p:sp>
        <p:nvSpPr>
          <p:cNvPr id="8" name="Footer Placeholder 4">
            <a:extLst>
              <a:ext uri="{FF2B5EF4-FFF2-40B4-BE49-F238E27FC236}">
                <a16:creationId xmlns:a16="http://schemas.microsoft.com/office/drawing/2014/main" id="{621EFCF9-4415-40B2-AB03-4F9B13633BD5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2483768" y="4837051"/>
            <a:ext cx="4176464" cy="246601"/>
          </a:xfrm>
          <a:prstGeom prst="rect">
            <a:avLst/>
          </a:prstGeom>
        </p:spPr>
        <p:txBody>
          <a:bodyPr/>
          <a:lstStyle>
            <a:lvl1pPr algn="ctr">
              <a:defRPr sz="1000">
                <a:solidFill>
                  <a:srgbClr val="3366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defRPr>
            </a:lvl1pPr>
          </a:lstStyle>
          <a:p>
            <a:r>
              <a:rPr lang="en-US"/>
              <a:t>©2020 Hans Eckman  |  EckmanGuides.com  |  @HansEckman</a:t>
            </a:r>
            <a:endParaRPr lang="en-US" dirty="0"/>
          </a:p>
        </p:txBody>
      </p:sp>
      <p:sp>
        <p:nvSpPr>
          <p:cNvPr id="9" name="Slide Number Placeholder 5">
            <a:extLst>
              <a:ext uri="{FF2B5EF4-FFF2-40B4-BE49-F238E27FC236}">
                <a16:creationId xmlns:a16="http://schemas.microsoft.com/office/drawing/2014/main" id="{F7CA097A-C980-4E47-B255-1E48A59441CD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392627" y="4837051"/>
            <a:ext cx="598973" cy="246601"/>
          </a:xfrm>
          <a:prstGeom prst="rect">
            <a:avLst/>
          </a:prstGeom>
        </p:spPr>
        <p:txBody>
          <a:bodyPr/>
          <a:lstStyle>
            <a:lvl1pPr algn="r">
              <a:defRPr sz="1000">
                <a:solidFill>
                  <a:srgbClr val="3366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defRPr>
            </a:lvl1pPr>
          </a:lstStyle>
          <a:p>
            <a:fld id="{E1C96F3B-FD60-45FE-B33B-5C1B4868CFE2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12" name="Content Placeholder 2">
            <a:extLst>
              <a:ext uri="{FF2B5EF4-FFF2-40B4-BE49-F238E27FC236}">
                <a16:creationId xmlns:a16="http://schemas.microsoft.com/office/drawing/2014/main" id="{EC310E17-2335-4D27-8974-920EA9A88BE5}"/>
              </a:ext>
            </a:extLst>
          </p:cNvPr>
          <p:cNvSpPr>
            <a:spLocks noGrp="1"/>
          </p:cNvSpPr>
          <p:nvPr>
            <p:ph idx="10"/>
          </p:nvPr>
        </p:nvSpPr>
        <p:spPr>
          <a:xfrm>
            <a:off x="457200" y="4557396"/>
            <a:ext cx="8534400" cy="246602"/>
          </a:xfrm>
        </p:spPr>
        <p:txBody>
          <a:bodyPr>
            <a:normAutofit/>
          </a:bodyPr>
          <a:lstStyle>
            <a:lvl1pPr marL="0" indent="0" algn="r">
              <a:spcBef>
                <a:spcPts val="0"/>
              </a:spcBef>
              <a:spcAft>
                <a:spcPts val="1200"/>
              </a:spcAft>
              <a:buNone/>
              <a:defRPr sz="800"/>
            </a:lvl1pPr>
            <a:lvl2pPr>
              <a:spcBef>
                <a:spcPts val="0"/>
              </a:spcBef>
              <a:spcAft>
                <a:spcPts val="600"/>
              </a:spcAft>
              <a:defRPr sz="1800"/>
            </a:lvl2pPr>
            <a:lvl3pPr>
              <a:spcBef>
                <a:spcPts val="0"/>
              </a:spcBef>
              <a:spcAft>
                <a:spcPts val="600"/>
              </a:spcAft>
              <a:defRPr sz="1600"/>
            </a:lvl3pPr>
            <a:lvl4pPr>
              <a:spcBef>
                <a:spcPts val="0"/>
              </a:spcBef>
              <a:spcAft>
                <a:spcPts val="600"/>
              </a:spcAft>
              <a:defRPr sz="1400"/>
            </a:lvl4pPr>
            <a:lvl5pPr>
              <a:spcBef>
                <a:spcPts val="0"/>
              </a:spcBef>
              <a:spcAft>
                <a:spcPts val="600"/>
              </a:spcAft>
              <a:defRPr sz="1400"/>
            </a:lvl5pPr>
          </a:lstStyle>
          <a:p>
            <a:pPr lvl="0"/>
            <a:r>
              <a:rPr lang="en-US" dirty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32653215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 vert="horz" lIns="91440" tIns="45720" rIns="91440" bIns="45720" rtlCol="0" anchor="ctr">
            <a:noAutofit/>
          </a:bodyPr>
          <a:lstStyle>
            <a:lvl1pPr>
              <a:defRPr lang="en-US" sz="2800" b="1">
                <a:latin typeface="Georgia" panose="02040502050405020303" pitchFamily="18" charset="0"/>
              </a:defRPr>
            </a:lvl1pPr>
          </a:lstStyle>
          <a:p>
            <a:pPr lvl="0"/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771550"/>
            <a:ext cx="4206240" cy="3744416"/>
          </a:xfrm>
        </p:spPr>
        <p:txBody>
          <a:bodyPr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785360" y="771550"/>
            <a:ext cx="4206240" cy="3744416"/>
          </a:xfrm>
        </p:spPr>
        <p:txBody>
          <a:bodyPr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8" name="Date Placeholder 3">
            <a:extLst>
              <a:ext uri="{FF2B5EF4-FFF2-40B4-BE49-F238E27FC236}">
                <a16:creationId xmlns:a16="http://schemas.microsoft.com/office/drawing/2014/main" id="{0FD14ED8-7119-499C-8FF9-10A1FBCCB2BC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6948264" y="4837051"/>
            <a:ext cx="1444363" cy="246601"/>
          </a:xfrm>
          <a:prstGeom prst="rect">
            <a:avLst/>
          </a:prstGeom>
        </p:spPr>
        <p:txBody>
          <a:bodyPr/>
          <a:lstStyle>
            <a:lvl1pPr algn="r">
              <a:defRPr sz="1000">
                <a:solidFill>
                  <a:srgbClr val="3366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defRPr>
            </a:lvl1pPr>
          </a:lstStyle>
          <a:p>
            <a:fld id="{AD1D6050-2CA6-4712-B2FE-919A8888FF31}" type="datetime3">
              <a:rPr lang="en-US" smtClean="0"/>
              <a:pPr/>
              <a:t>22 September 2026</a:t>
            </a:fld>
            <a:endParaRPr lang="en-US" dirty="0"/>
          </a:p>
        </p:txBody>
      </p:sp>
      <p:sp>
        <p:nvSpPr>
          <p:cNvPr id="9" name="Footer Placeholder 4">
            <a:extLst>
              <a:ext uri="{FF2B5EF4-FFF2-40B4-BE49-F238E27FC236}">
                <a16:creationId xmlns:a16="http://schemas.microsoft.com/office/drawing/2014/main" id="{3F34E070-2E16-4D5D-96DF-5B777D033C11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2483768" y="4837051"/>
            <a:ext cx="4176464" cy="246601"/>
          </a:xfrm>
          <a:prstGeom prst="rect">
            <a:avLst/>
          </a:prstGeom>
        </p:spPr>
        <p:txBody>
          <a:bodyPr/>
          <a:lstStyle>
            <a:lvl1pPr algn="ctr">
              <a:defRPr sz="1000">
                <a:solidFill>
                  <a:srgbClr val="3366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defRPr>
            </a:lvl1pPr>
          </a:lstStyle>
          <a:p>
            <a:r>
              <a:rPr lang="en-US"/>
              <a:t>©2020 Hans Eckman  |  EckmanGuides.com  |  @HansEckman</a:t>
            </a:r>
            <a:endParaRPr lang="en-US" dirty="0"/>
          </a:p>
        </p:txBody>
      </p:sp>
      <p:sp>
        <p:nvSpPr>
          <p:cNvPr id="10" name="Slide Number Placeholder 5">
            <a:extLst>
              <a:ext uri="{FF2B5EF4-FFF2-40B4-BE49-F238E27FC236}">
                <a16:creationId xmlns:a16="http://schemas.microsoft.com/office/drawing/2014/main" id="{28A0879C-C1F8-4ABD-89A2-7237C4AD6359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392627" y="4837051"/>
            <a:ext cx="598973" cy="246601"/>
          </a:xfrm>
          <a:prstGeom prst="rect">
            <a:avLst/>
          </a:prstGeom>
        </p:spPr>
        <p:txBody>
          <a:bodyPr/>
          <a:lstStyle>
            <a:lvl1pPr algn="r">
              <a:defRPr sz="1000">
                <a:solidFill>
                  <a:srgbClr val="3366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defRPr>
            </a:lvl1pPr>
          </a:lstStyle>
          <a:p>
            <a:fld id="{E1C96F3B-FD60-45FE-B33B-5C1B4868CFE2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11" name="Content Placeholder 2">
            <a:extLst>
              <a:ext uri="{FF2B5EF4-FFF2-40B4-BE49-F238E27FC236}">
                <a16:creationId xmlns:a16="http://schemas.microsoft.com/office/drawing/2014/main" id="{846D2CBA-E8C2-432F-B141-9A4C2423CBF3}"/>
              </a:ext>
            </a:extLst>
          </p:cNvPr>
          <p:cNvSpPr>
            <a:spLocks noGrp="1"/>
          </p:cNvSpPr>
          <p:nvPr>
            <p:ph idx="11"/>
          </p:nvPr>
        </p:nvSpPr>
        <p:spPr>
          <a:xfrm>
            <a:off x="4785360" y="4544672"/>
            <a:ext cx="4206240" cy="246602"/>
          </a:xfrm>
        </p:spPr>
        <p:txBody>
          <a:bodyPr>
            <a:normAutofit/>
          </a:bodyPr>
          <a:lstStyle>
            <a:lvl1pPr marL="0" indent="0" algn="r">
              <a:spcBef>
                <a:spcPts val="0"/>
              </a:spcBef>
              <a:spcAft>
                <a:spcPts val="1200"/>
              </a:spcAft>
              <a:buNone/>
              <a:defRPr sz="800"/>
            </a:lvl1pPr>
            <a:lvl2pPr>
              <a:spcBef>
                <a:spcPts val="0"/>
              </a:spcBef>
              <a:spcAft>
                <a:spcPts val="600"/>
              </a:spcAft>
              <a:defRPr sz="1800"/>
            </a:lvl2pPr>
            <a:lvl3pPr>
              <a:spcBef>
                <a:spcPts val="0"/>
              </a:spcBef>
              <a:spcAft>
                <a:spcPts val="600"/>
              </a:spcAft>
              <a:defRPr sz="1600"/>
            </a:lvl3pPr>
            <a:lvl4pPr>
              <a:spcBef>
                <a:spcPts val="0"/>
              </a:spcBef>
              <a:spcAft>
                <a:spcPts val="600"/>
              </a:spcAft>
              <a:defRPr sz="1400"/>
            </a:lvl4pPr>
            <a:lvl5pPr>
              <a:spcBef>
                <a:spcPts val="0"/>
              </a:spcBef>
              <a:spcAft>
                <a:spcPts val="600"/>
              </a:spcAft>
              <a:defRPr sz="1400"/>
            </a:lvl5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12" name="Content Placeholder 2">
            <a:extLst>
              <a:ext uri="{FF2B5EF4-FFF2-40B4-BE49-F238E27FC236}">
                <a16:creationId xmlns:a16="http://schemas.microsoft.com/office/drawing/2014/main" id="{F15C4D63-D03D-4F62-8F06-3F18F89867FA}"/>
              </a:ext>
            </a:extLst>
          </p:cNvPr>
          <p:cNvSpPr>
            <a:spLocks noGrp="1"/>
          </p:cNvSpPr>
          <p:nvPr>
            <p:ph idx="16"/>
          </p:nvPr>
        </p:nvSpPr>
        <p:spPr>
          <a:xfrm>
            <a:off x="457200" y="4544672"/>
            <a:ext cx="4206240" cy="246602"/>
          </a:xfrm>
        </p:spPr>
        <p:txBody>
          <a:bodyPr>
            <a:normAutofit/>
          </a:bodyPr>
          <a:lstStyle>
            <a:lvl1pPr marL="0" indent="0" algn="r">
              <a:spcBef>
                <a:spcPts val="0"/>
              </a:spcBef>
              <a:spcAft>
                <a:spcPts val="1200"/>
              </a:spcAft>
              <a:buNone/>
              <a:defRPr sz="800"/>
            </a:lvl1pPr>
            <a:lvl2pPr>
              <a:spcBef>
                <a:spcPts val="0"/>
              </a:spcBef>
              <a:spcAft>
                <a:spcPts val="600"/>
              </a:spcAft>
              <a:defRPr sz="1800"/>
            </a:lvl2pPr>
            <a:lvl3pPr>
              <a:spcBef>
                <a:spcPts val="0"/>
              </a:spcBef>
              <a:spcAft>
                <a:spcPts val="600"/>
              </a:spcAft>
              <a:defRPr sz="1600"/>
            </a:lvl3pPr>
            <a:lvl4pPr>
              <a:spcBef>
                <a:spcPts val="0"/>
              </a:spcBef>
              <a:spcAft>
                <a:spcPts val="600"/>
              </a:spcAft>
              <a:defRPr sz="1400"/>
            </a:lvl4pPr>
            <a:lvl5pPr>
              <a:spcBef>
                <a:spcPts val="0"/>
              </a:spcBef>
              <a:spcAft>
                <a:spcPts val="600"/>
              </a:spcAft>
              <a:defRPr sz="1400"/>
            </a:lvl5pPr>
          </a:lstStyle>
          <a:p>
            <a:pPr lvl="0"/>
            <a:r>
              <a:rPr lang="en-US" dirty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331676125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 vert="horz" lIns="91440" tIns="45720" rIns="91440" bIns="45720" rtlCol="0" anchor="ctr">
            <a:noAutofit/>
          </a:bodyPr>
          <a:lstStyle>
            <a:lvl1pPr>
              <a:defRPr lang="en-US" sz="2800" b="1">
                <a:latin typeface="Georgia" panose="02040502050405020303" pitchFamily="18" charset="0"/>
              </a:defRPr>
            </a:lvl1pPr>
          </a:lstStyle>
          <a:p>
            <a:pPr lvl="0"/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771550"/>
            <a:ext cx="4206240" cy="3960440"/>
          </a:xfrm>
        </p:spPr>
        <p:txBody>
          <a:bodyPr>
            <a:normAutofit/>
          </a:bodyPr>
          <a:lstStyle>
            <a:lvl1pPr>
              <a:spcAft>
                <a:spcPts val="600"/>
              </a:spcAft>
              <a:defRPr sz="1200"/>
            </a:lvl1pPr>
            <a:lvl2pPr>
              <a:spcAft>
                <a:spcPts val="600"/>
              </a:spcAft>
              <a:defRPr sz="1200"/>
            </a:lvl2pPr>
            <a:lvl3pPr>
              <a:spcAft>
                <a:spcPts val="600"/>
              </a:spcAft>
              <a:defRPr sz="1200"/>
            </a:lvl3pPr>
            <a:lvl4pPr>
              <a:spcAft>
                <a:spcPts val="600"/>
              </a:spcAft>
              <a:defRPr sz="1200"/>
            </a:lvl4pPr>
            <a:lvl5pPr>
              <a:spcAft>
                <a:spcPts val="600"/>
              </a:spcAft>
              <a:defRPr sz="12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785360" y="771550"/>
            <a:ext cx="4206240" cy="3960440"/>
          </a:xfrm>
        </p:spPr>
        <p:txBody>
          <a:bodyPr>
            <a:normAutofit/>
          </a:bodyPr>
          <a:lstStyle>
            <a:lvl1pPr>
              <a:spcAft>
                <a:spcPts val="600"/>
              </a:spcAft>
              <a:defRPr sz="1200"/>
            </a:lvl1pPr>
            <a:lvl2pPr>
              <a:spcAft>
                <a:spcPts val="600"/>
              </a:spcAft>
              <a:defRPr sz="1200"/>
            </a:lvl2pPr>
            <a:lvl3pPr>
              <a:spcAft>
                <a:spcPts val="600"/>
              </a:spcAft>
              <a:defRPr sz="1200"/>
            </a:lvl3pPr>
            <a:lvl4pPr>
              <a:spcAft>
                <a:spcPts val="600"/>
              </a:spcAft>
              <a:defRPr sz="1200"/>
            </a:lvl4pPr>
            <a:lvl5pPr>
              <a:spcAft>
                <a:spcPts val="600"/>
              </a:spcAft>
              <a:defRPr sz="12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8" name="Date Placeholder 3">
            <a:extLst>
              <a:ext uri="{FF2B5EF4-FFF2-40B4-BE49-F238E27FC236}">
                <a16:creationId xmlns:a16="http://schemas.microsoft.com/office/drawing/2014/main" id="{0FD14ED8-7119-499C-8FF9-10A1FBCCB2BC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6948264" y="4837051"/>
            <a:ext cx="1444363" cy="246601"/>
          </a:xfrm>
          <a:prstGeom prst="rect">
            <a:avLst/>
          </a:prstGeom>
        </p:spPr>
        <p:txBody>
          <a:bodyPr/>
          <a:lstStyle>
            <a:lvl1pPr algn="r">
              <a:defRPr sz="1000">
                <a:solidFill>
                  <a:srgbClr val="3366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defRPr>
            </a:lvl1pPr>
          </a:lstStyle>
          <a:p>
            <a:fld id="{AD1D6050-2CA6-4712-B2FE-919A8888FF31}" type="datetime3">
              <a:rPr lang="en-US" smtClean="0"/>
              <a:pPr/>
              <a:t>22 September 2026</a:t>
            </a:fld>
            <a:endParaRPr lang="en-US" dirty="0"/>
          </a:p>
        </p:txBody>
      </p:sp>
      <p:sp>
        <p:nvSpPr>
          <p:cNvPr id="9" name="Footer Placeholder 4">
            <a:extLst>
              <a:ext uri="{FF2B5EF4-FFF2-40B4-BE49-F238E27FC236}">
                <a16:creationId xmlns:a16="http://schemas.microsoft.com/office/drawing/2014/main" id="{3F34E070-2E16-4D5D-96DF-5B777D033C11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2483768" y="4837051"/>
            <a:ext cx="4176464" cy="246601"/>
          </a:xfrm>
          <a:prstGeom prst="rect">
            <a:avLst/>
          </a:prstGeom>
        </p:spPr>
        <p:txBody>
          <a:bodyPr/>
          <a:lstStyle>
            <a:lvl1pPr algn="ctr">
              <a:defRPr sz="1000">
                <a:solidFill>
                  <a:srgbClr val="3366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defRPr>
            </a:lvl1pPr>
          </a:lstStyle>
          <a:p>
            <a:r>
              <a:rPr lang="en-US"/>
              <a:t>©2020 Hans Eckman  |  EckmanGuides.com  |  @HansEckman</a:t>
            </a:r>
            <a:endParaRPr lang="en-US" dirty="0"/>
          </a:p>
        </p:txBody>
      </p:sp>
      <p:sp>
        <p:nvSpPr>
          <p:cNvPr id="10" name="Slide Number Placeholder 5">
            <a:extLst>
              <a:ext uri="{FF2B5EF4-FFF2-40B4-BE49-F238E27FC236}">
                <a16:creationId xmlns:a16="http://schemas.microsoft.com/office/drawing/2014/main" id="{28A0879C-C1F8-4ABD-89A2-7237C4AD6359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392627" y="4837051"/>
            <a:ext cx="598973" cy="246601"/>
          </a:xfrm>
          <a:prstGeom prst="rect">
            <a:avLst/>
          </a:prstGeom>
        </p:spPr>
        <p:txBody>
          <a:bodyPr/>
          <a:lstStyle>
            <a:lvl1pPr algn="r">
              <a:defRPr sz="1000">
                <a:solidFill>
                  <a:srgbClr val="3366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defRPr>
            </a:lvl1pPr>
          </a:lstStyle>
          <a:p>
            <a:fld id="{E1C96F3B-FD60-45FE-B33B-5C1B4868CFE2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2498197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1"/>
          <p:cNvSpPr>
            <a:spLocks noGrp="1"/>
          </p:cNvSpPr>
          <p:nvPr>
            <p:ph type="title"/>
          </p:nvPr>
        </p:nvSpPr>
        <p:spPr>
          <a:xfrm>
            <a:off x="457200" y="57150"/>
            <a:ext cx="8534400" cy="627600"/>
          </a:xfrm>
        </p:spPr>
        <p:txBody>
          <a:bodyPr vert="horz" lIns="91440" tIns="45720" rIns="91440" bIns="45720" rtlCol="0" anchor="ctr">
            <a:noAutofit/>
          </a:bodyPr>
          <a:lstStyle>
            <a:lvl1pPr>
              <a:defRPr lang="en-US" sz="2800" b="1">
                <a:latin typeface="Georgia" panose="02040502050405020303" pitchFamily="18" charset="0"/>
              </a:defRPr>
            </a:lvl1pPr>
          </a:lstStyle>
          <a:p>
            <a:pPr lvl="0"/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1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164572"/>
            <a:ext cx="4206240" cy="3351394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12" name="Content Placeholder 3"/>
          <p:cNvSpPr>
            <a:spLocks noGrp="1"/>
          </p:cNvSpPr>
          <p:nvPr>
            <p:ph sz="half" idx="2"/>
          </p:nvPr>
        </p:nvSpPr>
        <p:spPr>
          <a:xfrm>
            <a:off x="4785360" y="1164572"/>
            <a:ext cx="4206240" cy="3351394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13" name="Text Placeholder 2"/>
          <p:cNvSpPr>
            <a:spLocks noGrp="1"/>
          </p:cNvSpPr>
          <p:nvPr>
            <p:ph type="body" idx="13"/>
          </p:nvPr>
        </p:nvSpPr>
        <p:spPr>
          <a:xfrm>
            <a:off x="457200" y="684750"/>
            <a:ext cx="4206240" cy="479822"/>
          </a:xfrm>
        </p:spPr>
        <p:txBody>
          <a:bodyPr anchor="b">
            <a:noAutofit/>
          </a:bodyPr>
          <a:lstStyle>
            <a:lvl1pPr marL="0" indent="0" algn="ctr">
              <a:buNone/>
              <a:defRPr sz="18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4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785360" y="684750"/>
            <a:ext cx="4206240" cy="479822"/>
          </a:xfrm>
        </p:spPr>
        <p:txBody>
          <a:bodyPr anchor="b">
            <a:noAutofit/>
          </a:bodyPr>
          <a:lstStyle>
            <a:lvl1pPr marL="0" indent="0" algn="ctr">
              <a:buNone/>
              <a:defRPr sz="18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5" name="Date Placeholder 3">
            <a:extLst>
              <a:ext uri="{FF2B5EF4-FFF2-40B4-BE49-F238E27FC236}">
                <a16:creationId xmlns:a16="http://schemas.microsoft.com/office/drawing/2014/main" id="{17262990-5A48-43EA-BEF9-3D4B53BA9753}"/>
              </a:ext>
            </a:extLst>
          </p:cNvPr>
          <p:cNvSpPr>
            <a:spLocks noGrp="1"/>
          </p:cNvSpPr>
          <p:nvPr>
            <p:ph type="dt" sz="half" idx="14"/>
          </p:nvPr>
        </p:nvSpPr>
        <p:spPr>
          <a:xfrm>
            <a:off x="6948264" y="4837051"/>
            <a:ext cx="1444363" cy="246601"/>
          </a:xfrm>
          <a:prstGeom prst="rect">
            <a:avLst/>
          </a:prstGeom>
        </p:spPr>
        <p:txBody>
          <a:bodyPr/>
          <a:lstStyle>
            <a:lvl1pPr algn="r">
              <a:defRPr sz="1000">
                <a:solidFill>
                  <a:srgbClr val="3366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defRPr>
            </a:lvl1pPr>
          </a:lstStyle>
          <a:p>
            <a:fld id="{AD1D6050-2CA6-4712-B2FE-919A8888FF31}" type="datetime3">
              <a:rPr lang="en-US" smtClean="0"/>
              <a:pPr/>
              <a:t>22 September 2026</a:t>
            </a:fld>
            <a:endParaRPr lang="en-US" dirty="0"/>
          </a:p>
        </p:txBody>
      </p:sp>
      <p:sp>
        <p:nvSpPr>
          <p:cNvPr id="16" name="Footer Placeholder 4">
            <a:extLst>
              <a:ext uri="{FF2B5EF4-FFF2-40B4-BE49-F238E27FC236}">
                <a16:creationId xmlns:a16="http://schemas.microsoft.com/office/drawing/2014/main" id="{D0252673-20C7-44ED-835B-98E15AD4545C}"/>
              </a:ext>
            </a:extLst>
          </p:cNvPr>
          <p:cNvSpPr>
            <a:spLocks noGrp="1"/>
          </p:cNvSpPr>
          <p:nvPr>
            <p:ph type="ftr" sz="quarter" idx="15"/>
          </p:nvPr>
        </p:nvSpPr>
        <p:spPr>
          <a:xfrm>
            <a:off x="2483768" y="4837051"/>
            <a:ext cx="4176464" cy="246601"/>
          </a:xfrm>
          <a:prstGeom prst="rect">
            <a:avLst/>
          </a:prstGeom>
        </p:spPr>
        <p:txBody>
          <a:bodyPr/>
          <a:lstStyle>
            <a:lvl1pPr algn="ctr">
              <a:defRPr sz="1000">
                <a:solidFill>
                  <a:srgbClr val="3366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defRPr>
            </a:lvl1pPr>
          </a:lstStyle>
          <a:p>
            <a:r>
              <a:rPr lang="en-US"/>
              <a:t>©2020 Hans Eckman  |  EckmanGuides.com  |  @HansEckman</a:t>
            </a:r>
            <a:endParaRPr lang="en-US" dirty="0"/>
          </a:p>
        </p:txBody>
      </p:sp>
      <p:sp>
        <p:nvSpPr>
          <p:cNvPr id="17" name="Slide Number Placeholder 5">
            <a:extLst>
              <a:ext uri="{FF2B5EF4-FFF2-40B4-BE49-F238E27FC236}">
                <a16:creationId xmlns:a16="http://schemas.microsoft.com/office/drawing/2014/main" id="{8B550E49-018E-4B61-9496-EDCAA494ACF4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392627" y="4837051"/>
            <a:ext cx="598973" cy="246601"/>
          </a:xfrm>
          <a:prstGeom prst="rect">
            <a:avLst/>
          </a:prstGeom>
        </p:spPr>
        <p:txBody>
          <a:bodyPr/>
          <a:lstStyle>
            <a:lvl1pPr algn="r">
              <a:defRPr sz="1000">
                <a:solidFill>
                  <a:srgbClr val="3366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defRPr>
            </a:lvl1pPr>
          </a:lstStyle>
          <a:p>
            <a:fld id="{E1C96F3B-FD60-45FE-B33B-5C1B4868CFE2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19" name="Content Placeholder 2">
            <a:extLst>
              <a:ext uri="{FF2B5EF4-FFF2-40B4-BE49-F238E27FC236}">
                <a16:creationId xmlns:a16="http://schemas.microsoft.com/office/drawing/2014/main" id="{6706DC22-F8A7-4955-BAB6-19646EE4EC74}"/>
              </a:ext>
            </a:extLst>
          </p:cNvPr>
          <p:cNvSpPr>
            <a:spLocks noGrp="1"/>
          </p:cNvSpPr>
          <p:nvPr>
            <p:ph idx="10"/>
          </p:nvPr>
        </p:nvSpPr>
        <p:spPr>
          <a:xfrm>
            <a:off x="4785360" y="4549019"/>
            <a:ext cx="4206240" cy="246602"/>
          </a:xfrm>
        </p:spPr>
        <p:txBody>
          <a:bodyPr>
            <a:normAutofit/>
          </a:bodyPr>
          <a:lstStyle>
            <a:lvl1pPr marL="0" indent="0" algn="r">
              <a:spcBef>
                <a:spcPts val="0"/>
              </a:spcBef>
              <a:spcAft>
                <a:spcPts val="1200"/>
              </a:spcAft>
              <a:buNone/>
              <a:defRPr sz="800"/>
            </a:lvl1pPr>
            <a:lvl2pPr>
              <a:spcBef>
                <a:spcPts val="0"/>
              </a:spcBef>
              <a:spcAft>
                <a:spcPts val="600"/>
              </a:spcAft>
              <a:defRPr sz="1800"/>
            </a:lvl2pPr>
            <a:lvl3pPr>
              <a:spcBef>
                <a:spcPts val="0"/>
              </a:spcBef>
              <a:spcAft>
                <a:spcPts val="600"/>
              </a:spcAft>
              <a:defRPr sz="1600"/>
            </a:lvl3pPr>
            <a:lvl4pPr>
              <a:spcBef>
                <a:spcPts val="0"/>
              </a:spcBef>
              <a:spcAft>
                <a:spcPts val="600"/>
              </a:spcAft>
              <a:defRPr sz="1400"/>
            </a:lvl4pPr>
            <a:lvl5pPr>
              <a:spcBef>
                <a:spcPts val="0"/>
              </a:spcBef>
              <a:spcAft>
                <a:spcPts val="600"/>
              </a:spcAft>
              <a:defRPr sz="1400"/>
            </a:lvl5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18" name="Content Placeholder 2">
            <a:extLst>
              <a:ext uri="{FF2B5EF4-FFF2-40B4-BE49-F238E27FC236}">
                <a16:creationId xmlns:a16="http://schemas.microsoft.com/office/drawing/2014/main" id="{A6F4C6EC-4144-4D83-B9D8-26917769847F}"/>
              </a:ext>
            </a:extLst>
          </p:cNvPr>
          <p:cNvSpPr>
            <a:spLocks noGrp="1"/>
          </p:cNvSpPr>
          <p:nvPr>
            <p:ph idx="16"/>
          </p:nvPr>
        </p:nvSpPr>
        <p:spPr>
          <a:xfrm>
            <a:off x="457200" y="4549019"/>
            <a:ext cx="4206240" cy="246602"/>
          </a:xfrm>
        </p:spPr>
        <p:txBody>
          <a:bodyPr>
            <a:normAutofit/>
          </a:bodyPr>
          <a:lstStyle>
            <a:lvl1pPr marL="0" indent="0" algn="r">
              <a:spcBef>
                <a:spcPts val="0"/>
              </a:spcBef>
              <a:spcAft>
                <a:spcPts val="1200"/>
              </a:spcAft>
              <a:buNone/>
              <a:defRPr sz="800"/>
            </a:lvl1pPr>
            <a:lvl2pPr>
              <a:spcBef>
                <a:spcPts val="0"/>
              </a:spcBef>
              <a:spcAft>
                <a:spcPts val="600"/>
              </a:spcAft>
              <a:defRPr sz="1800"/>
            </a:lvl2pPr>
            <a:lvl3pPr>
              <a:spcBef>
                <a:spcPts val="0"/>
              </a:spcBef>
              <a:spcAft>
                <a:spcPts val="600"/>
              </a:spcAft>
              <a:defRPr sz="1600"/>
            </a:lvl3pPr>
            <a:lvl4pPr>
              <a:spcBef>
                <a:spcPts val="0"/>
              </a:spcBef>
              <a:spcAft>
                <a:spcPts val="600"/>
              </a:spcAft>
              <a:defRPr sz="1400"/>
            </a:lvl4pPr>
            <a:lvl5pPr>
              <a:spcBef>
                <a:spcPts val="0"/>
              </a:spcBef>
              <a:spcAft>
                <a:spcPts val="600"/>
              </a:spcAft>
              <a:defRPr sz="1400"/>
            </a:lvl5pPr>
          </a:lstStyle>
          <a:p>
            <a:pPr lvl="0"/>
            <a:r>
              <a:rPr lang="en-US" dirty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26148818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 vert="horz" lIns="91440" tIns="45720" rIns="91440" bIns="45720" rtlCol="0" anchor="ctr">
            <a:noAutofit/>
          </a:bodyPr>
          <a:lstStyle>
            <a:lvl1pPr>
              <a:defRPr lang="en-US" sz="2800" b="1" dirty="0">
                <a:latin typeface="Georgia" panose="02040502050405020303" pitchFamily="18" charset="0"/>
              </a:defRPr>
            </a:lvl1pPr>
          </a:lstStyle>
          <a:p>
            <a:pPr lvl="0"/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6" name="Date Placeholder 3">
            <a:extLst>
              <a:ext uri="{FF2B5EF4-FFF2-40B4-BE49-F238E27FC236}">
                <a16:creationId xmlns:a16="http://schemas.microsoft.com/office/drawing/2014/main" id="{C095C7C7-F318-442C-BB97-893E597B991F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6948264" y="4837051"/>
            <a:ext cx="1444363" cy="246601"/>
          </a:xfrm>
          <a:prstGeom prst="rect">
            <a:avLst/>
          </a:prstGeom>
        </p:spPr>
        <p:txBody>
          <a:bodyPr/>
          <a:lstStyle>
            <a:lvl1pPr algn="r">
              <a:defRPr sz="1000">
                <a:solidFill>
                  <a:srgbClr val="3366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defRPr>
            </a:lvl1pPr>
          </a:lstStyle>
          <a:p>
            <a:fld id="{AD1D6050-2CA6-4712-B2FE-919A8888FF31}" type="datetime3">
              <a:rPr lang="en-US" smtClean="0"/>
              <a:pPr/>
              <a:t>22 September 2026</a:t>
            </a:fld>
            <a:endParaRPr lang="en-US" dirty="0"/>
          </a:p>
        </p:txBody>
      </p:sp>
      <p:sp>
        <p:nvSpPr>
          <p:cNvPr id="7" name="Footer Placeholder 4">
            <a:extLst>
              <a:ext uri="{FF2B5EF4-FFF2-40B4-BE49-F238E27FC236}">
                <a16:creationId xmlns:a16="http://schemas.microsoft.com/office/drawing/2014/main" id="{AA09899C-F814-470F-AD6C-97BB0A1AFA88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2483768" y="4837051"/>
            <a:ext cx="4176464" cy="246601"/>
          </a:xfrm>
          <a:prstGeom prst="rect">
            <a:avLst/>
          </a:prstGeom>
        </p:spPr>
        <p:txBody>
          <a:bodyPr/>
          <a:lstStyle>
            <a:lvl1pPr algn="ctr">
              <a:defRPr sz="1000">
                <a:solidFill>
                  <a:srgbClr val="3366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defRPr>
            </a:lvl1pPr>
          </a:lstStyle>
          <a:p>
            <a:r>
              <a:rPr lang="en-US"/>
              <a:t>©2020 Hans Eckman  |  EckmanGuides.com  |  @HansEckman</a:t>
            </a:r>
            <a:endParaRPr lang="en-US" dirty="0"/>
          </a:p>
        </p:txBody>
      </p:sp>
      <p:sp>
        <p:nvSpPr>
          <p:cNvPr id="8" name="Slide Number Placeholder 5">
            <a:extLst>
              <a:ext uri="{FF2B5EF4-FFF2-40B4-BE49-F238E27FC236}">
                <a16:creationId xmlns:a16="http://schemas.microsoft.com/office/drawing/2014/main" id="{FA228092-7A3E-4C98-B40A-0BA1D1BBE3A4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392627" y="4837051"/>
            <a:ext cx="598973" cy="246601"/>
          </a:xfrm>
          <a:prstGeom prst="rect">
            <a:avLst/>
          </a:prstGeom>
        </p:spPr>
        <p:txBody>
          <a:bodyPr/>
          <a:lstStyle>
            <a:lvl1pPr algn="r">
              <a:defRPr sz="1000">
                <a:solidFill>
                  <a:srgbClr val="3366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defRPr>
            </a:lvl1pPr>
          </a:lstStyle>
          <a:p>
            <a:fld id="{E1C96F3B-FD60-45FE-B33B-5C1B4868CFE2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11" name="Content Placeholder 2">
            <a:extLst>
              <a:ext uri="{FF2B5EF4-FFF2-40B4-BE49-F238E27FC236}">
                <a16:creationId xmlns:a16="http://schemas.microsoft.com/office/drawing/2014/main" id="{7F31DE03-DCE1-4CC5-AC58-7A785F2E488E}"/>
              </a:ext>
            </a:extLst>
          </p:cNvPr>
          <p:cNvSpPr>
            <a:spLocks noGrp="1"/>
          </p:cNvSpPr>
          <p:nvPr>
            <p:ph idx="10"/>
          </p:nvPr>
        </p:nvSpPr>
        <p:spPr>
          <a:xfrm>
            <a:off x="457200" y="4557396"/>
            <a:ext cx="8534400" cy="246602"/>
          </a:xfrm>
        </p:spPr>
        <p:txBody>
          <a:bodyPr>
            <a:normAutofit/>
          </a:bodyPr>
          <a:lstStyle>
            <a:lvl1pPr marL="0" indent="0" algn="r">
              <a:spcBef>
                <a:spcPts val="0"/>
              </a:spcBef>
              <a:spcAft>
                <a:spcPts val="1200"/>
              </a:spcAft>
              <a:buNone/>
              <a:defRPr sz="800"/>
            </a:lvl1pPr>
            <a:lvl2pPr>
              <a:spcBef>
                <a:spcPts val="0"/>
              </a:spcBef>
              <a:spcAft>
                <a:spcPts val="600"/>
              </a:spcAft>
              <a:defRPr sz="1800"/>
            </a:lvl2pPr>
            <a:lvl3pPr>
              <a:spcBef>
                <a:spcPts val="0"/>
              </a:spcBef>
              <a:spcAft>
                <a:spcPts val="600"/>
              </a:spcAft>
              <a:defRPr sz="1600"/>
            </a:lvl3pPr>
            <a:lvl4pPr>
              <a:spcBef>
                <a:spcPts val="0"/>
              </a:spcBef>
              <a:spcAft>
                <a:spcPts val="600"/>
              </a:spcAft>
              <a:defRPr sz="1400"/>
            </a:lvl4pPr>
            <a:lvl5pPr>
              <a:spcBef>
                <a:spcPts val="0"/>
              </a:spcBef>
              <a:spcAft>
                <a:spcPts val="600"/>
              </a:spcAft>
              <a:defRPr sz="1400"/>
            </a:lvl5pPr>
          </a:lstStyle>
          <a:p>
            <a:pPr lvl="0"/>
            <a:r>
              <a:rPr lang="en-US" dirty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255713101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Date Placeholder 3">
            <a:extLst>
              <a:ext uri="{FF2B5EF4-FFF2-40B4-BE49-F238E27FC236}">
                <a16:creationId xmlns:a16="http://schemas.microsoft.com/office/drawing/2014/main" id="{91FB8EB2-E010-46B1-BFDB-E29B6E3DCBFC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6948264" y="4837051"/>
            <a:ext cx="1444363" cy="246601"/>
          </a:xfrm>
          <a:prstGeom prst="rect">
            <a:avLst/>
          </a:prstGeom>
        </p:spPr>
        <p:txBody>
          <a:bodyPr/>
          <a:lstStyle>
            <a:lvl1pPr algn="r">
              <a:defRPr sz="1000">
                <a:solidFill>
                  <a:srgbClr val="3366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defRPr>
            </a:lvl1pPr>
          </a:lstStyle>
          <a:p>
            <a:fld id="{AD1D6050-2CA6-4712-B2FE-919A8888FF31}" type="datetime3">
              <a:rPr lang="en-US" smtClean="0"/>
              <a:pPr/>
              <a:t>22 September 2026</a:t>
            </a:fld>
            <a:endParaRPr lang="en-US" dirty="0"/>
          </a:p>
        </p:txBody>
      </p:sp>
      <p:sp>
        <p:nvSpPr>
          <p:cNvPr id="6" name="Footer Placeholder 4">
            <a:extLst>
              <a:ext uri="{FF2B5EF4-FFF2-40B4-BE49-F238E27FC236}">
                <a16:creationId xmlns:a16="http://schemas.microsoft.com/office/drawing/2014/main" id="{1D136169-9CEC-43D8-B78E-9B35E89ED424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2483768" y="4837051"/>
            <a:ext cx="4176464" cy="246601"/>
          </a:xfrm>
          <a:prstGeom prst="rect">
            <a:avLst/>
          </a:prstGeom>
        </p:spPr>
        <p:txBody>
          <a:bodyPr/>
          <a:lstStyle>
            <a:lvl1pPr algn="ctr">
              <a:defRPr sz="1000">
                <a:solidFill>
                  <a:srgbClr val="3366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defRPr>
            </a:lvl1pPr>
          </a:lstStyle>
          <a:p>
            <a:r>
              <a:rPr lang="en-US"/>
              <a:t>©2020 Hans Eckman  |  EckmanGuides.com  |  @HansEckman</a:t>
            </a:r>
            <a:endParaRPr lang="en-US" dirty="0"/>
          </a:p>
        </p:txBody>
      </p:sp>
      <p:sp>
        <p:nvSpPr>
          <p:cNvPr id="7" name="Slide Number Placeholder 5">
            <a:extLst>
              <a:ext uri="{FF2B5EF4-FFF2-40B4-BE49-F238E27FC236}">
                <a16:creationId xmlns:a16="http://schemas.microsoft.com/office/drawing/2014/main" id="{3CC2B67F-51AD-4426-A797-E2221601B684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392627" y="4837051"/>
            <a:ext cx="598973" cy="246601"/>
          </a:xfrm>
          <a:prstGeom prst="rect">
            <a:avLst/>
          </a:prstGeom>
        </p:spPr>
        <p:txBody>
          <a:bodyPr/>
          <a:lstStyle>
            <a:lvl1pPr algn="r">
              <a:defRPr sz="1000">
                <a:solidFill>
                  <a:srgbClr val="3366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defRPr>
            </a:lvl1pPr>
          </a:lstStyle>
          <a:p>
            <a:fld id="{E1C96F3B-FD60-45FE-B33B-5C1B4868CFE2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10" name="Content Placeholder 2">
            <a:extLst>
              <a:ext uri="{FF2B5EF4-FFF2-40B4-BE49-F238E27FC236}">
                <a16:creationId xmlns:a16="http://schemas.microsoft.com/office/drawing/2014/main" id="{871595D2-BA84-4A52-B28E-336AE3AED1A2}"/>
              </a:ext>
            </a:extLst>
          </p:cNvPr>
          <p:cNvSpPr>
            <a:spLocks noGrp="1"/>
          </p:cNvSpPr>
          <p:nvPr>
            <p:ph idx="10"/>
          </p:nvPr>
        </p:nvSpPr>
        <p:spPr>
          <a:xfrm>
            <a:off x="611560" y="4557396"/>
            <a:ext cx="8380040" cy="246602"/>
          </a:xfrm>
        </p:spPr>
        <p:txBody>
          <a:bodyPr>
            <a:normAutofit/>
          </a:bodyPr>
          <a:lstStyle>
            <a:lvl1pPr marL="0" indent="0" algn="r">
              <a:spcBef>
                <a:spcPts val="0"/>
              </a:spcBef>
              <a:spcAft>
                <a:spcPts val="1200"/>
              </a:spcAft>
              <a:buNone/>
              <a:defRPr sz="800"/>
            </a:lvl1pPr>
            <a:lvl2pPr>
              <a:spcBef>
                <a:spcPts val="0"/>
              </a:spcBef>
              <a:spcAft>
                <a:spcPts val="600"/>
              </a:spcAft>
              <a:defRPr sz="1800"/>
            </a:lvl2pPr>
            <a:lvl3pPr>
              <a:spcBef>
                <a:spcPts val="0"/>
              </a:spcBef>
              <a:spcAft>
                <a:spcPts val="600"/>
              </a:spcAft>
              <a:defRPr sz="1600"/>
            </a:lvl3pPr>
            <a:lvl4pPr>
              <a:spcBef>
                <a:spcPts val="0"/>
              </a:spcBef>
              <a:spcAft>
                <a:spcPts val="600"/>
              </a:spcAft>
              <a:defRPr sz="1400"/>
            </a:lvl4pPr>
            <a:lvl5pPr>
              <a:spcBef>
                <a:spcPts val="0"/>
              </a:spcBef>
              <a:spcAft>
                <a:spcPts val="600"/>
              </a:spcAft>
              <a:defRPr sz="1400"/>
            </a:lvl5pPr>
          </a:lstStyle>
          <a:p>
            <a:pPr lvl="0"/>
            <a:r>
              <a:rPr lang="en-US" dirty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154836349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1_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2E20A603-5F7A-4DC2-BE16-804171D7861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D1D6050-2CA6-4712-B2FE-919A8888FF31}" type="datetime3">
              <a:rPr lang="en-US" smtClean="0"/>
              <a:pPr/>
              <a:t>22 September 2026</a:t>
            </a:fld>
            <a:endParaRPr lang="en-US" dirty="0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E6B4490A-3085-491C-9CFD-6F23794CBB2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©2020 Hans Eckman  |  EckmanGuides.com  |  @HansEckman</a:t>
            </a:r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E38B8A6E-5EF5-453D-99F2-5F211D71EB3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C96F3B-FD60-45FE-B33B-5C1B4868CFE2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7687982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4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image" Target="../media/image3.png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image" Target="../media/image2.png"/><Relationship Id="rId5" Type="http://schemas.openxmlformats.org/officeDocument/2006/relationships/slideLayout" Target="../slideLayouts/slideLayout5.xml"/><Relationship Id="rId10" Type="http://schemas.openxmlformats.org/officeDocument/2006/relationships/image" Target="../media/image1.png"/><Relationship Id="rId4" Type="http://schemas.openxmlformats.org/officeDocument/2006/relationships/slideLayout" Target="../slideLayouts/slideLayout4.xml"/><Relationship Id="rId9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2"/>
          <p:cNvPicPr>
            <a:picLocks noChangeAspect="1" noChangeArrowheads="1"/>
          </p:cNvPicPr>
          <p:nvPr userDrawn="1"/>
        </p:nvPicPr>
        <p:blipFill>
          <a:blip r:embed="rId10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-6350" y="0"/>
            <a:ext cx="9150350" cy="51450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27" name="Picture 3" descr="D:\PresPro\Templates\Content Update\2015\Transparent-Curve-TXT2.png"/>
          <p:cNvPicPr>
            <a:picLocks noChangeAspect="1" noChangeArrowheads="1"/>
          </p:cNvPicPr>
          <p:nvPr userDrawn="1"/>
        </p:nvPicPr>
        <p:blipFill>
          <a:blip r:embed="rId11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-7200" y="0"/>
            <a:ext cx="9165771" cy="515574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57150"/>
            <a:ext cx="8534400" cy="62760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742950"/>
            <a:ext cx="8534400" cy="40386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pic>
        <p:nvPicPr>
          <p:cNvPr id="10" name="Picture 9"/>
          <p:cNvPicPr>
            <a:picLocks noChangeAspect="1"/>
          </p:cNvPicPr>
          <p:nvPr userDrawn="1"/>
        </p:nvPicPr>
        <p:blipFill>
          <a:blip r:embed="rId12" cstate="screen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239391" y="4767924"/>
            <a:ext cx="1172369" cy="390790"/>
          </a:xfrm>
          <a:prstGeom prst="rect">
            <a:avLst/>
          </a:prstGeom>
        </p:spPr>
      </p:pic>
      <p:sp>
        <p:nvSpPr>
          <p:cNvPr id="11" name="Date Placeholder 3"/>
          <p:cNvSpPr>
            <a:spLocks noGrp="1"/>
          </p:cNvSpPr>
          <p:nvPr>
            <p:ph type="dt" sz="half" idx="2"/>
          </p:nvPr>
        </p:nvSpPr>
        <p:spPr>
          <a:xfrm>
            <a:off x="6948264" y="4837051"/>
            <a:ext cx="1444363" cy="246601"/>
          </a:xfrm>
          <a:prstGeom prst="rect">
            <a:avLst/>
          </a:prstGeom>
        </p:spPr>
        <p:txBody>
          <a:bodyPr/>
          <a:lstStyle>
            <a:lvl1pPr algn="r">
              <a:defRPr sz="1000">
                <a:solidFill>
                  <a:srgbClr val="3366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defRPr>
            </a:lvl1pPr>
          </a:lstStyle>
          <a:p>
            <a:fld id="{AD1D6050-2CA6-4712-B2FE-919A8888FF31}" type="datetime3">
              <a:rPr lang="en-US" smtClean="0"/>
              <a:pPr/>
              <a:t>22 September 2026</a:t>
            </a:fld>
            <a:endParaRPr lang="en-US" dirty="0"/>
          </a:p>
        </p:txBody>
      </p:sp>
      <p:sp>
        <p:nvSpPr>
          <p:cNvPr id="12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483768" y="4837051"/>
            <a:ext cx="4176464" cy="246601"/>
          </a:xfrm>
          <a:prstGeom prst="rect">
            <a:avLst/>
          </a:prstGeom>
        </p:spPr>
        <p:txBody>
          <a:bodyPr/>
          <a:lstStyle>
            <a:lvl1pPr algn="ctr">
              <a:defRPr sz="1000" b="1">
                <a:solidFill>
                  <a:srgbClr val="3366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defRPr>
            </a:lvl1pPr>
          </a:lstStyle>
          <a:p>
            <a:r>
              <a:rPr lang="en-US"/>
              <a:t>©2020 Hans Eckman  |  EckmanGuides.com  |  @HansEckman</a:t>
            </a:r>
            <a:endParaRPr lang="en-US" b="1" dirty="0"/>
          </a:p>
        </p:txBody>
      </p:sp>
      <p:sp>
        <p:nvSpPr>
          <p:cNvPr id="13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392627" y="4837051"/>
            <a:ext cx="598973" cy="246601"/>
          </a:xfrm>
          <a:prstGeom prst="rect">
            <a:avLst/>
          </a:prstGeom>
        </p:spPr>
        <p:txBody>
          <a:bodyPr/>
          <a:lstStyle>
            <a:lvl1pPr algn="r">
              <a:defRPr sz="1000" b="1">
                <a:solidFill>
                  <a:srgbClr val="3366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defRPr>
            </a:lvl1pPr>
          </a:lstStyle>
          <a:p>
            <a:fld id="{E1C96F3B-FD60-45FE-B33B-5C1B4868CFE2}" type="slidenum">
              <a:rPr lang="en-US" smtClean="0"/>
              <a:pPr/>
              <a:t>‹#›</a:t>
            </a:fld>
            <a:endParaRPr lang="en-US" b="1" dirty="0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E0AEE266-CB2C-85F8-E208-51EEC45CB391}"/>
              </a:ext>
            </a:extLst>
          </p:cNvPr>
          <p:cNvPicPr>
            <a:picLocks noChangeAspect="1"/>
          </p:cNvPicPr>
          <p:nvPr userDrawn="1"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4062696"/>
            <a:ext cx="1080804" cy="108080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9691653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2" r:id="rId1"/>
    <p:sldLayoutId id="2147483650" r:id="rId2"/>
    <p:sldLayoutId id="2147483652" r:id="rId3"/>
    <p:sldLayoutId id="2147483674" r:id="rId4"/>
    <p:sldLayoutId id="2147483653" r:id="rId5"/>
    <p:sldLayoutId id="2147483654" r:id="rId6"/>
    <p:sldLayoutId id="2147483655" r:id="rId7"/>
    <p:sldLayoutId id="2147483675" r:id="rId8"/>
  </p:sldLayoutIdLst>
  <p:hf hdr="0"/>
  <p:txStyles>
    <p:titleStyle>
      <a:lvl1pPr algn="l" defTabSz="914400" rtl="0" eaLnBrk="1" latinLnBrk="0" hangingPunct="1">
        <a:spcBef>
          <a:spcPct val="0"/>
        </a:spcBef>
        <a:buNone/>
        <a:defRPr sz="2800" kern="1200">
          <a:solidFill>
            <a:schemeClr val="tx1"/>
          </a:solidFill>
          <a:latin typeface="Georgia" panose="02040502050405020303" pitchFamily="18" charset="0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ts val="0"/>
        </a:spcBef>
        <a:spcAft>
          <a:spcPts val="1200"/>
        </a:spcAft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Tahoma" panose="020B0604030504040204" pitchFamily="34" charset="0"/>
          <a:ea typeface="Tahoma" panose="020B0604030504040204" pitchFamily="34" charset="0"/>
          <a:cs typeface="Tahoma" panose="020B0604030504040204" pitchFamily="34" charset="0"/>
        </a:defRPr>
      </a:lvl1pPr>
      <a:lvl2pPr marL="742950" indent="-285750" algn="l" defTabSz="914400" rtl="0" eaLnBrk="1" latinLnBrk="0" hangingPunct="1">
        <a:spcBef>
          <a:spcPts val="0"/>
        </a:spcBef>
        <a:spcAft>
          <a:spcPts val="600"/>
        </a:spcAft>
        <a:buFont typeface="Arial" panose="020B0604020202020204" pitchFamily="34" charset="0"/>
        <a:buChar char="–"/>
        <a:defRPr sz="1800" kern="1200">
          <a:solidFill>
            <a:schemeClr val="tx1"/>
          </a:solidFill>
          <a:latin typeface="Tahoma" panose="020B0604030504040204" pitchFamily="34" charset="0"/>
          <a:ea typeface="Tahoma" panose="020B0604030504040204" pitchFamily="34" charset="0"/>
          <a:cs typeface="Tahoma" panose="020B0604030504040204" pitchFamily="34" charset="0"/>
        </a:defRPr>
      </a:lvl2pPr>
      <a:lvl3pPr marL="1143000" indent="-228600" algn="l" defTabSz="914400" rtl="0" eaLnBrk="1" latinLnBrk="0" hangingPunct="1">
        <a:spcBef>
          <a:spcPts val="0"/>
        </a:spcBef>
        <a:spcAft>
          <a:spcPts val="600"/>
        </a:spcAft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Tahoma" panose="020B0604030504040204" pitchFamily="34" charset="0"/>
          <a:ea typeface="Tahoma" panose="020B0604030504040204" pitchFamily="34" charset="0"/>
          <a:cs typeface="Tahoma" panose="020B0604030504040204" pitchFamily="34" charset="0"/>
        </a:defRPr>
      </a:lvl3pPr>
      <a:lvl4pPr marL="1600200" indent="-228600" algn="l" defTabSz="914400" rtl="0" eaLnBrk="1" latinLnBrk="0" hangingPunct="1">
        <a:spcBef>
          <a:spcPts val="0"/>
        </a:spcBef>
        <a:spcAft>
          <a:spcPts val="600"/>
        </a:spcAft>
        <a:buFont typeface="Arial" panose="020B0604020202020204" pitchFamily="34" charset="0"/>
        <a:buChar char="–"/>
        <a:defRPr sz="1400" kern="1200">
          <a:solidFill>
            <a:schemeClr val="tx1"/>
          </a:solidFill>
          <a:latin typeface="Tahoma" panose="020B0604030504040204" pitchFamily="34" charset="0"/>
          <a:ea typeface="Tahoma" panose="020B0604030504040204" pitchFamily="34" charset="0"/>
          <a:cs typeface="Tahoma" panose="020B0604030504040204" pitchFamily="34" charset="0"/>
        </a:defRPr>
      </a:lvl4pPr>
      <a:lvl5pPr marL="2057400" indent="-228600" algn="l" defTabSz="914400" rtl="0" eaLnBrk="1" latinLnBrk="0" hangingPunct="1">
        <a:spcBef>
          <a:spcPts val="0"/>
        </a:spcBef>
        <a:spcAft>
          <a:spcPts val="600"/>
        </a:spcAft>
        <a:buFont typeface="Arial" panose="020B0604020202020204" pitchFamily="34" charset="0"/>
        <a:buChar char="»"/>
        <a:defRPr sz="1400" kern="1200">
          <a:solidFill>
            <a:schemeClr val="tx1"/>
          </a:solidFill>
          <a:latin typeface="Tahoma" panose="020B0604030504040204" pitchFamily="34" charset="0"/>
          <a:ea typeface="Tahoma" panose="020B0604030504040204" pitchFamily="34" charset="0"/>
          <a:cs typeface="Tahoma" panose="020B0604030504040204" pitchFamily="34" charset="0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hyperlink" Target="http://www.linkedin.com/in/hanseckman" TargetMode="Externa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hyperlink" Target="http://eckmanguides.com/" TargetMode="External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10.png"/><Relationship Id="rId5" Type="http://schemas.openxmlformats.org/officeDocument/2006/relationships/image" Target="../media/image9.png"/><Relationship Id="rId4" Type="http://schemas.openxmlformats.org/officeDocument/2006/relationships/image" Target="../media/image8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nimh.nih.gov/health/find-help" TargetMode="External"/><Relationship Id="rId2" Type="http://schemas.openxmlformats.org/officeDocument/2006/relationships/hyperlink" Target="https://www.samhsa.gov/find-help/helplines/national-helpline" TargetMode="External"/><Relationship Id="rId1" Type="http://schemas.openxmlformats.org/officeDocument/2006/relationships/slideLayout" Target="../slideLayouts/slideLayout2.xml"/><Relationship Id="rId6" Type="http://schemas.openxmlformats.org/officeDocument/2006/relationships/hyperlink" Target="https://mhanational.org/finding-help/" TargetMode="External"/><Relationship Id="rId5" Type="http://schemas.openxmlformats.org/officeDocument/2006/relationships/hyperlink" Target="https://www.helpguide.org/" TargetMode="External"/><Relationship Id="rId4" Type="http://schemas.openxmlformats.org/officeDocument/2006/relationships/hyperlink" Target="https://www.nami.org/" TargetMode="Externa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4.jpg"/><Relationship Id="rId4" Type="http://schemas.openxmlformats.org/officeDocument/2006/relationships/image" Target="../media/image13.jp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eg"/><Relationship Id="rId7" Type="http://schemas.openxmlformats.org/officeDocument/2006/relationships/hyperlink" Target="https://www.pexels.com/photo/couple-with-a-laptop-in-bed-4046109/?utm_content=attributionCopyText&amp;utm_medium=referral&amp;utm_source=pexels" TargetMode="External"/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3.xml"/><Relationship Id="rId6" Type="http://schemas.openxmlformats.org/officeDocument/2006/relationships/hyperlink" Target="https://www.pexels.com/@jack-sparrow?utm_content=attributionCopyText&amp;utm_medium=referral&amp;utm_source=pexels" TargetMode="External"/><Relationship Id="rId5" Type="http://schemas.openxmlformats.org/officeDocument/2006/relationships/hyperlink" Target="https://www.pexels.com/" TargetMode="External"/><Relationship Id="rId4" Type="http://schemas.openxmlformats.org/officeDocument/2006/relationships/hyperlink" Target="https://www.pexels.com/@diimejii" TargetMode="External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hyperlink" Target="https://www.slido.com/support/ppi/how-to-change-the-design" TargetMode="External"/><Relationship Id="rId3" Type="http://schemas.openxmlformats.org/officeDocument/2006/relationships/tags" Target="../tags/tag4.xml"/><Relationship Id="rId7" Type="http://schemas.openxmlformats.org/officeDocument/2006/relationships/image" Target="../media/image18.svg"/><Relationship Id="rId2" Type="http://schemas.openxmlformats.org/officeDocument/2006/relationships/tags" Target="../tags/tag3.xml"/><Relationship Id="rId1" Type="http://schemas.openxmlformats.org/officeDocument/2006/relationships/tags" Target="../tags/tag2.xml"/><Relationship Id="rId6" Type="http://schemas.openxmlformats.org/officeDocument/2006/relationships/hyperlink" Target="https://www.slido.com/powerpoint-polling?utm_source=powerpoint&amp;utm_medium=placeholder-slide" TargetMode="External"/><Relationship Id="rId5" Type="http://schemas.openxmlformats.org/officeDocument/2006/relationships/image" Target="../media/image17.svg"/><Relationship Id="rId4" Type="http://schemas.openxmlformats.org/officeDocument/2006/relationships/slideLayout" Target="../slideLayouts/slideLayout8.xml"/><Relationship Id="rId9" Type="http://schemas.openxmlformats.org/officeDocument/2006/relationships/image" Target="../media/image19.sv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jpg"/><Relationship Id="rId2" Type="http://schemas.openxmlformats.org/officeDocument/2006/relationships/hyperlink" Target="https://www.instagram.com/yuryfrom/?hl=en" TargetMode="External"/><Relationship Id="rId1" Type="http://schemas.openxmlformats.org/officeDocument/2006/relationships/slideLayout" Target="../slideLayouts/slideLayout6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hyperlink" Target="https://shirt.woot.com/offers/embrace" TargetMode="External"/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5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jpeg"/><Relationship Id="rId7" Type="http://schemas.openxmlformats.org/officeDocument/2006/relationships/hyperlink" Target="https://www.pexels.com/photo/man-talking-in-front-of-people-6150530/" TargetMode="External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Relationship Id="rId6" Type="http://schemas.openxmlformats.org/officeDocument/2006/relationships/hyperlink" Target="https://www.pexels.com/photo/woman-wearing-a-black-hoodie-8410830/" TargetMode="External"/><Relationship Id="rId5" Type="http://schemas.microsoft.com/office/2007/relationships/hdphoto" Target="../media/hdphoto1.wdp"/><Relationship Id="rId4" Type="http://schemas.openxmlformats.org/officeDocument/2006/relationships/image" Target="../media/image23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pexels.com/photo/zombie-attack-5435454/" TargetMode="External"/><Relationship Id="rId2" Type="http://schemas.openxmlformats.org/officeDocument/2006/relationships/image" Target="../media/image24.jpeg"/><Relationship Id="rId1" Type="http://schemas.openxmlformats.org/officeDocument/2006/relationships/slideLayout" Target="../slideLayouts/slideLayout5.xml"/><Relationship Id="rId4" Type="http://schemas.openxmlformats.org/officeDocument/2006/relationships/hyperlink" Target="https://www.pexels.com/photo/woman-at-the-beach-juggling-3906022/?utm_content=attributionCopyText&amp;utm_medium=referral&amp;utm_source=pexels" TargetMode="Externa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researchgate.net/publication/330936293_Herpes_Virus_Reactivation_in_Astronauts_During_Spaceflight_and_Its_Application_on_Earth" TargetMode="External"/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3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svg"/><Relationship Id="rId2" Type="http://schemas.openxmlformats.org/officeDocument/2006/relationships/hyperlink" Target="https://www.simplypsychology.org/stress-biology.html#:~:text=These%20short%20term%20responses%20are,%2DAdrenal%20(HPA)%20system." TargetMode="Externa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0.svg"/><Relationship Id="rId5" Type="http://schemas.openxmlformats.org/officeDocument/2006/relationships/image" Target="../media/image29.svg"/><Relationship Id="rId4" Type="http://schemas.openxmlformats.org/officeDocument/2006/relationships/image" Target="../media/image28.svg"/></Relationships>
</file>

<file path=ppt/slides/_rels/slide16.xml.rels><?xml version="1.0" encoding="UTF-8" standalone="yes"?>
<Relationships xmlns="http://schemas.openxmlformats.org/package/2006/relationships"><Relationship Id="rId8" Type="http://schemas.openxmlformats.org/officeDocument/2006/relationships/hyperlink" Target="https://www.slido.com/support/ppi/how-to-change-the-design" TargetMode="External"/><Relationship Id="rId3" Type="http://schemas.openxmlformats.org/officeDocument/2006/relationships/tags" Target="../tags/tag7.xml"/><Relationship Id="rId7" Type="http://schemas.openxmlformats.org/officeDocument/2006/relationships/image" Target="../media/image18.svg"/><Relationship Id="rId2" Type="http://schemas.openxmlformats.org/officeDocument/2006/relationships/tags" Target="../tags/tag6.xml"/><Relationship Id="rId1" Type="http://schemas.openxmlformats.org/officeDocument/2006/relationships/tags" Target="../tags/tag5.xml"/><Relationship Id="rId6" Type="http://schemas.openxmlformats.org/officeDocument/2006/relationships/hyperlink" Target="https://www.slido.com/powerpoint-polling?utm_source=powerpoint&amp;utm_medium=placeholder-slide" TargetMode="External"/><Relationship Id="rId5" Type="http://schemas.openxmlformats.org/officeDocument/2006/relationships/image" Target="../media/image31.svg"/><Relationship Id="rId4" Type="http://schemas.openxmlformats.org/officeDocument/2006/relationships/slideLayout" Target="../slideLayouts/slideLayout8.xml"/><Relationship Id="rId9" Type="http://schemas.openxmlformats.org/officeDocument/2006/relationships/image" Target="../media/image19.sv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simplypsychology.org/stress-biology.html#:~:text=These%20short%20term%20responses%20are,%2DAdrenal%20(HPA)%20system." TargetMode="External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6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webmd.com/balance/stress-management/qa/what-are-the-consequences-of-longterm-stress#:~:text=Ongoing%2C%20chronic%20stress%2C%20however%2C,rhythms%2C%20heart%20attacks%2C%20and%20stroke" TargetMode="External"/><Relationship Id="rId2" Type="http://schemas.openxmlformats.org/officeDocument/2006/relationships/hyperlink" Target="https://www.apa.org/topics/stress-body" TargetMode="External"/><Relationship Id="rId1" Type="http://schemas.openxmlformats.org/officeDocument/2006/relationships/slideLayout" Target="../slideLayouts/slideLayout3.xml"/><Relationship Id="rId4" Type="http://schemas.openxmlformats.org/officeDocument/2006/relationships/hyperlink" Target="https://www.webmd.com/balance/stress-management/stress-symptoms-effects_of-stress-on-the-body" TargetMode="External"/></Relationships>
</file>

<file path=ppt/slides/_rels/slide19.xml.rels><?xml version="1.0" encoding="UTF-8" standalone="yes"?>
<Relationships xmlns="http://schemas.openxmlformats.org/package/2006/relationships"><Relationship Id="rId8" Type="http://schemas.openxmlformats.org/officeDocument/2006/relationships/hyperlink" Target="https://www.slido.com/support/ppi/how-to-change-the-design" TargetMode="External"/><Relationship Id="rId3" Type="http://schemas.openxmlformats.org/officeDocument/2006/relationships/tags" Target="../tags/tag10.xml"/><Relationship Id="rId7" Type="http://schemas.openxmlformats.org/officeDocument/2006/relationships/image" Target="../media/image18.svg"/><Relationship Id="rId2" Type="http://schemas.openxmlformats.org/officeDocument/2006/relationships/tags" Target="../tags/tag9.xml"/><Relationship Id="rId1" Type="http://schemas.openxmlformats.org/officeDocument/2006/relationships/tags" Target="../tags/tag8.xml"/><Relationship Id="rId6" Type="http://schemas.openxmlformats.org/officeDocument/2006/relationships/hyperlink" Target="https://www.slido.com/powerpoint-polling?utm_source=powerpoint&amp;utm_medium=placeholder-slide" TargetMode="External"/><Relationship Id="rId5" Type="http://schemas.openxmlformats.org/officeDocument/2006/relationships/image" Target="../media/image31.svg"/><Relationship Id="rId4" Type="http://schemas.openxmlformats.org/officeDocument/2006/relationships/slideLayout" Target="../slideLayouts/slideLayout8.xml"/><Relationship Id="rId9" Type="http://schemas.openxmlformats.org/officeDocument/2006/relationships/image" Target="../media/image19.svg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pexels.com/" TargetMode="External"/><Relationship Id="rId2" Type="http://schemas.openxmlformats.org/officeDocument/2006/relationships/hyperlink" Target="https://www.pexels.com/@cottonbro" TargetMode="Externa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2.jpe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hyperlink" Target="https://nickwignall.com/" TargetMode="External"/><Relationship Id="rId2" Type="http://schemas.openxmlformats.org/officeDocument/2006/relationships/hyperlink" Target="https://nickwignall.com/emotional-fitness/" TargetMode="Externa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3.jpeg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hyperlink" Target="https://blog.cognifit.com/amygdala-2/" TargetMode="External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4.png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forbes.com/health/mind/fidget-toys-for-anxiety/" TargetMode="External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6.xml"/><Relationship Id="rId5" Type="http://schemas.openxmlformats.org/officeDocument/2006/relationships/hyperlink" Target="https://www.pexels.com/photo/woman-wearing-white-off-shoulder-crop-top-holding-black-cube-697679/" TargetMode="External"/><Relationship Id="rId4" Type="http://schemas.openxmlformats.org/officeDocument/2006/relationships/image" Target="../media/image35.jpg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jp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3.xml"/><Relationship Id="rId5" Type="http://schemas.openxmlformats.org/officeDocument/2006/relationships/hyperlink" Target="https://eric.ed.gov/?id=EJ853381" TargetMode="External"/><Relationship Id="rId4" Type="http://schemas.openxmlformats.org/officeDocument/2006/relationships/hyperlink" Target="https://onlinelibrary.wiley.com/doi/10.1002/acp.1561" TargetMode="Externa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8.xml"/><Relationship Id="rId5" Type="http://schemas.openxmlformats.org/officeDocument/2006/relationships/image" Target="../media/image39.jpeg"/><Relationship Id="rId4" Type="http://schemas.openxmlformats.org/officeDocument/2006/relationships/image" Target="../media/image38.jpg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8" Type="http://schemas.openxmlformats.org/officeDocument/2006/relationships/hyperlink" Target="https://www.slido.com/support/ppi/how-to-change-the-design" TargetMode="External"/><Relationship Id="rId3" Type="http://schemas.openxmlformats.org/officeDocument/2006/relationships/tags" Target="../tags/tag13.xml"/><Relationship Id="rId7" Type="http://schemas.openxmlformats.org/officeDocument/2006/relationships/image" Target="../media/image18.svg"/><Relationship Id="rId2" Type="http://schemas.openxmlformats.org/officeDocument/2006/relationships/tags" Target="../tags/tag12.xml"/><Relationship Id="rId1" Type="http://schemas.openxmlformats.org/officeDocument/2006/relationships/tags" Target="../tags/tag11.xml"/><Relationship Id="rId6" Type="http://schemas.openxmlformats.org/officeDocument/2006/relationships/hyperlink" Target="https://www.slido.com/powerpoint-polling?utm_source=powerpoint&amp;utm_medium=placeholder-slide" TargetMode="External"/><Relationship Id="rId5" Type="http://schemas.openxmlformats.org/officeDocument/2006/relationships/image" Target="../media/image40.svg"/><Relationship Id="rId4" Type="http://schemas.openxmlformats.org/officeDocument/2006/relationships/slideLayout" Target="../slideLayouts/slideLayout8.xml"/><Relationship Id="rId9" Type="http://schemas.openxmlformats.org/officeDocument/2006/relationships/image" Target="../media/image19.svg"/></Relationships>
</file>

<file path=ppt/slides/_rels/slide32.xml.rels><?xml version="1.0" encoding="UTF-8" standalone="yes"?>
<Relationships xmlns="http://schemas.openxmlformats.org/package/2006/relationships"><Relationship Id="rId8" Type="http://schemas.openxmlformats.org/officeDocument/2006/relationships/image" Target="../media/image44.png"/><Relationship Id="rId3" Type="http://schemas.openxmlformats.org/officeDocument/2006/relationships/image" Target="../media/image41.png"/><Relationship Id="rId7" Type="http://schemas.microsoft.com/office/2007/relationships/hdphoto" Target="../media/hdphoto3.wdp"/><Relationship Id="rId12" Type="http://schemas.openxmlformats.org/officeDocument/2006/relationships/hyperlink" Target="https://www.pexels.com/" TargetMode="External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43.png"/><Relationship Id="rId11" Type="http://schemas.openxmlformats.org/officeDocument/2006/relationships/image" Target="../media/image46.png"/><Relationship Id="rId5" Type="http://schemas.openxmlformats.org/officeDocument/2006/relationships/image" Target="../media/image42.png"/><Relationship Id="rId10" Type="http://schemas.microsoft.com/office/2007/relationships/hdphoto" Target="../media/hdphoto4.wdp"/><Relationship Id="rId4" Type="http://schemas.microsoft.com/office/2007/relationships/hdphoto" Target="../media/hdphoto2.wdp"/><Relationship Id="rId9" Type="http://schemas.openxmlformats.org/officeDocument/2006/relationships/image" Target="../media/image45.png"/></Relationships>
</file>

<file path=ppt/slides/_rels/slide33.xml.rels><?xml version="1.0" encoding="UTF-8" standalone="yes"?>
<Relationships xmlns="http://schemas.openxmlformats.org/package/2006/relationships"><Relationship Id="rId8" Type="http://schemas.openxmlformats.org/officeDocument/2006/relationships/hyperlink" Target="https://www.slido.com/support/ppi/how-to-change-the-design" TargetMode="External"/><Relationship Id="rId3" Type="http://schemas.openxmlformats.org/officeDocument/2006/relationships/tags" Target="../tags/tag16.xml"/><Relationship Id="rId7" Type="http://schemas.openxmlformats.org/officeDocument/2006/relationships/image" Target="../media/image18.svg"/><Relationship Id="rId2" Type="http://schemas.openxmlformats.org/officeDocument/2006/relationships/tags" Target="../tags/tag15.xml"/><Relationship Id="rId1" Type="http://schemas.openxmlformats.org/officeDocument/2006/relationships/tags" Target="../tags/tag14.xml"/><Relationship Id="rId6" Type="http://schemas.openxmlformats.org/officeDocument/2006/relationships/hyperlink" Target="https://www.slido.com/powerpoint-polling?utm_source=powerpoint&amp;utm_medium=placeholder-slide" TargetMode="External"/><Relationship Id="rId5" Type="http://schemas.openxmlformats.org/officeDocument/2006/relationships/image" Target="../media/image31.svg"/><Relationship Id="rId4" Type="http://schemas.openxmlformats.org/officeDocument/2006/relationships/slideLayout" Target="../slideLayouts/slideLayout8.xml"/><Relationship Id="rId9" Type="http://schemas.openxmlformats.org/officeDocument/2006/relationships/image" Target="../media/image19.svg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pexels.com/" TargetMode="External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9.jpeg"/><Relationship Id="rId5" Type="http://schemas.openxmlformats.org/officeDocument/2006/relationships/image" Target="../media/image48.jpeg"/><Relationship Id="rId4" Type="http://schemas.openxmlformats.org/officeDocument/2006/relationships/image" Target="../media/image47.jpeg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0.png"/><Relationship Id="rId2" Type="http://schemas.openxmlformats.org/officeDocument/2006/relationships/hyperlink" Target="https://www.healthline.com/health/cognitive-restructuring" TargetMode="External"/><Relationship Id="rId1" Type="http://schemas.openxmlformats.org/officeDocument/2006/relationships/slideLayout" Target="../slideLayouts/slideLayout6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jpe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3.xml"/><Relationship Id="rId6" Type="http://schemas.openxmlformats.org/officeDocument/2006/relationships/hyperlink" Target="https://www.pexels.com/photo/man-talking-in-front-of-people-6150530/" TargetMode="External"/><Relationship Id="rId5" Type="http://schemas.openxmlformats.org/officeDocument/2006/relationships/hyperlink" Target="https://www.pexels.com/photo/woman-wearing-a-black-hoodie-8410830/" TargetMode="External"/><Relationship Id="rId4" Type="http://schemas.openxmlformats.org/officeDocument/2006/relationships/image" Target="../media/image51.jpeg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pexels.com/photo/accident-action-danger-emergency-260367/?utm_content=attributionCopyText&amp;utm_medium=referral&amp;utm_source=pexels" TargetMode="External"/><Relationship Id="rId2" Type="http://schemas.openxmlformats.org/officeDocument/2006/relationships/hyperlink" Target="https://www.pexels.com/@pixabay?utm_content=attributionCopyText&amp;utm_medium=referral&amp;utm_source=pexels" TargetMode="External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54.jpeg"/><Relationship Id="rId5" Type="http://schemas.openxmlformats.org/officeDocument/2006/relationships/image" Target="../media/image53.jpeg"/><Relationship Id="rId4" Type="http://schemas.openxmlformats.org/officeDocument/2006/relationships/image" Target="../media/image52.jpeg"/></Relationships>
</file>

<file path=ppt/slides/_rels/slide39.xml.rels><?xml version="1.0" encoding="UTF-8" standalone="yes"?>
<Relationships xmlns="http://schemas.openxmlformats.org/package/2006/relationships"><Relationship Id="rId8" Type="http://schemas.openxmlformats.org/officeDocument/2006/relationships/hyperlink" Target="https://www.pexels.com/photo/accident-action-danger-emergency-260367/?utm_content=attributionCopyText&amp;utm_medium=referral&amp;utm_source=pexels" TargetMode="External"/><Relationship Id="rId3" Type="http://schemas.openxmlformats.org/officeDocument/2006/relationships/image" Target="../media/image55.jpeg"/><Relationship Id="rId7" Type="http://schemas.openxmlformats.org/officeDocument/2006/relationships/hyperlink" Target="https://www.pexels.com/@pixabay?utm_content=attributionCopyText&amp;utm_medium=referral&amp;utm_source=pexels" TargetMode="External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5.xml"/><Relationship Id="rId6" Type="http://schemas.openxmlformats.org/officeDocument/2006/relationships/hyperlink" Target="https://www.pexels.com/photo/man-with-megaphone-pointing-3851255/?utm_content=attributionCopyText&amp;utm_medium=referral&amp;utm_source=pexels" TargetMode="External"/><Relationship Id="rId5" Type="http://schemas.openxmlformats.org/officeDocument/2006/relationships/hyperlink" Target="https://www.pexels.com/@pressmaster?utm_content=attributionCopyText&amp;utm_medium=referral&amp;utm_source=pexels" TargetMode="External"/><Relationship Id="rId4" Type="http://schemas.openxmlformats.org/officeDocument/2006/relationships/image" Target="../media/image56.jpeg"/></Relationships>
</file>

<file path=ppt/slides/_rels/slide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8.jpeg"/><Relationship Id="rId2" Type="http://schemas.openxmlformats.org/officeDocument/2006/relationships/image" Target="../media/image57.jpeg"/><Relationship Id="rId1" Type="http://schemas.openxmlformats.org/officeDocument/2006/relationships/slideLayout" Target="../slideLayouts/slideLayout3.xml"/><Relationship Id="rId6" Type="http://schemas.openxmlformats.org/officeDocument/2006/relationships/hyperlink" Target="https://www.pexels.com/@shvetsa" TargetMode="External"/><Relationship Id="rId5" Type="http://schemas.openxmlformats.org/officeDocument/2006/relationships/hyperlink" Target="https://www.pexels.com/" TargetMode="External"/><Relationship Id="rId4" Type="http://schemas.openxmlformats.org/officeDocument/2006/relationships/hyperlink" Target="https://www.pexels.com/@artjazz" TargetMode="External"/></Relationships>
</file>

<file path=ppt/slides/_rels/slide42.xml.rels><?xml version="1.0" encoding="UTF-8" standalone="yes"?>
<Relationships xmlns="http://schemas.openxmlformats.org/package/2006/relationships"><Relationship Id="rId3" Type="http://schemas.openxmlformats.org/officeDocument/2006/relationships/hyperlink" Target="https://medium.com/eleos-health/the-science-behind-outcome-based-mental-health-care-51ca5c9967e6" TargetMode="External"/><Relationship Id="rId2" Type="http://schemas.openxmlformats.org/officeDocument/2006/relationships/hyperlink" Target="https://www.drlorrainemdorfman.com/outcome-based-treatment" TargetMode="External"/><Relationship Id="rId1" Type="http://schemas.openxmlformats.org/officeDocument/2006/relationships/slideLayout" Target="../slideLayouts/slideLayout5.xml"/><Relationship Id="rId4" Type="http://schemas.openxmlformats.org/officeDocument/2006/relationships/hyperlink" Target="https://smile.amazon.com/dp/0385528752/?coliid=I304RYLH8T92M9&amp;colid=3BXG7ZYFCXGTC&amp;psc=0&amp;ref_=lv_ov_lig_dp_it" TargetMode="External"/></Relationships>
</file>

<file path=ppt/slides/_rels/slide4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2.xml"/></Relationships>
</file>

<file path=ppt/slides/_rels/slide44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pexels.com/" TargetMode="External"/><Relationship Id="rId2" Type="http://schemas.openxmlformats.org/officeDocument/2006/relationships/hyperlink" Target="https://www.pexels.com/@cliff-booth" TargetMode="External"/><Relationship Id="rId1" Type="http://schemas.openxmlformats.org/officeDocument/2006/relationships/slideLayout" Target="../slideLayouts/slideLayout2.xml"/><Relationship Id="rId5" Type="http://schemas.microsoft.com/office/2007/relationships/hdphoto" Target="../media/hdphoto5.wdp"/><Relationship Id="rId4" Type="http://schemas.openxmlformats.org/officeDocument/2006/relationships/image" Target="../media/image59.png"/></Relationships>
</file>

<file path=ppt/slides/_rels/slide45.xml.rels><?xml version="1.0" encoding="UTF-8" standalone="yes"?>
<Relationships xmlns="http://schemas.openxmlformats.org/package/2006/relationships"><Relationship Id="rId2" Type="http://schemas.openxmlformats.org/officeDocument/2006/relationships/hyperlink" Target="https://hanseckman.com/guides/category/presentation-topics/leadership/" TargetMode="External"/><Relationship Id="rId1" Type="http://schemas.openxmlformats.org/officeDocument/2006/relationships/slideLayout" Target="../slideLayouts/slideLayout7.xml"/></Relationships>
</file>

<file path=ppt/slides/_rels/slide46.xml.rels><?xml version="1.0" encoding="UTF-8" standalone="yes"?>
<Relationships xmlns="http://schemas.openxmlformats.org/package/2006/relationships"><Relationship Id="rId8" Type="http://schemas.openxmlformats.org/officeDocument/2006/relationships/hyperlink" Target="Hans%20Eckman%20on%20Twitter" TargetMode="External"/><Relationship Id="rId3" Type="http://schemas.openxmlformats.org/officeDocument/2006/relationships/hyperlink" Target="mailto:Hans@HansEckman.com" TargetMode="External"/><Relationship Id="rId7" Type="http://schemas.openxmlformats.org/officeDocument/2006/relationships/hyperlink" Target="https://www.facebook.com/EckmanGuides/" TargetMode="External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2.xml"/><Relationship Id="rId6" Type="http://schemas.openxmlformats.org/officeDocument/2006/relationships/hyperlink" Target="https://www.youtube.com/channel/UCVcJ70vc3COPzwFneWL2kqA" TargetMode="External"/><Relationship Id="rId5" Type="http://schemas.openxmlformats.org/officeDocument/2006/relationships/hyperlink" Target="http://www.linkedin.com/in/hanseckman" TargetMode="External"/><Relationship Id="rId4" Type="http://schemas.openxmlformats.org/officeDocument/2006/relationships/hyperlink" Target="http://eckmanguides.com/" TargetMode="External"/><Relationship Id="rId9" Type="http://schemas.openxmlformats.org/officeDocument/2006/relationships/image" Target="../media/image60.jpeg"/></Relationships>
</file>

<file path=ppt/slides/_rels/slide4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9.xml.rels><?xml version="1.0" encoding="UTF-8" standalone="yes"?>
<Relationships xmlns="http://schemas.openxmlformats.org/package/2006/relationships"><Relationship Id="rId8" Type="http://schemas.openxmlformats.org/officeDocument/2006/relationships/hyperlink" Target="https://www.familyeducation.com/life/general-health/emotional-fitness" TargetMode="External"/><Relationship Id="rId13" Type="http://schemas.openxmlformats.org/officeDocument/2006/relationships/hyperlink" Target="https://www.artofmanliness.com/articles/managing-stress-arousal-for-optimal-performance-a-guide-to-the-warrior-color-code/" TargetMode="External"/><Relationship Id="rId3" Type="http://schemas.openxmlformats.org/officeDocument/2006/relationships/hyperlink" Target="https://www.entrepreneur.com/article/254711" TargetMode="External"/><Relationship Id="rId7" Type="http://schemas.openxmlformats.org/officeDocument/2006/relationships/hyperlink" Target="https://www.psychologytoday.com/us/blog/emotional-fitness" TargetMode="External"/><Relationship Id="rId12" Type="http://schemas.openxmlformats.org/officeDocument/2006/relationships/hyperlink" Target="https://nickwignall.com/negative-self-talk/" TargetMode="External"/><Relationship Id="rId17" Type="http://schemas.openxmlformats.org/officeDocument/2006/relationships/hyperlink" Target="https://kravmagamindset.wordpress.com/2018/05/30/coopers-color-code-and-the-combat-mindset/" TargetMode="External"/><Relationship Id="rId2" Type="http://schemas.openxmlformats.org/officeDocument/2006/relationships/hyperlink" Target="https://nickwignall.com/emotional-fitness-introduction/#:~:text=Emotional%20fitness%20is%20the%20idea,our%20mental%20health%20and%20wellbeing.&amp;text=In%20other%20words%2C%20it%20implies,matter%20of%20knowledge%20and%20understanding" TargetMode="External"/><Relationship Id="rId16" Type="http://schemas.openxmlformats.org/officeDocument/2006/relationships/hyperlink" Target="https://armeddefense.org/color-code" TargetMode="External"/><Relationship Id="rId1" Type="http://schemas.openxmlformats.org/officeDocument/2006/relationships/slideLayout" Target="../slideLayouts/slideLayout4.xml"/><Relationship Id="rId6" Type="http://schemas.openxmlformats.org/officeDocument/2006/relationships/hyperlink" Target="https://nickwignall.com/emotional-fitness/" TargetMode="External"/><Relationship Id="rId11" Type="http://schemas.openxmlformats.org/officeDocument/2006/relationships/hyperlink" Target="https://nickwignall.com/emotional-fitness/#mindfulness" TargetMode="External"/><Relationship Id="rId5" Type="http://schemas.openxmlformats.org/officeDocument/2006/relationships/hyperlink" Target="https://nickwignall.com/emotional-fitness-introduction/" TargetMode="External"/><Relationship Id="rId15" Type="http://schemas.openxmlformats.org/officeDocument/2006/relationships/hyperlink" Target="https://books.google.com/books?id=2UNCAgAAQBAJ&amp;pg=PA52#v=onepage&amp;q&amp;f=false" TargetMode="External"/><Relationship Id="rId10" Type="http://schemas.openxmlformats.org/officeDocument/2006/relationships/hyperlink" Target="https://www.psychologytoday.com/us/blog/emotional-fitness/202008/10-useful-tips-emotional-problem-solving" TargetMode="External"/><Relationship Id="rId4" Type="http://schemas.openxmlformats.org/officeDocument/2006/relationships/hyperlink" Target="https://hesonline.com/2019/10/07/elements-emotional-fitness/" TargetMode="External"/><Relationship Id="rId9" Type="http://schemas.openxmlformats.org/officeDocument/2006/relationships/hyperlink" Target="https://havingtime.com/3-powerful-tips-to-improve-your-emotional-fitness/" TargetMode="External"/><Relationship Id="rId14" Type="http://schemas.openxmlformats.org/officeDocument/2006/relationships/hyperlink" Target="https://books.google.com/books?id=CSDMGxsuWBMC&amp;pg=PA11#v=onepage&amp;q&amp;f=false" TargetMode="External"/></Relationships>
</file>

<file path=ppt/slides/_rels/slide50.xml.rels><?xml version="1.0" encoding="UTF-8" standalone="yes"?>
<Relationships xmlns="http://schemas.openxmlformats.org/package/2006/relationships"><Relationship Id="rId8" Type="http://schemas.openxmlformats.org/officeDocument/2006/relationships/hyperlink" Target="https://www.nimh.nih.gov/health/publications/stress/index.shtml" TargetMode="External"/><Relationship Id="rId3" Type="http://schemas.openxmlformats.org/officeDocument/2006/relationships/hyperlink" Target="https://www.artofmanliness.com/articles/managing-stress-arousal-for-optimal-performance-a-guide-to-the-warrior-color-code/" TargetMode="External"/><Relationship Id="rId7" Type="http://schemas.openxmlformats.org/officeDocument/2006/relationships/hyperlink" Target="https://www.mayoclinic.org/healthy-lifestyle/stress-management/in-depth/stress/art-20046037" TargetMode="External"/><Relationship Id="rId2" Type="http://schemas.openxmlformats.org/officeDocument/2006/relationships/hyperlink" Target="http://ww2.safepilots.org/building-awareness-with-the-cooper-code/" TargetMode="External"/><Relationship Id="rId1" Type="http://schemas.openxmlformats.org/officeDocument/2006/relationships/slideLayout" Target="../slideLayouts/slideLayout4.xml"/><Relationship Id="rId6" Type="http://schemas.openxmlformats.org/officeDocument/2006/relationships/hyperlink" Target="https://www.webmd.com/balance/stress-management/qa/what-are-the-consequences-of-longterm-stress#:~:text=Ongoing%2C%20chronic%20stress%2C%20however%2C,rhythms%2C%20heart%20attacks%2C%20and%20stroke" TargetMode="External"/><Relationship Id="rId11" Type="http://schemas.openxmlformats.org/officeDocument/2006/relationships/hyperlink" Target="https://www.ncbi.nlm.nih.gov/pmc/articles/PMC2816923/" TargetMode="External"/><Relationship Id="rId5" Type="http://schemas.openxmlformats.org/officeDocument/2006/relationships/hyperlink" Target="https://en.wikipedia.org/wiki/Serenity_Prayer" TargetMode="External"/><Relationship Id="rId10" Type="http://schemas.openxmlformats.org/officeDocument/2006/relationships/hyperlink" Target="https://www.ncbi.nlm.nih.gov/books/NBK541120/" TargetMode="External"/><Relationship Id="rId4" Type="http://schemas.openxmlformats.org/officeDocument/2006/relationships/hyperlink" Target="https://www.amazon.com/gp/product/0964920549/ref=as_li_ss_tl?ie=UTF8&amp;camp=1789&amp;creative=390957&amp;creativeASIN=0964920549&amp;linkCode=as2&amp;tag=stucosuccess-20" TargetMode="External"/><Relationship Id="rId9" Type="http://schemas.openxmlformats.org/officeDocument/2006/relationships/hyperlink" Target="https://www.simplypsychology.org/stress-biology.html" TargetMode="External"/></Relationships>
</file>

<file path=ppt/slides/_rels/slide51.xml.rels><?xml version="1.0" encoding="UTF-8" standalone="yes"?>
<Relationships xmlns="http://schemas.openxmlformats.org/package/2006/relationships"><Relationship Id="rId8" Type="http://schemas.openxmlformats.org/officeDocument/2006/relationships/hyperlink" Target="https://www.drlorrainemdorfman.com/outcome-based-treatment" TargetMode="External"/><Relationship Id="rId13" Type="http://schemas.openxmlformats.org/officeDocument/2006/relationships/hyperlink" Target="https://smile.amazon.com/dp/1591844096/?coliid=IUVJHUWAXJQMB&amp;colid=3BXG7ZYFCXGTC&amp;psc=0&amp;ref_=lv_ov_lig_dp_it" TargetMode="External"/><Relationship Id="rId3" Type="http://schemas.openxmlformats.org/officeDocument/2006/relationships/hyperlink" Target="https://www.webmd.com/balance/stress-management/stress-symptoms-effects_of-stress-on-the-body" TargetMode="External"/><Relationship Id="rId7" Type="http://schemas.openxmlformats.org/officeDocument/2006/relationships/hyperlink" Target="https://www.simplypsychology.org/stress-biology.html#:~:text=These%20short%20term%20responses%20are,%2DAdrenal%20(HPA)%20system" TargetMode="External"/><Relationship Id="rId12" Type="http://schemas.openxmlformats.org/officeDocument/2006/relationships/hyperlink" Target="https://smile.amazon.com/dp/0071771328/?coliid=I3E64AN7HFKH77&amp;colid=3BXG7ZYFCXGTC&amp;psc=0&amp;ref_=lv_ov_lig_dp_it" TargetMode="External"/><Relationship Id="rId2" Type="http://schemas.openxmlformats.org/officeDocument/2006/relationships/hyperlink" Target="https://thriveworks.com/blog/four-phases-ptsd-impact-rescue-intermediate-recovery-long-term-reconstruction" TargetMode="External"/><Relationship Id="rId1" Type="http://schemas.openxmlformats.org/officeDocument/2006/relationships/slideLayout" Target="../slideLayouts/slideLayout4.xml"/><Relationship Id="rId6" Type="http://schemas.openxmlformats.org/officeDocument/2006/relationships/hyperlink" Target="https://www.psypost.org/2020/03/negative-news-evokes-stronger-psychophysiological-reactions-than-positive-news-56180" TargetMode="External"/><Relationship Id="rId11" Type="http://schemas.openxmlformats.org/officeDocument/2006/relationships/hyperlink" Target="https://smile.amazon.com/dp/1594484805/?coliid=I1PSXNXDWR3VNQ&amp;colid=3BXG7ZYFCXGTC&amp;psc=0&amp;ref_=lv_ov_lig_dp_it" TargetMode="External"/><Relationship Id="rId5" Type="http://schemas.openxmlformats.org/officeDocument/2006/relationships/hyperlink" Target="https://medium.com/eleos-health/the-science-behind-outcome-based-mental-health-care-51ca5c9967e6" TargetMode="External"/><Relationship Id="rId10" Type="http://schemas.openxmlformats.org/officeDocument/2006/relationships/hyperlink" Target="https://smile.amazon.com/dp/8126522747/?coliid=I2XF1KKGF79N0X&amp;colid=3BXG7ZYFCXGTC&amp;psc=0&amp;ref_=lv_ov_lig_dp_it" TargetMode="External"/><Relationship Id="rId4" Type="http://schemas.openxmlformats.org/officeDocument/2006/relationships/hyperlink" Target="https://www.apa.org/topics/stress-body" TargetMode="External"/><Relationship Id="rId9" Type="http://schemas.openxmlformats.org/officeDocument/2006/relationships/hyperlink" Target="https://smile.amazon.com/dp/0385528752/?coliid=I304RYLH8T92M9&amp;colid=3BXG7ZYFCXGTC&amp;psc=0&amp;ref_=lv_ov_lig_dp_it" TargetMode="External"/><Relationship Id="rId14" Type="http://schemas.openxmlformats.org/officeDocument/2006/relationships/hyperlink" Target="https://smile.amazon.com/dp/1885167237/?coliid=IJZ1M9JM5LS9Y&amp;colid=3BXG7ZYFCXGTC&amp;psc=0&amp;ref_=lv_ov_lig_dp_it" TargetMode="External"/></Relationships>
</file>

<file path=ppt/slides/_rels/slide52.xml.rels><?xml version="1.0" encoding="UTF-8" standalone="yes"?>
<Relationships xmlns="http://schemas.openxmlformats.org/package/2006/relationships"><Relationship Id="rId8" Type="http://schemas.openxmlformats.org/officeDocument/2006/relationships/hyperlink" Target="https://eric.ed.gov/?id=EJ853381" TargetMode="External"/><Relationship Id="rId3" Type="http://schemas.openxmlformats.org/officeDocument/2006/relationships/hyperlink" Target="https://onlinelibrary.wiley.com/doi/10.1002/acp.1561" TargetMode="External"/><Relationship Id="rId7" Type="http://schemas.openxmlformats.org/officeDocument/2006/relationships/hyperlink" Target="https://www.scientificamerican.com/article/fidget-toys-arent-just-hype/" TargetMode="External"/><Relationship Id="rId12" Type="http://schemas.openxmlformats.org/officeDocument/2006/relationships/hyperlink" Target="https://www.medicalnewstoday.com/articles/fidget-toys-for-anxiety" TargetMode="External"/><Relationship Id="rId2" Type="http://schemas.openxmlformats.org/officeDocument/2006/relationships/hyperlink" Target="https://en.wikipedia.org/wiki/Amygdala" TargetMode="External"/><Relationship Id="rId1" Type="http://schemas.openxmlformats.org/officeDocument/2006/relationships/slideLayout" Target="../slideLayouts/slideLayout6.xml"/><Relationship Id="rId6" Type="http://schemas.openxmlformats.org/officeDocument/2006/relationships/hyperlink" Target="https://www.forbes.com/health/mind/fidget-toys-for-anxiety/" TargetMode="External"/><Relationship Id="rId11" Type="http://schemas.openxmlformats.org/officeDocument/2006/relationships/hyperlink" Target="https://blog.cognifit.com/amygdala-2/" TargetMode="External"/><Relationship Id="rId5" Type="http://schemas.openxmlformats.org/officeDocument/2006/relationships/hyperlink" Target="https://www.ncbi.nlm.nih.gov/pmc/articles/PMC3776418/" TargetMode="External"/><Relationship Id="rId10" Type="http://schemas.openxmlformats.org/officeDocument/2006/relationships/hyperlink" Target="https://neurosciencenews.com/fidgeting-neuroscience-6763/" TargetMode="External"/><Relationship Id="rId4" Type="http://schemas.openxmlformats.org/officeDocument/2006/relationships/hyperlink" Target="https://phys.org/news/2011-02-diversions-employees.html" TargetMode="External"/><Relationship Id="rId9" Type="http://schemas.openxmlformats.org/officeDocument/2006/relationships/hyperlink" Target="http://blog.sensoryedge.com/the-science-behind-fidget-toys/" TargetMode="External"/></Relationships>
</file>

<file path=ppt/slides/_rels/slide53.xml.rels><?xml version="1.0" encoding="UTF-8" standalone="yes"?>
<Relationships xmlns="http://schemas.openxmlformats.org/package/2006/relationships"><Relationship Id="rId8" Type="http://schemas.openxmlformats.org/officeDocument/2006/relationships/hyperlink" Target="Hans%20Eckman%20on%20Twitter" TargetMode="External"/><Relationship Id="rId3" Type="http://schemas.openxmlformats.org/officeDocument/2006/relationships/hyperlink" Target="mailto:Hans@HansEckman.com" TargetMode="External"/><Relationship Id="rId7" Type="http://schemas.openxmlformats.org/officeDocument/2006/relationships/hyperlink" Target="https://www.facebook.com/EckmanGuides/" TargetMode="External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2.xml"/><Relationship Id="rId6" Type="http://schemas.openxmlformats.org/officeDocument/2006/relationships/hyperlink" Target="https://www.youtube.com/channel/UCVcJ70vc3COPzwFneWL2kqA" TargetMode="External"/><Relationship Id="rId5" Type="http://schemas.openxmlformats.org/officeDocument/2006/relationships/hyperlink" Target="http://www.linkedin.com/in/hanseckman" TargetMode="External"/><Relationship Id="rId4" Type="http://schemas.openxmlformats.org/officeDocument/2006/relationships/hyperlink" Target="http://eckmanguides.com/" TargetMode="External"/><Relationship Id="rId9" Type="http://schemas.openxmlformats.org/officeDocument/2006/relationships/image" Target="../media/image60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sz="3200" dirty="0">
                <a:ln>
                  <a:solidFill>
                    <a:sysClr val="windowText" lastClr="000000"/>
                  </a:solidFill>
                </a:ln>
                <a:effectLst/>
              </a:rPr>
              <a:t>Building Emotional Fitness to Lead During Difficult Times</a:t>
            </a:r>
          </a:p>
        </p:txBody>
      </p:sp>
      <p:sp>
        <p:nvSpPr>
          <p:cNvPr id="5" name="Subtitle 4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n-US" sz="1800" dirty="0"/>
              <a:t>Hans Eckman | EckmanGuides.com | @HansEckman</a:t>
            </a:r>
          </a:p>
        </p:txBody>
      </p:sp>
      <p:sp>
        <p:nvSpPr>
          <p:cNvPr id="2" name="Footer Placeholder 1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r>
              <a:rPr lang="en-US"/>
              <a:t>©2020 Hans Eckman  |  EckmanGuides.com  |  @HansEckman</a:t>
            </a:r>
            <a:endParaRPr lang="en-US" dirty="0"/>
          </a:p>
        </p:txBody>
      </p:sp>
      <p:sp>
        <p:nvSpPr>
          <p:cNvPr id="20" name="Text Placeholder 19">
            <a:extLst>
              <a:ext uri="{FF2B5EF4-FFF2-40B4-BE49-F238E27FC236}">
                <a16:creationId xmlns:a16="http://schemas.microsoft.com/office/drawing/2014/main" id="{9C3F2CB9-CCC2-4A24-B1BB-AC858D4F6D35}"/>
              </a:ext>
            </a:extLst>
          </p:cNvPr>
          <p:cNvSpPr>
            <a:spLocks noGrp="1"/>
          </p:cNvSpPr>
          <p:nvPr>
            <p:ph type="body" idx="10"/>
          </p:nvPr>
        </p:nvSpPr>
        <p:spPr/>
        <p:txBody>
          <a:bodyPr/>
          <a:lstStyle/>
          <a:p>
            <a:r>
              <a:rPr lang="en-US" dirty="0">
                <a:hlinkClick r:id="rId2"/>
              </a:rPr>
              <a:t>http://www.linkedin.com/in/hanseckman</a:t>
            </a:r>
            <a:r>
              <a:rPr lang="en-US" dirty="0"/>
              <a:t> </a:t>
            </a:r>
            <a:endParaRPr lang="en-CA" dirty="0"/>
          </a:p>
        </p:txBody>
      </p:sp>
    </p:spTree>
    <p:extLst>
      <p:ext uri="{BB962C8B-B14F-4D97-AF65-F5344CB8AC3E}">
        <p14:creationId xmlns:p14="http://schemas.microsoft.com/office/powerpoint/2010/main" val="255206718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Content Placeholder 10"/>
          <p:cNvSpPr>
            <a:spLocks noGrp="1"/>
          </p:cNvSpPr>
          <p:nvPr>
            <p:ph sz="half" idx="1"/>
          </p:nvPr>
        </p:nvSpPr>
        <p:spPr>
          <a:xfrm>
            <a:off x="457200" y="1428808"/>
            <a:ext cx="2674641" cy="3303181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CA" sz="1400" b="1" dirty="0"/>
              <a:t>Downloads</a:t>
            </a:r>
          </a:p>
          <a:p>
            <a:r>
              <a:rPr lang="en-US" sz="1400" dirty="0">
                <a:hlinkClick r:id="rId3"/>
              </a:rPr>
              <a:t>EckmanGuides.com</a:t>
            </a:r>
            <a:endParaRPr lang="en-US" sz="1400" dirty="0"/>
          </a:p>
          <a:p>
            <a:pPr marL="574675" lvl="1" indent="-233363"/>
            <a:r>
              <a:rPr lang="en-US" sz="1100" dirty="0"/>
              <a:t>Free access to all presentations, interviews, podcasts, and articles</a:t>
            </a:r>
          </a:p>
          <a:p>
            <a:pPr marL="0" indent="0">
              <a:spcBef>
                <a:spcPts val="1200"/>
              </a:spcBef>
              <a:spcAft>
                <a:spcPts val="0"/>
              </a:spcAft>
              <a:buNone/>
            </a:pPr>
            <a:endParaRPr lang="en-CA" dirty="0"/>
          </a:p>
        </p:txBody>
      </p:sp>
      <p:sp>
        <p:nvSpPr>
          <p:cNvPr id="8" name="Content Placeholder 7">
            <a:extLst>
              <a:ext uri="{FF2B5EF4-FFF2-40B4-BE49-F238E27FC236}">
                <a16:creationId xmlns:a16="http://schemas.microsoft.com/office/drawing/2014/main" id="{6FAE5F24-B4AC-46D1-8341-F4F1E88F1E84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012160" y="1428808"/>
            <a:ext cx="2979440" cy="3303181"/>
          </a:xfrm>
        </p:spPr>
        <p:txBody>
          <a:bodyPr>
            <a:normAutofit/>
          </a:bodyPr>
          <a:lstStyle/>
          <a:p>
            <a:pPr marL="0" indent="0">
              <a:spcBef>
                <a:spcPts val="1200"/>
              </a:spcBef>
              <a:spcAft>
                <a:spcPts val="0"/>
              </a:spcAft>
              <a:buNone/>
            </a:pPr>
            <a:r>
              <a:rPr lang="en-US" sz="2000" b="1" u="sng" dirty="0"/>
              <a:t>Join our live polling:</a:t>
            </a:r>
          </a:p>
          <a:p>
            <a:pPr>
              <a:spcBef>
                <a:spcPts val="1200"/>
              </a:spcBef>
              <a:spcAft>
                <a:spcPts val="0"/>
              </a:spcAft>
            </a:pPr>
            <a:r>
              <a:rPr lang="en-CA" sz="1800" b="1" dirty="0"/>
              <a:t>SLIDO.COM</a:t>
            </a:r>
          </a:p>
          <a:p>
            <a:pPr>
              <a:spcBef>
                <a:spcPts val="1200"/>
              </a:spcBef>
              <a:spcAft>
                <a:spcPts val="0"/>
              </a:spcAft>
            </a:pPr>
            <a:r>
              <a:rPr lang="en-CA" sz="1800" b="1" dirty="0"/>
              <a:t>Event code: 224733</a:t>
            </a:r>
          </a:p>
          <a:p>
            <a:pPr>
              <a:spcBef>
                <a:spcPts val="1200"/>
              </a:spcBef>
              <a:spcAft>
                <a:spcPts val="0"/>
              </a:spcAft>
            </a:pPr>
            <a:r>
              <a:rPr lang="en-CA" sz="1800" b="1" dirty="0"/>
              <a:t>Or scan the QR code.</a:t>
            </a:r>
          </a:p>
          <a:p>
            <a:pPr marL="0" indent="0">
              <a:spcBef>
                <a:spcPts val="1200"/>
              </a:spcBef>
              <a:spcAft>
                <a:spcPts val="0"/>
              </a:spcAft>
              <a:buNone/>
            </a:pPr>
            <a:r>
              <a:rPr lang="en-CA" sz="1400" dirty="0"/>
              <a:t>Join from your web browser, phone, or tablet to participate. First 100 people only, because I’m too cheap to pay for the premium service.</a:t>
            </a:r>
          </a:p>
        </p:txBody>
      </p:sp>
      <p:sp>
        <p:nvSpPr>
          <p:cNvPr id="17" name="Date Placeholder 1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5EEDA24-6A49-4055-B2E3-EC54F0C49A2D}" type="datetime3">
              <a:rPr lang="en-US" smtClean="0"/>
              <a:pPr/>
              <a:t>22 September 2026</a:t>
            </a:fld>
            <a:endParaRPr lang="en-US" dirty="0"/>
          </a:p>
        </p:txBody>
      </p:sp>
      <p:sp>
        <p:nvSpPr>
          <p:cNvPr id="18" name="Footer Placeholder 17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r>
              <a:rPr lang="en-US" dirty="0"/>
              <a:t>©2021 Hans Eckman  |  EckmanGuides.com</a:t>
            </a:r>
          </a:p>
        </p:txBody>
      </p:sp>
      <p:sp>
        <p:nvSpPr>
          <p:cNvPr id="19" name="Slide Number Placeholder 18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E1C96F3B-FD60-45FE-B33B-5C1B4868CFE2}" type="slidenum">
              <a:rPr lang="en-US" smtClean="0"/>
              <a:pPr/>
              <a:t>2</a:t>
            </a:fld>
            <a:endParaRPr lang="en-US" dirty="0"/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AEB38C6A-073E-49C5-877E-E042A6D3359D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26471" y="57090"/>
            <a:ext cx="8266892" cy="1371719"/>
          </a:xfrm>
          <a:prstGeom prst="rect">
            <a:avLst/>
          </a:prstGeom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20A304B6-B111-4414-A03C-F081CF259532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356218" y="2268325"/>
            <a:ext cx="2431564" cy="2463664"/>
          </a:xfrm>
          <a:prstGeom prst="rect">
            <a:avLst/>
          </a:prstGeom>
        </p:spPr>
      </p:pic>
      <p:sp>
        <p:nvSpPr>
          <p:cNvPr id="20" name="TextBox 19">
            <a:extLst>
              <a:ext uri="{FF2B5EF4-FFF2-40B4-BE49-F238E27FC236}">
                <a16:creationId xmlns:a16="http://schemas.microsoft.com/office/drawing/2014/main" id="{36828E6E-8F21-46AD-8765-A6F5CFFC2BDF}"/>
              </a:ext>
            </a:extLst>
          </p:cNvPr>
          <p:cNvSpPr txBox="1"/>
          <p:nvPr/>
        </p:nvSpPr>
        <p:spPr>
          <a:xfrm>
            <a:off x="3356218" y="1563638"/>
            <a:ext cx="2431564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CA" sz="1800" b="1" dirty="0">
                <a:solidFill>
                  <a:srgbClr val="336600"/>
                </a:solidFill>
              </a:rPr>
              <a:t>Scan to join </a:t>
            </a:r>
            <a:br>
              <a:rPr lang="en-CA" sz="1800" b="1" dirty="0">
                <a:solidFill>
                  <a:srgbClr val="336600"/>
                </a:solidFill>
              </a:rPr>
            </a:br>
            <a:r>
              <a:rPr lang="en-CA" sz="1800" b="1" dirty="0">
                <a:solidFill>
                  <a:srgbClr val="336600"/>
                </a:solidFill>
              </a:rPr>
              <a:t>SLIDO polls</a:t>
            </a:r>
            <a:endParaRPr lang="en-CA" dirty="0">
              <a:solidFill>
                <a:srgbClr val="336600"/>
              </a:solidFill>
            </a:endParaRP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78072373-4789-6D40-CA13-7E120C08755F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6471" y="2059115"/>
            <a:ext cx="1996776" cy="1996776"/>
          </a:xfrm>
          <a:prstGeom prst="rect">
            <a:avLst/>
          </a:prstGeom>
          <a:ln w="38100">
            <a:solidFill>
              <a:srgbClr val="FFC000"/>
            </a:solidFill>
          </a:ln>
        </p:spPr>
      </p:pic>
    </p:spTree>
    <p:extLst>
      <p:ext uri="{BB962C8B-B14F-4D97-AF65-F5344CB8AC3E}">
        <p14:creationId xmlns:p14="http://schemas.microsoft.com/office/powerpoint/2010/main" val="312825522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299F5D4-5C5C-FEE8-C240-06800E81784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57150"/>
            <a:ext cx="8534400" cy="627600"/>
          </a:xfrm>
        </p:spPr>
        <p:txBody>
          <a:bodyPr/>
          <a:lstStyle/>
          <a:p>
            <a:r>
              <a:rPr lang="en-US" dirty="0"/>
              <a:t>Disclaimer and mental health resources</a:t>
            </a:r>
          </a:p>
        </p:txBody>
      </p:sp>
      <p:sp>
        <p:nvSpPr>
          <p:cNvPr id="7" name="Content Placeholder 6">
            <a:extLst>
              <a:ext uri="{FF2B5EF4-FFF2-40B4-BE49-F238E27FC236}">
                <a16:creationId xmlns:a16="http://schemas.microsoft.com/office/drawing/2014/main" id="{92870D91-FA85-98D7-09D8-D0C842E467B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200" y="742950"/>
            <a:ext cx="8534400" cy="3773016"/>
          </a:xfrm>
        </p:spPr>
        <p:txBody>
          <a:bodyPr>
            <a:normAutofit lnSpcReduction="10000"/>
          </a:bodyPr>
          <a:lstStyle/>
          <a:p>
            <a:r>
              <a:rPr lang="en-CA" dirty="0"/>
              <a:t>I’m not a doctor, psychologist, or licensed counselor.</a:t>
            </a:r>
          </a:p>
          <a:p>
            <a:r>
              <a:rPr lang="en-CA" dirty="0"/>
              <a:t>These are lessons I’ve learned in life and the resources cited.</a:t>
            </a:r>
          </a:p>
          <a:p>
            <a:r>
              <a:rPr lang="en-US" dirty="0"/>
              <a:t>Strength is seeking help. Please take advantage of professional resources:</a:t>
            </a:r>
          </a:p>
          <a:p>
            <a:pPr lvl="1">
              <a:tabLst>
                <a:tab pos="914400" algn="l"/>
              </a:tabLst>
            </a:pPr>
            <a:r>
              <a:rPr lang="en-US" dirty="0"/>
              <a:t>Immediate Help (Crisis): Call or text 988 for the Crisis Lifeline (24/7).</a:t>
            </a:r>
          </a:p>
          <a:p>
            <a:pPr lvl="1">
              <a:tabLst>
                <a:tab pos="914400" algn="l"/>
              </a:tabLst>
            </a:pPr>
            <a:r>
              <a:rPr lang="en-US" dirty="0"/>
              <a:t>Mental Health Directories: </a:t>
            </a:r>
            <a:r>
              <a:rPr lang="en-US" dirty="0">
                <a:hlinkClick r:id="rId2"/>
              </a:rPr>
              <a:t>SAMHSA Behavioral Health Treatment Services Locator</a:t>
            </a:r>
            <a:r>
              <a:rPr lang="en-US" dirty="0"/>
              <a:t> or the </a:t>
            </a:r>
            <a:r>
              <a:rPr lang="en-US" dirty="0">
                <a:hlinkClick r:id="rId3"/>
              </a:rPr>
              <a:t>NIMH Help for Mental Illnesses</a:t>
            </a:r>
            <a:r>
              <a:rPr lang="en-US" dirty="0"/>
              <a:t>.</a:t>
            </a:r>
          </a:p>
          <a:p>
            <a:pPr lvl="1">
              <a:tabLst>
                <a:tab pos="914400" algn="l"/>
              </a:tabLst>
            </a:pPr>
            <a:r>
              <a:rPr lang="en-US" dirty="0">
                <a:hlinkClick r:id="rId4"/>
              </a:rPr>
              <a:t>NAMI (National Alliance on Mental Illness)</a:t>
            </a:r>
            <a:r>
              <a:rPr lang="en-US" dirty="0"/>
              <a:t>: Free support and education.</a:t>
            </a:r>
          </a:p>
          <a:p>
            <a:pPr lvl="1">
              <a:tabLst>
                <a:tab pos="914400" algn="l"/>
              </a:tabLst>
            </a:pPr>
            <a:r>
              <a:rPr lang="en-US" dirty="0">
                <a:hlinkClick r:id="rId5"/>
              </a:rPr>
              <a:t>HelpGuide.org</a:t>
            </a:r>
            <a:r>
              <a:rPr lang="en-US" dirty="0"/>
              <a:t>: Nonprofit provider of quality health information</a:t>
            </a:r>
            <a:endParaRPr lang="en-CA" dirty="0"/>
          </a:p>
          <a:p>
            <a:pPr lvl="1">
              <a:tabLst>
                <a:tab pos="914400" algn="l"/>
              </a:tabLst>
            </a:pPr>
            <a:r>
              <a:rPr lang="en-US" dirty="0"/>
              <a:t>Insurance &amp; Providers: Contact your insurer to find in-network providers. </a:t>
            </a:r>
          </a:p>
          <a:p>
            <a:pPr lvl="1">
              <a:tabLst>
                <a:tab pos="914400" algn="l"/>
              </a:tabLst>
            </a:pPr>
            <a:r>
              <a:rPr lang="en-US" dirty="0"/>
              <a:t>Low-Cost Options: </a:t>
            </a:r>
            <a:r>
              <a:rPr lang="en-US" dirty="0">
                <a:hlinkClick r:id="rId6"/>
              </a:rPr>
              <a:t>Mental Health America's Finding Help</a:t>
            </a:r>
            <a:r>
              <a:rPr lang="en-US" dirty="0"/>
              <a:t>.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1A43EADD-4BF2-BACE-C28D-A7D59D4E51E9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6948264" y="4837051"/>
            <a:ext cx="1444363" cy="246601"/>
          </a:xfrm>
        </p:spPr>
        <p:txBody>
          <a:bodyPr/>
          <a:lstStyle/>
          <a:p>
            <a:fld id="{AD1D6050-2CA6-4712-B2FE-919A8888FF31}" type="datetime3">
              <a:rPr lang="en-US" smtClean="0"/>
              <a:pPr/>
              <a:t>22 September 2026</a:t>
            </a:fld>
            <a:endParaRPr lang="en-US" dirty="0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2FCFC4C3-F20C-1D42-9E4B-8EB95D401792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2483768" y="4837051"/>
            <a:ext cx="4176464" cy="246601"/>
          </a:xfrm>
        </p:spPr>
        <p:txBody>
          <a:bodyPr/>
          <a:lstStyle/>
          <a:p>
            <a:r>
              <a:rPr lang="en-US"/>
              <a:t>©2020 Hans Eckman  |  EckmanGuides.com  |  @HansEckman</a:t>
            </a:r>
            <a:endParaRPr lang="en-US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ADBA45C8-822A-6A45-16B6-E1DAE3DE7B72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392627" y="4837051"/>
            <a:ext cx="598973" cy="246601"/>
          </a:xfrm>
        </p:spPr>
        <p:txBody>
          <a:bodyPr/>
          <a:lstStyle/>
          <a:p>
            <a:fld id="{E1C96F3B-FD60-45FE-B33B-5C1B4868CFE2}" type="slidenum">
              <a:rPr lang="en-US" smtClean="0"/>
              <a:pPr/>
              <a:t>3</a:t>
            </a:fld>
            <a:endParaRPr lang="en-US" dirty="0"/>
          </a:p>
        </p:txBody>
      </p:sp>
      <p:sp>
        <p:nvSpPr>
          <p:cNvPr id="14" name="Content Placeholder 13">
            <a:extLst>
              <a:ext uri="{FF2B5EF4-FFF2-40B4-BE49-F238E27FC236}">
                <a16:creationId xmlns:a16="http://schemas.microsoft.com/office/drawing/2014/main" id="{7A49D4A7-21CC-050B-D97D-76E41F786249}"/>
              </a:ext>
            </a:extLst>
          </p:cNvPr>
          <p:cNvSpPr>
            <a:spLocks noGrp="1"/>
          </p:cNvSpPr>
          <p:nvPr>
            <p:ph idx="10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7506040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Ground Rules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sz="1800" dirty="0"/>
              <a:t>This session is for you, so please participate.</a:t>
            </a:r>
          </a:p>
          <a:p>
            <a:r>
              <a:rPr lang="en-US" sz="1800" dirty="0"/>
              <a:t>These are tricks and tips that worked for me but might not be right for everyone or every situation.  Please consult a coach or physician to find a program that is best for you.</a:t>
            </a:r>
          </a:p>
          <a:p>
            <a:r>
              <a:rPr lang="en-US" sz="1800" dirty="0"/>
              <a:t>No animals were harmed during the creation of this presentation, and please support pet rescue groups.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948264" y="4837051"/>
            <a:ext cx="1444363" cy="246601"/>
          </a:xfrm>
        </p:spPr>
        <p:txBody>
          <a:bodyPr/>
          <a:lstStyle/>
          <a:p>
            <a:fld id="{26AC7107-6C1D-4D17-92B0-63977D70076F}" type="datetime3">
              <a:rPr lang="en-US" smtClean="0"/>
              <a:t>22 September 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483768" y="4837051"/>
            <a:ext cx="4176464" cy="246601"/>
          </a:xfrm>
        </p:spPr>
        <p:txBody>
          <a:bodyPr/>
          <a:lstStyle/>
          <a:p>
            <a:r>
              <a:rPr lang="en-US"/>
              <a:t>©2021 Hans Eckman  |  EckmanGuides.com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392627" y="4837051"/>
            <a:ext cx="598973" cy="246601"/>
          </a:xfrm>
        </p:spPr>
        <p:txBody>
          <a:bodyPr/>
          <a:lstStyle/>
          <a:p>
            <a:fld id="{E1C96F3B-FD60-45FE-B33B-5C1B4868CFE2}" type="slidenum">
              <a:rPr lang="en-US" smtClean="0"/>
              <a:pPr/>
              <a:t>4</a:t>
            </a:fld>
            <a:endParaRPr lang="en-US" dirty="0"/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9A970B4D-8C47-9B42-12F6-2FBFECAA3A39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930" r="377"/>
          <a:stretch>
            <a:fillRect/>
          </a:stretch>
        </p:blipFill>
        <p:spPr>
          <a:xfrm>
            <a:off x="3173676" y="3010654"/>
            <a:ext cx="1591377" cy="1188720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pic>
        <p:nvPicPr>
          <p:cNvPr id="12" name="Picture 11">
            <a:extLst>
              <a:ext uri="{FF2B5EF4-FFF2-40B4-BE49-F238E27FC236}">
                <a16:creationId xmlns:a16="http://schemas.microsoft.com/office/drawing/2014/main" id="{6030CBC7-536D-7BAF-442C-4240EC77B29E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0800000">
            <a:off x="7101840" y="3010654"/>
            <a:ext cx="1584960" cy="1188720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pic>
        <p:nvPicPr>
          <p:cNvPr id="22" name="Picture 21">
            <a:extLst>
              <a:ext uri="{FF2B5EF4-FFF2-40B4-BE49-F238E27FC236}">
                <a16:creationId xmlns:a16="http://schemas.microsoft.com/office/drawing/2014/main" id="{FB78DF8C-8F76-F7E2-4AA1-2E0E3F1BB98A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1850" t="4655" r="21850" b="-4655"/>
          <a:stretch>
            <a:fillRect/>
          </a:stretch>
        </p:blipFill>
        <p:spPr>
          <a:xfrm rot="5400000">
            <a:off x="5339086" y="3010654"/>
            <a:ext cx="1188720" cy="1188720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pic>
        <p:nvPicPr>
          <p:cNvPr id="24" name="Picture 23">
            <a:extLst>
              <a:ext uri="{FF2B5EF4-FFF2-40B4-BE49-F238E27FC236}">
                <a16:creationId xmlns:a16="http://schemas.microsoft.com/office/drawing/2014/main" id="{58F5F4CE-4E1C-4B6E-1E76-A53AC74EA0B8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4103" t="12622" r="4960"/>
          <a:stretch>
            <a:fillRect/>
          </a:stretch>
        </p:blipFill>
        <p:spPr>
          <a:xfrm>
            <a:off x="885519" y="3010654"/>
            <a:ext cx="1714124" cy="1188720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sp>
        <p:nvSpPr>
          <p:cNvPr id="26" name="TextBox 25">
            <a:extLst>
              <a:ext uri="{FF2B5EF4-FFF2-40B4-BE49-F238E27FC236}">
                <a16:creationId xmlns:a16="http://schemas.microsoft.com/office/drawing/2014/main" id="{6679F993-9568-D7D1-50FE-23FB7072A1BD}"/>
              </a:ext>
            </a:extLst>
          </p:cNvPr>
          <p:cNvSpPr txBox="1"/>
          <p:nvPr/>
        </p:nvSpPr>
        <p:spPr>
          <a:xfrm>
            <a:off x="1763688" y="4465444"/>
            <a:ext cx="5616624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dirty="0">
                <a:solidFill>
                  <a:schemeClr val="accent3">
                    <a:lumMod val="50000"/>
                  </a:schemeClr>
                </a:solidFill>
              </a:rPr>
              <a:t>This presentation is sponsored by Dumpling and Noodle</a:t>
            </a:r>
          </a:p>
        </p:txBody>
      </p:sp>
    </p:spTree>
    <p:extLst>
      <p:ext uri="{BB962C8B-B14F-4D97-AF65-F5344CB8AC3E}">
        <p14:creationId xmlns:p14="http://schemas.microsoft.com/office/powerpoint/2010/main" val="67829973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le 8">
            <a:extLst>
              <a:ext uri="{FF2B5EF4-FFF2-40B4-BE49-F238E27FC236}">
                <a16:creationId xmlns:a16="http://schemas.microsoft.com/office/drawing/2014/main" id="{BA9B371E-AAA8-4FA9-80FF-175BE1DCABD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Think About How You Feel Most Workdays</a:t>
            </a:r>
            <a:endParaRPr lang="en-CA" dirty="0"/>
          </a:p>
        </p:txBody>
      </p:sp>
      <p:pic>
        <p:nvPicPr>
          <p:cNvPr id="16" name="Content Placeholder 15" descr="A person lying on a bed&#10;&#10;Description automatically generated">
            <a:extLst>
              <a:ext uri="{FF2B5EF4-FFF2-40B4-BE49-F238E27FC236}">
                <a16:creationId xmlns:a16="http://schemas.microsoft.com/office/drawing/2014/main" id="{4A5FAE04-B9DB-4622-8869-BDBE45F5DE20}"/>
              </a:ext>
            </a:extLst>
          </p:cNvPr>
          <p:cNvPicPr>
            <a:picLocks noGrp="1" noChangeAspect="1"/>
          </p:cNvPicPr>
          <p:nvPr>
            <p:ph sz="half" idx="1"/>
          </p:nvPr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259632" y="771524"/>
            <a:ext cx="2808000" cy="3744914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14" name="Content Placeholder 13" descr="A person sitting at a table using a computer&#10;&#10;Description automatically generated">
            <a:extLst>
              <a:ext uri="{FF2B5EF4-FFF2-40B4-BE49-F238E27FC236}">
                <a16:creationId xmlns:a16="http://schemas.microsoft.com/office/drawing/2014/main" id="{3D09B133-6FCD-4501-8079-9A63D2DEB32F}"/>
              </a:ext>
            </a:extLst>
          </p:cNvPr>
          <p:cNvPicPr>
            <a:picLocks noGrp="1" noChangeAspect="1"/>
          </p:cNvPicPr>
          <p:nvPr>
            <p:ph sz="half" idx="2"/>
          </p:nvPr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483507" y="771525"/>
            <a:ext cx="2809311" cy="3744913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2BD0794-D646-452B-AE7E-1B0057B8802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D1D6050-2CA6-4712-B2FE-919A8888FF31}" type="datetime3">
              <a:rPr lang="en-US" smtClean="0"/>
              <a:pPr/>
              <a:t>22 September 2026</a:t>
            </a:fld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9CF0297-3111-4FFB-BAAD-B9DE1BC6F6F4}"/>
              </a:ext>
            </a:extLst>
          </p:cNvPr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r>
              <a:rPr lang="en-US"/>
              <a:t>©2020 Hans Eckman  |  EckmanGuides.com  |  @HansEckman</a:t>
            </a:r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20D6FA1-B0A5-4D16-8254-A4BFC1D56623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E1C96F3B-FD60-45FE-B33B-5C1B4868CFE2}" type="slidenum">
              <a:rPr lang="en-US" smtClean="0"/>
              <a:pPr/>
              <a:t>5</a:t>
            </a:fld>
            <a:endParaRPr lang="en-US" dirty="0"/>
          </a:p>
        </p:txBody>
      </p:sp>
      <p:sp>
        <p:nvSpPr>
          <p:cNvPr id="11" name="Content Placeholder 10">
            <a:extLst>
              <a:ext uri="{FF2B5EF4-FFF2-40B4-BE49-F238E27FC236}">
                <a16:creationId xmlns:a16="http://schemas.microsoft.com/office/drawing/2014/main" id="{56E4C8C0-D742-4A5D-8B9F-71559A42E489}"/>
              </a:ext>
            </a:extLst>
          </p:cNvPr>
          <p:cNvSpPr>
            <a:spLocks noGrp="1"/>
          </p:cNvSpPr>
          <p:nvPr>
            <p:ph idx="11"/>
          </p:nvPr>
        </p:nvSpPr>
        <p:spPr>
          <a:xfrm>
            <a:off x="5483506" y="4544672"/>
            <a:ext cx="2909121" cy="246602"/>
          </a:xfrm>
        </p:spPr>
        <p:txBody>
          <a:bodyPr/>
          <a:lstStyle/>
          <a:p>
            <a:r>
              <a:rPr lang="en-US" dirty="0"/>
              <a:t>Photo by </a:t>
            </a:r>
            <a:r>
              <a:rPr lang="en-US" dirty="0">
                <a:hlinkClick r:id="rId4"/>
              </a:rPr>
              <a:t>Oladimeji </a:t>
            </a:r>
            <a:r>
              <a:rPr lang="en-US" dirty="0" err="1">
                <a:hlinkClick r:id="rId4"/>
              </a:rPr>
              <a:t>Ajegbile</a:t>
            </a:r>
            <a:r>
              <a:rPr lang="en-US" dirty="0"/>
              <a:t> from </a:t>
            </a:r>
            <a:r>
              <a:rPr lang="en-US" dirty="0">
                <a:hlinkClick r:id="rId5"/>
              </a:rPr>
              <a:t>Pexels</a:t>
            </a:r>
            <a:endParaRPr lang="en-CA" dirty="0"/>
          </a:p>
        </p:txBody>
      </p:sp>
      <p:sp>
        <p:nvSpPr>
          <p:cNvPr id="12" name="Content Placeholder 11">
            <a:extLst>
              <a:ext uri="{FF2B5EF4-FFF2-40B4-BE49-F238E27FC236}">
                <a16:creationId xmlns:a16="http://schemas.microsoft.com/office/drawing/2014/main" id="{1604E6B4-D7F8-4C9D-8B69-2BC1DD4E5556}"/>
              </a:ext>
            </a:extLst>
          </p:cNvPr>
          <p:cNvSpPr>
            <a:spLocks noGrp="1"/>
          </p:cNvSpPr>
          <p:nvPr>
            <p:ph idx="16"/>
          </p:nvPr>
        </p:nvSpPr>
        <p:spPr>
          <a:xfrm>
            <a:off x="1259632" y="4544672"/>
            <a:ext cx="2808000" cy="246602"/>
          </a:xfrm>
        </p:spPr>
        <p:txBody>
          <a:bodyPr/>
          <a:lstStyle/>
          <a:p>
            <a:r>
              <a:rPr lang="en-US" dirty="0"/>
              <a:t>Photo by </a:t>
            </a:r>
            <a:r>
              <a:rPr lang="en-US" dirty="0">
                <a:hlinkClick r:id="rId6"/>
              </a:rPr>
              <a:t>Jack Sparrow</a:t>
            </a:r>
            <a:r>
              <a:rPr lang="en-US" dirty="0"/>
              <a:t> from </a:t>
            </a:r>
            <a:r>
              <a:rPr lang="en-US" dirty="0">
                <a:hlinkClick r:id="rId7"/>
              </a:rPr>
              <a:t>Pexels</a:t>
            </a:r>
            <a:endParaRPr lang="en-CA" dirty="0"/>
          </a:p>
        </p:txBody>
      </p:sp>
    </p:spTree>
    <p:extLst>
      <p:ext uri="{BB962C8B-B14F-4D97-AF65-F5344CB8AC3E}">
        <p14:creationId xmlns:p14="http://schemas.microsoft.com/office/powerpoint/2010/main" val="1195388576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43360EFA-83ED-D171-A824-32CA56BA78B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D1D6050-2CA6-4712-B2FE-919A8888FF31}" type="datetime3">
              <a:rPr lang="en-US" smtClean="0"/>
              <a:pPr/>
              <a:t>22 September 2026</a:t>
            </a:fld>
            <a:endParaRPr lang="en-US" dirty="0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E83570B5-8023-04E1-9648-5E40EB59249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©2020 Hans Eckman  |  EckmanGuides.com  |  @HansEckman</a:t>
            </a:r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9B8BD684-A114-6FE8-618C-724AC18A535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C96F3B-FD60-45FE-B33B-5C1B4868CFE2}" type="slidenum">
              <a:rPr lang="en-US" smtClean="0"/>
              <a:pPr/>
              <a:t>6</a:t>
            </a:fld>
            <a:endParaRPr lang="en-US" dirty="0"/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D4BA3816-75EA-B22E-B8CB-FB281E0B871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>
            <p:custDataLst>
              <p:tags r:id="rId2"/>
            </p:custDataLst>
          </p:nvPr>
        </p:nvSpPr>
        <p:spPr>
          <a:xfrm>
            <a:off x="333520" y="1307028"/>
            <a:ext cx="1778772" cy="1778772"/>
          </a:xfrm>
          <a:prstGeom prst="rect">
            <a:avLst/>
          </a:prstGeom>
          <a:blipFill>
            <a:blip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a:blipFill>
          <a:ln>
            <a:solidFill>
              <a:srgbClr val="FFFFFF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Rectangle 5" descr="How do you feel most days at work?">
            <a:extLst>
              <a:ext uri="{FF2B5EF4-FFF2-40B4-BE49-F238E27FC236}">
                <a16:creationId xmlns:a16="http://schemas.microsoft.com/office/drawing/2014/main" id="{BFEA9CDB-575E-DE20-F8D1-A87B89D68CF6}"/>
              </a:ext>
            </a:extLst>
          </p:cNvPr>
          <p:cNvSpPr/>
          <p:nvPr>
            <p:custDataLst>
              <p:tags r:id="rId3"/>
            </p:custDataLst>
          </p:nvPr>
        </p:nvSpPr>
        <p:spPr>
          <a:xfrm>
            <a:off x="2334638" y="750673"/>
            <a:ext cx="6364669" cy="2891481"/>
          </a:xfrm>
          <a:prstGeom prst="rect">
            <a:avLst/>
          </a:prstGeom>
          <a:noFill/>
          <a:ln w="25400" cap="flat" cmpd="sng" algn="ctr">
            <a:solidFill>
              <a:srgbClr val="FFFFFF"/>
            </a:solidFill>
            <a:prstDash val="solid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sz="4000" b="1">
                <a:solidFill>
                  <a:srgbClr val="000000"/>
                </a:solidFill>
              </a:rPr>
              <a:t>How do you feel most days at work?</a:t>
            </a:r>
          </a:p>
        </p:txBody>
      </p:sp>
      <p:sp>
        <p:nvSpPr>
          <p:cNvPr id="7" name="Rectangle 6" descr="The Slido app must be installed on every computer you’re presenting from">
            <a:extLst>
              <a:ext uri="{FF2B5EF4-FFF2-40B4-BE49-F238E27FC236}">
                <a16:creationId xmlns:a16="http://schemas.microsoft.com/office/drawing/2014/main" id="{D7D68124-A790-7BB8-A6AC-026FD7D256F7}"/>
              </a:ext>
            </a:extLst>
          </p:cNvPr>
          <p:cNvSpPr/>
          <p:nvPr/>
        </p:nvSpPr>
        <p:spPr>
          <a:xfrm>
            <a:off x="0" y="4365024"/>
            <a:ext cx="9144000" cy="778476"/>
          </a:xfrm>
          <a:prstGeom prst="rect">
            <a:avLst/>
          </a:prstGeom>
          <a:solidFill>
            <a:srgbClr val="198038"/>
          </a:solidFill>
          <a:ln w="25400" cap="flat" cmpd="sng" algn="ctr">
            <a:noFill/>
            <a:prstDash val="solid"/>
          </a:ln>
          <a:effectLst/>
          <a:extLst>
            <a:ext uri="{91240B29-F687-4F45-9708-019B960494DF}">
              <a14:hiddenLine xmlns:a14="http://schemas.microsoft.com/office/drawing/2010/main" w="25400" cap="flat" cmpd="sng" algn="ctr">
                <a:solidFill>
                  <a:schemeClr val="accent1">
                    <a:shade val="15000"/>
                  </a:schemeClr>
                </a:solidFill>
                <a:prstDash val="solid"/>
              </a14:hiddenLine>
            </a:ext>
          </a:ex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555866" tIns="194553" rIns="1389666" bIns="152863" rtlCol="0" anchor="ctr">
            <a:normAutofit fontScale="62500" lnSpcReduction="20000"/>
          </a:bodyPr>
          <a:lstStyle/>
          <a:p>
            <a:r>
              <a:rPr lang="en-US" sz="2600">
                <a:solidFill>
                  <a:srgbClr val="FFFFFF"/>
                </a:solidFill>
              </a:rPr>
              <a:t>The </a:t>
            </a:r>
            <a:r>
              <a:rPr lang="en-US" sz="2600">
                <a:solidFill>
                  <a:srgbClr val="FFFFFF"/>
                </a:solidFill>
                <a:hlinkClick r:id="rId6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Slido app</a:t>
            </a:r>
            <a:r>
              <a:rPr lang="en-US" sz="2600">
                <a:solidFill>
                  <a:srgbClr val="FFFFFF"/>
                </a:solidFill>
              </a:rPr>
              <a:t> must be installed on every computer you’re presenting from</a:t>
            </a:r>
          </a:p>
        </p:txBody>
      </p:sp>
      <p:pic>
        <p:nvPicPr>
          <p:cNvPr id="9" name="Graphic 8">
            <a:extLst>
              <a:ext uri="{FF2B5EF4-FFF2-40B4-BE49-F238E27FC236}">
                <a16:creationId xmlns:a16="http://schemas.microsoft.com/office/drawing/2014/main" id="{6A32948B-D6D6-422F-EA0D-255090B4D1A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222347" y="4643089"/>
            <a:ext cx="222347" cy="222347"/>
          </a:xfrm>
          <a:prstGeom prst="rect">
            <a:avLst/>
          </a:prstGeom>
        </p:spPr>
      </p:pic>
      <p:sp>
        <p:nvSpPr>
          <p:cNvPr id="10" name="Trapezoid 9" descr="Do not edit&#10;How to change the design">
            <a:extLst>
              <a:ext uri="{FF2B5EF4-FFF2-40B4-BE49-F238E27FC236}">
                <a16:creationId xmlns:a16="http://schemas.microsoft.com/office/drawing/2014/main" id="{14A996BD-BBFA-DECB-64A5-F513370261CA}"/>
              </a:ext>
            </a:extLst>
          </p:cNvPr>
          <p:cNvSpPr/>
          <p:nvPr/>
        </p:nvSpPr>
        <p:spPr>
          <a:xfrm rot="2700000">
            <a:off x="7215278" y="386193"/>
            <a:ext cx="2501399" cy="583660"/>
          </a:xfrm>
          <a:prstGeom prst="trapezoid">
            <a:avLst>
              <a:gd name="adj" fmla="val 100000"/>
            </a:avLst>
          </a:prstGeom>
          <a:solidFill>
            <a:srgbClr val="EDFAF2"/>
          </a:solidFill>
          <a:ln w="25400" cap="flat" cmpd="sng" algn="ctr">
            <a:noFill/>
            <a:prstDash val="solid"/>
          </a:ln>
          <a:effectLst/>
          <a:extLst>
            <a:ext uri="{91240B29-F687-4F45-9708-019B960494DF}">
              <a14:hiddenLine xmlns:a14="http://schemas.microsoft.com/office/drawing/2010/main" w="25400" cap="flat" cmpd="sng" algn="ctr">
                <a:solidFill>
                  <a:schemeClr val="accent1">
                    <a:shade val="15000"/>
                  </a:schemeClr>
                </a:solidFill>
                <a:prstDash val="solid"/>
              </a14:hiddenLine>
            </a:ext>
          </a:ex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tIns="0" bIns="0" rtlCol="0" anchor="t">
            <a:normAutofit fontScale="55000" lnSpcReduction="20000"/>
          </a:bodyPr>
          <a:lstStyle/>
          <a:p>
            <a:pPr algn="ctr"/>
            <a:r>
              <a:rPr lang="en-US" sz="2600" b="1">
                <a:solidFill>
                  <a:srgbClr val="198038"/>
                </a:solidFill>
              </a:rPr>
              <a:t>Do not edit
</a:t>
            </a:r>
            <a:r>
              <a:rPr lang="en-US" sz="2200">
                <a:solidFill>
                  <a:srgbClr val="198038"/>
                </a:solidFill>
                <a:hlinkClick r:id="rId8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How to change the design</a:t>
            </a:r>
            <a:endParaRPr lang="en-US" sz="2200">
              <a:solidFill>
                <a:srgbClr val="198038"/>
              </a:solidFill>
            </a:endParaRPr>
          </a:p>
        </p:txBody>
      </p:sp>
      <p:pic>
        <p:nvPicPr>
          <p:cNvPr id="12" name="Graphic 11">
            <a:extLst>
              <a:ext uri="{FF2B5EF4-FFF2-40B4-BE49-F238E27FC236}">
                <a16:creationId xmlns:a16="http://schemas.microsoft.com/office/drawing/2014/main" id="{5B6775C3-BD9D-012D-5DD8-0EC816F1E9E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9"/>
              </a:ext>
            </a:extLst>
          </a:blip>
          <a:stretch>
            <a:fillRect/>
          </a:stretch>
        </p:blipFill>
        <p:spPr>
          <a:xfrm>
            <a:off x="8060062" y="4615295"/>
            <a:ext cx="833799" cy="277933"/>
          </a:xfrm>
          <a:prstGeom prst="rect">
            <a:avLst/>
          </a:prstGeom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171362279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" dur="50" tmFilter="0, 0; .2, .5; .8, .5; 1, 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7" dur="25" autoRev="1" fill="hold"/>
                                        <p:tgtEl>
                                          <p:spTgt spid="6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6DB6343-0442-40A3-A374-89D7AD55F3E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Stress Test - How Fast Is the Image Spinning?</a:t>
            </a:r>
            <a:endParaRPr lang="en-CA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816CA1C-B38C-4FBB-8509-2CF3E221764C}"/>
              </a:ext>
            </a:extLst>
          </p:cNvPr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AD1D6050-2CA6-4712-B2FE-919A8888FF31}" type="datetime3">
              <a:rPr lang="en-US" smtClean="0"/>
              <a:pPr/>
              <a:t>22 September 2026</a:t>
            </a:fld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D420048-7172-40D4-B3C1-C4CA85B484C7}"/>
              </a:ext>
            </a:extLst>
          </p:cNvPr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r>
              <a:rPr lang="en-US"/>
              <a:t>©2020 Hans Eckman  |  EckmanGuides.com  |  @HansEckman</a:t>
            </a:r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502FAC0-CBBD-4385-BC22-F8ABBE5D7BA3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E1C96F3B-FD60-45FE-B33B-5C1B4868CFE2}" type="slidenum">
              <a:rPr lang="en-US" smtClean="0"/>
              <a:pPr/>
              <a:t>7</a:t>
            </a:fld>
            <a:endParaRPr lang="en-US" dirty="0"/>
          </a:p>
        </p:txBody>
      </p:sp>
      <p:sp>
        <p:nvSpPr>
          <p:cNvPr id="24" name="Content Placeholder 23">
            <a:extLst>
              <a:ext uri="{FF2B5EF4-FFF2-40B4-BE49-F238E27FC236}">
                <a16:creationId xmlns:a16="http://schemas.microsoft.com/office/drawing/2014/main" id="{332451DF-04D2-40D8-989D-DF933A956D92}"/>
              </a:ext>
            </a:extLst>
          </p:cNvPr>
          <p:cNvSpPr>
            <a:spLocks noGrp="1"/>
          </p:cNvSpPr>
          <p:nvPr>
            <p:ph idx="10"/>
          </p:nvPr>
        </p:nvSpPr>
        <p:spPr/>
        <p:txBody>
          <a:bodyPr/>
          <a:lstStyle/>
          <a:p>
            <a:r>
              <a:rPr lang="en-US" dirty="0"/>
              <a:t>Image by </a:t>
            </a:r>
            <a:r>
              <a:rPr lang="en-US" dirty="0" err="1">
                <a:hlinkClick r:id="rId2"/>
              </a:rPr>
              <a:t>Yurii</a:t>
            </a:r>
            <a:r>
              <a:rPr lang="en-US" dirty="0">
                <a:hlinkClick r:id="rId2"/>
              </a:rPr>
              <a:t> </a:t>
            </a:r>
            <a:r>
              <a:rPr lang="en-US" dirty="0" err="1">
                <a:hlinkClick r:id="rId2"/>
              </a:rPr>
              <a:t>Perepadia</a:t>
            </a:r>
            <a:endParaRPr lang="en-CA" dirty="0"/>
          </a:p>
        </p:txBody>
      </p:sp>
      <p:pic>
        <p:nvPicPr>
          <p:cNvPr id="10" name="Picture 9" descr="A picture containing honeycomb&#10;&#10;Description automatically generated">
            <a:extLst>
              <a:ext uri="{FF2B5EF4-FFF2-40B4-BE49-F238E27FC236}">
                <a16:creationId xmlns:a16="http://schemas.microsoft.com/office/drawing/2014/main" id="{406E5E05-904B-413E-949B-1B585FB59F57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367643" y="911065"/>
            <a:ext cx="6408714" cy="3604902"/>
          </a:xfrm>
          <a:prstGeom prst="rect">
            <a:avLst/>
          </a:prstGeom>
        </p:spPr>
      </p:pic>
      <p:sp>
        <p:nvSpPr>
          <p:cNvPr id="3" name="Explosion: 14 Points 2">
            <a:extLst>
              <a:ext uri="{FF2B5EF4-FFF2-40B4-BE49-F238E27FC236}">
                <a16:creationId xmlns:a16="http://schemas.microsoft.com/office/drawing/2014/main" id="{EFD8B857-07DA-48EF-86B6-EE425B621776}"/>
              </a:ext>
            </a:extLst>
          </p:cNvPr>
          <p:cNvSpPr/>
          <p:nvPr/>
        </p:nvSpPr>
        <p:spPr>
          <a:xfrm>
            <a:off x="5076056" y="987574"/>
            <a:ext cx="3925251" cy="2592288"/>
          </a:xfrm>
          <a:prstGeom prst="irregularSeal2">
            <a:avLst/>
          </a:prstGeom>
          <a:ln w="38100"/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b="1" dirty="0"/>
              <a:t>It’s just art, not a real stress test!</a:t>
            </a:r>
            <a:endParaRPr lang="en-CA" b="1" dirty="0"/>
          </a:p>
        </p:txBody>
      </p:sp>
    </p:spTree>
    <p:extLst>
      <p:ext uri="{BB962C8B-B14F-4D97-AF65-F5344CB8AC3E}">
        <p14:creationId xmlns:p14="http://schemas.microsoft.com/office/powerpoint/2010/main" val="413045391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3775FE0-2CF4-4077-9B9E-56539FAFFC1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57150"/>
            <a:ext cx="8534400" cy="902250"/>
          </a:xfrm>
        </p:spPr>
        <p:txBody>
          <a:bodyPr/>
          <a:lstStyle/>
          <a:p>
            <a:r>
              <a:rPr lang="en-US" dirty="0"/>
              <a:t>The most important factor is </a:t>
            </a:r>
            <a:br>
              <a:rPr lang="en-US" dirty="0"/>
            </a:br>
            <a:r>
              <a:rPr lang="en-US" dirty="0"/>
              <a:t>how you face reality and keep moving.</a:t>
            </a:r>
            <a:endParaRPr lang="en-CA" dirty="0"/>
          </a:p>
        </p:txBody>
      </p:sp>
      <p:pic>
        <p:nvPicPr>
          <p:cNvPr id="15" name="Content Placeholder 14">
            <a:extLst>
              <a:ext uri="{FF2B5EF4-FFF2-40B4-BE49-F238E27FC236}">
                <a16:creationId xmlns:a16="http://schemas.microsoft.com/office/drawing/2014/main" id="{89E9BA07-19E7-4430-8A73-6A48A70BFAA3}"/>
              </a:ext>
            </a:extLst>
          </p:cNvPr>
          <p:cNvPicPr>
            <a:picLocks noGrp="1" noChangeAspect="1"/>
          </p:cNvPicPr>
          <p:nvPr>
            <p:ph sz="half"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2334526" y="1206002"/>
            <a:ext cx="4474948" cy="336003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7B960EF-BEB3-4CF5-AE6D-9C9EFA64FB95}"/>
              </a:ext>
            </a:extLst>
          </p:cNvPr>
          <p:cNvSpPr>
            <a:spLocks noGrp="1"/>
          </p:cNvSpPr>
          <p:nvPr>
            <p:ph type="dt" sz="half" idx="14"/>
          </p:nvPr>
        </p:nvSpPr>
        <p:spPr/>
        <p:txBody>
          <a:bodyPr/>
          <a:lstStyle/>
          <a:p>
            <a:fld id="{AD1D6050-2CA6-4712-B2FE-919A8888FF31}" type="datetime3">
              <a:rPr lang="en-US" smtClean="0"/>
              <a:pPr/>
              <a:t>22 September 2026</a:t>
            </a:fld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9BADCBA-032E-426C-8960-07446599FE32}"/>
              </a:ext>
            </a:extLst>
          </p:cNvPr>
          <p:cNvSpPr>
            <a:spLocks noGrp="1"/>
          </p:cNvSpPr>
          <p:nvPr>
            <p:ph type="ftr" sz="quarter" idx="15"/>
          </p:nvPr>
        </p:nvSpPr>
        <p:spPr/>
        <p:txBody>
          <a:bodyPr/>
          <a:lstStyle/>
          <a:p>
            <a:r>
              <a:rPr lang="en-US"/>
              <a:t>©2020 Hans Eckman  |  EckmanGuides.com  |  @HansEckman</a:t>
            </a:r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8A4D958-26A6-475C-8A04-23394E8E278E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E1C96F3B-FD60-45FE-B33B-5C1B4868CFE2}" type="slidenum">
              <a:rPr lang="en-US" smtClean="0"/>
              <a:pPr/>
              <a:t>8</a:t>
            </a:fld>
            <a:endParaRPr lang="en-US" dirty="0"/>
          </a:p>
        </p:txBody>
      </p:sp>
      <p:sp>
        <p:nvSpPr>
          <p:cNvPr id="13" name="Content Placeholder 12">
            <a:extLst>
              <a:ext uri="{FF2B5EF4-FFF2-40B4-BE49-F238E27FC236}">
                <a16:creationId xmlns:a16="http://schemas.microsoft.com/office/drawing/2014/main" id="{F865F02C-97A8-4C9E-8721-E1A277C55B26}"/>
              </a:ext>
            </a:extLst>
          </p:cNvPr>
          <p:cNvSpPr>
            <a:spLocks noGrp="1"/>
          </p:cNvSpPr>
          <p:nvPr>
            <p:ph idx="16"/>
          </p:nvPr>
        </p:nvSpPr>
        <p:spPr>
          <a:xfrm>
            <a:off x="2886040" y="4566032"/>
            <a:ext cx="3923434" cy="246602"/>
          </a:xfrm>
        </p:spPr>
        <p:txBody>
          <a:bodyPr/>
          <a:lstStyle/>
          <a:p>
            <a:r>
              <a:rPr lang="en-US" dirty="0">
                <a:hlinkClick r:id="rId3"/>
              </a:rPr>
              <a:t>https://shirt.woot.com/offers/embrace</a:t>
            </a:r>
            <a:endParaRPr lang="en-CA" dirty="0"/>
          </a:p>
        </p:txBody>
      </p:sp>
    </p:spTree>
    <p:extLst>
      <p:ext uri="{BB962C8B-B14F-4D97-AF65-F5344CB8AC3E}">
        <p14:creationId xmlns:p14="http://schemas.microsoft.com/office/powerpoint/2010/main" val="31538413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1"/>
          <p:cNvSpPr>
            <a:spLocks noGrp="1"/>
          </p:cNvSpPr>
          <p:nvPr>
            <p:ph type="title"/>
          </p:nvPr>
        </p:nvSpPr>
        <p:spPr>
          <a:xfrm>
            <a:off x="457200" y="57150"/>
            <a:ext cx="8534400" cy="627600"/>
          </a:xfrm>
        </p:spPr>
        <p:txBody>
          <a:bodyPr>
            <a:normAutofit/>
          </a:bodyPr>
          <a:lstStyle/>
          <a:p>
            <a:r>
              <a:rPr lang="en-US" dirty="0"/>
              <a:t>Activity 1: Workday Energy Audit (15 min)</a:t>
            </a:r>
          </a:p>
        </p:txBody>
      </p:sp>
      <p:sp>
        <p:nvSpPr>
          <p:cNvPr id="11" name="Content Placeholder 2"/>
          <p:cNvSpPr>
            <a:spLocks noGrp="1"/>
          </p:cNvSpPr>
          <p:nvPr>
            <p:ph idx="1"/>
          </p:nvPr>
        </p:nvSpPr>
        <p:spPr>
          <a:xfrm>
            <a:off x="457200" y="742950"/>
            <a:ext cx="8534400" cy="3773016"/>
          </a:xfrm>
        </p:spPr>
        <p:txBody>
          <a:bodyPr>
            <a:normAutofit/>
          </a:bodyPr>
          <a:lstStyle/>
          <a:p>
            <a:r>
              <a:rPr lang="en-US" dirty="0"/>
              <a:t>Solo (5 min): Sketch a typical week and mark the two moments you feel most drained and two moments most energized</a:t>
            </a:r>
          </a:p>
          <a:p>
            <a:r>
              <a:rPr lang="en-US" dirty="0"/>
              <a:t>Group discussion (10 min): What patterns repeated?</a:t>
            </a:r>
          </a:p>
          <a:p>
            <a:pPr algn="ctr"/>
            <a:r>
              <a:rPr lang="en-US" dirty="0"/>
              <a:t>Playbook Capture - Block 1: My Drains and Energizers</a:t>
            </a:r>
          </a:p>
          <a:p>
            <a:endParaRPr lang="en-US" dirty="0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86ADD860-DA0E-192B-8BE7-22B25F3BE4D5}"/>
              </a:ext>
            </a:extLst>
          </p:cNvPr>
          <p:cNvSpPr>
            <a:spLocks noGrp="1"/>
          </p:cNvSpPr>
          <p:nvPr>
            <p:ph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Date Placeholder 3">
            <a:extLst>
              <a:ext uri="{FF2B5EF4-FFF2-40B4-BE49-F238E27FC236}">
                <a16:creationId xmlns:a16="http://schemas.microsoft.com/office/drawing/2014/main" id="{C66CBAB6-C01E-C937-D154-C15A0E3E9497}"/>
              </a:ext>
            </a:extLst>
          </p:cNvPr>
          <p:cNvSpPr txBox="1">
            <a:spLocks/>
          </p:cNvSpPr>
          <p:nvPr/>
        </p:nvSpPr>
        <p:spPr>
          <a:xfrm>
            <a:off x="6948264" y="4837051"/>
            <a:ext cx="1444363" cy="246601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r" defTabSz="914400" rtl="0" eaLnBrk="1" latinLnBrk="0" hangingPunct="1">
              <a:spcBef>
                <a:spcPts val="0"/>
              </a:spcBef>
              <a:spcAft>
                <a:spcPts val="1200"/>
              </a:spcAft>
              <a:buFont typeface="Arial" panose="020B0604020202020204" pitchFamily="34" charset="0"/>
              <a:buNone/>
              <a:defRPr sz="800" kern="120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defRPr>
            </a:lvl1pPr>
            <a:lvl2pPr marL="742950" indent="-285750" algn="l" defTabSz="914400" rtl="0" eaLnBrk="1" latinLnBrk="0" hangingPunct="1">
              <a:spcBef>
                <a:spcPts val="0"/>
              </a:spcBef>
              <a:spcAft>
                <a:spcPts val="600"/>
              </a:spcAft>
              <a:buFont typeface="Arial" panose="020B0604020202020204" pitchFamily="34" charset="0"/>
              <a:buChar char="–"/>
              <a:defRPr sz="1800" kern="120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defRPr>
            </a:lvl2pPr>
            <a:lvl3pPr marL="1143000" indent="-228600" algn="l" defTabSz="914400" rtl="0" eaLnBrk="1" latinLnBrk="0" hangingPunct="1">
              <a:spcBef>
                <a:spcPts val="0"/>
              </a:spcBef>
              <a:spcAft>
                <a:spcPts val="600"/>
              </a:spcAft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defRPr>
            </a:lvl3pPr>
            <a:lvl4pPr marL="1600200" indent="-228600" algn="l" defTabSz="914400" rtl="0" eaLnBrk="1" latinLnBrk="0" hangingPunct="1">
              <a:spcBef>
                <a:spcPts val="0"/>
              </a:spcBef>
              <a:spcAft>
                <a:spcPts val="600"/>
              </a:spcAft>
              <a:buFont typeface="Arial" panose="020B0604020202020204" pitchFamily="34" charset="0"/>
              <a:buChar char="–"/>
              <a:defRPr sz="1400" kern="120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defRPr>
            </a:lvl4pPr>
            <a:lvl5pPr marL="2057400" indent="-228600" algn="l" defTabSz="914400" rtl="0" eaLnBrk="1" latinLnBrk="0" hangingPunct="1">
              <a:spcBef>
                <a:spcPts val="0"/>
              </a:spcBef>
              <a:spcAft>
                <a:spcPts val="600"/>
              </a:spcAft>
              <a:buFont typeface="Arial" panose="020B0604020202020204" pitchFamily="34" charset="0"/>
              <a:buChar char="»"/>
              <a:defRPr sz="1400" kern="120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AD1D6050-2CA6-4712-B2FE-919A8888FF31}" type="datetime3">
              <a:rPr lang="en-US" smtClean="0"/>
              <a:pPr/>
              <a:t>22 September 2026</a:t>
            </a:fld>
            <a:endParaRPr lang="en-US" dirty="0"/>
          </a:p>
        </p:txBody>
      </p:sp>
      <p:sp>
        <p:nvSpPr>
          <p:cNvPr id="6" name="Footer Placeholder 4">
            <a:extLst>
              <a:ext uri="{FF2B5EF4-FFF2-40B4-BE49-F238E27FC236}">
                <a16:creationId xmlns:a16="http://schemas.microsoft.com/office/drawing/2014/main" id="{51FE3A7F-4445-CAA0-D00E-DCC81E3A6150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2483768" y="4837051"/>
            <a:ext cx="4176464" cy="246601"/>
          </a:xfrm>
        </p:spPr>
        <p:txBody>
          <a:bodyPr/>
          <a:lstStyle/>
          <a:p>
            <a:r>
              <a:rPr lang="en-US" dirty="0"/>
              <a:t>©2020 Hans Eckman  |  EckmanGuides.com  |  @HansEckman</a:t>
            </a:r>
          </a:p>
        </p:txBody>
      </p:sp>
      <p:sp>
        <p:nvSpPr>
          <p:cNvPr id="7" name="Slide Number Placeholder 5">
            <a:extLst>
              <a:ext uri="{FF2B5EF4-FFF2-40B4-BE49-F238E27FC236}">
                <a16:creationId xmlns:a16="http://schemas.microsoft.com/office/drawing/2014/main" id="{AD9D2197-8DC8-69B1-E15C-AB1E6C56BC90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392627" y="4837051"/>
            <a:ext cx="598973" cy="246601"/>
          </a:xfrm>
        </p:spPr>
        <p:txBody>
          <a:bodyPr/>
          <a:lstStyle/>
          <a:p>
            <a:fld id="{E1C96F3B-FD60-45FE-B33B-5C1B4868CFE2}" type="slidenum">
              <a:rPr lang="en-US" smtClean="0"/>
              <a:pPr/>
              <a:t>9</a:t>
            </a:fld>
            <a:endParaRPr lang="en-US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031A339-92AE-4022-B762-5E9D6307E31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Leading Through Uncertainty</a:t>
            </a:r>
            <a:endParaRPr lang="en-CA" dirty="0"/>
          </a:p>
        </p:txBody>
      </p:sp>
      <p:pic>
        <p:nvPicPr>
          <p:cNvPr id="18" name="Content Placeholder 17" descr="A person standing in front of a group of people&#10;&#10;Description automatically generated with medium confidence">
            <a:extLst>
              <a:ext uri="{FF2B5EF4-FFF2-40B4-BE49-F238E27FC236}">
                <a16:creationId xmlns:a16="http://schemas.microsoft.com/office/drawing/2014/main" id="{076220F5-C32F-4772-B9FE-73D59F04800C}"/>
              </a:ext>
            </a:extLst>
          </p:cNvPr>
          <p:cNvPicPr>
            <a:picLocks noGrp="1" noChangeAspect="1"/>
          </p:cNvPicPr>
          <p:nvPr>
            <p:ph sz="half" idx="1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12333" y="771525"/>
            <a:ext cx="2496608" cy="3744913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20" name="Content Placeholder 19" descr="A person wearing a mask&#10;&#10;Description automatically generated with medium confidence">
            <a:extLst>
              <a:ext uri="{FF2B5EF4-FFF2-40B4-BE49-F238E27FC236}">
                <a16:creationId xmlns:a16="http://schemas.microsoft.com/office/drawing/2014/main" id="{866CC7E6-CE36-4F6B-AB82-57039D53D06B}"/>
              </a:ext>
            </a:extLst>
          </p:cNvPr>
          <p:cNvPicPr>
            <a:picLocks noGrp="1" noChangeAspect="1"/>
          </p:cNvPicPr>
          <p:nvPr>
            <p:ph sz="half" idx="2"/>
          </p:nvPr>
        </p:nvPicPr>
        <p:blipFill>
          <a:blip r:embed="rId4" cstate="print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rightnessContrast bright="40000" contrast="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42453" y="771525"/>
            <a:ext cx="2491418" cy="3744913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157E4F2-4CA5-466C-8F09-8908071B496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D1D6050-2CA6-4712-B2FE-919A8888FF31}" type="datetime3">
              <a:rPr lang="en-US" smtClean="0"/>
              <a:pPr/>
              <a:t>22 September 2026</a:t>
            </a:fld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E562FA0-A8E9-48C8-A740-5E07EE464D32}"/>
              </a:ext>
            </a:extLst>
          </p:cNvPr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r>
              <a:rPr lang="en-US" dirty="0"/>
              <a:t>©2020 Hans Eckman  |  EckmanGuides.com  |  @HansEckman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CDE82C1-593B-4528-8FB5-F2BE07397882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E1C96F3B-FD60-45FE-B33B-5C1B4868CFE2}" type="slidenum">
              <a:rPr lang="en-US" smtClean="0"/>
              <a:pPr/>
              <a:t>10</a:t>
            </a:fld>
            <a:endParaRPr lang="en-US" dirty="0"/>
          </a:p>
        </p:txBody>
      </p:sp>
      <p:sp>
        <p:nvSpPr>
          <p:cNvPr id="15" name="Content Placeholder 14">
            <a:extLst>
              <a:ext uri="{FF2B5EF4-FFF2-40B4-BE49-F238E27FC236}">
                <a16:creationId xmlns:a16="http://schemas.microsoft.com/office/drawing/2014/main" id="{152784FB-3D8A-4588-BF21-DD33935A098C}"/>
              </a:ext>
            </a:extLst>
          </p:cNvPr>
          <p:cNvSpPr>
            <a:spLocks noGrp="1"/>
          </p:cNvSpPr>
          <p:nvPr>
            <p:ph idx="11"/>
          </p:nvPr>
        </p:nvSpPr>
        <p:spPr>
          <a:xfrm>
            <a:off x="5642453" y="4544672"/>
            <a:ext cx="2491418" cy="246602"/>
          </a:xfrm>
        </p:spPr>
        <p:txBody>
          <a:bodyPr>
            <a:normAutofit/>
          </a:bodyPr>
          <a:lstStyle/>
          <a:p>
            <a:r>
              <a:rPr lang="en-US" dirty="0"/>
              <a:t>Photo by </a:t>
            </a:r>
            <a:r>
              <a:rPr lang="en-US" dirty="0">
                <a:hlinkClick r:id="rId6"/>
              </a:rPr>
              <a:t>SHVETS production</a:t>
            </a:r>
            <a:endParaRPr lang="en-US" dirty="0"/>
          </a:p>
        </p:txBody>
      </p:sp>
      <p:sp>
        <p:nvSpPr>
          <p:cNvPr id="16" name="Content Placeholder 15">
            <a:extLst>
              <a:ext uri="{FF2B5EF4-FFF2-40B4-BE49-F238E27FC236}">
                <a16:creationId xmlns:a16="http://schemas.microsoft.com/office/drawing/2014/main" id="{A957C6E4-F94A-44F2-A8C6-059B299B1AA1}"/>
              </a:ext>
            </a:extLst>
          </p:cNvPr>
          <p:cNvSpPr>
            <a:spLocks noGrp="1"/>
          </p:cNvSpPr>
          <p:nvPr>
            <p:ph idx="16"/>
          </p:nvPr>
        </p:nvSpPr>
        <p:spPr>
          <a:xfrm>
            <a:off x="1403648" y="4544672"/>
            <a:ext cx="2405293" cy="246602"/>
          </a:xfrm>
        </p:spPr>
        <p:txBody>
          <a:bodyPr>
            <a:normAutofit/>
          </a:bodyPr>
          <a:lstStyle/>
          <a:p>
            <a:r>
              <a:rPr lang="es-ES" b="0" i="0" dirty="0" err="1">
                <a:solidFill>
                  <a:srgbClr val="000000"/>
                </a:solidFill>
                <a:effectLst/>
              </a:rPr>
              <a:t>Photo</a:t>
            </a:r>
            <a:r>
              <a:rPr lang="es-ES" b="0" i="0" dirty="0">
                <a:solidFill>
                  <a:srgbClr val="000000"/>
                </a:solidFill>
                <a:effectLst/>
              </a:rPr>
              <a:t> </a:t>
            </a:r>
            <a:r>
              <a:rPr lang="es-ES" b="0" i="0" dirty="0" err="1">
                <a:solidFill>
                  <a:srgbClr val="000000"/>
                </a:solidFill>
                <a:effectLst/>
              </a:rPr>
              <a:t>by</a:t>
            </a:r>
            <a:r>
              <a:rPr lang="es-ES" b="0" i="0" dirty="0">
                <a:solidFill>
                  <a:srgbClr val="000000"/>
                </a:solidFill>
                <a:effectLst/>
              </a:rPr>
              <a:t> </a:t>
            </a:r>
            <a:r>
              <a:rPr lang="es-ES" b="0" i="0" dirty="0">
                <a:solidFill>
                  <a:srgbClr val="000000"/>
                </a:solidFill>
                <a:effectLst/>
                <a:hlinkClick r:id="rId7"/>
              </a:rPr>
              <a:t>Diva </a:t>
            </a:r>
            <a:r>
              <a:rPr lang="es-ES" b="0" i="0" dirty="0" err="1">
                <a:solidFill>
                  <a:srgbClr val="000000"/>
                </a:solidFill>
                <a:effectLst/>
                <a:hlinkClick r:id="rId7"/>
              </a:rPr>
              <a:t>Plavalaguna</a:t>
            </a:r>
            <a:endParaRPr lang="en-US" dirty="0"/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C7BFFB9D-9096-456B-9505-719845E174FF}"/>
              </a:ext>
            </a:extLst>
          </p:cNvPr>
          <p:cNvSpPr txBox="1"/>
          <p:nvPr/>
        </p:nvSpPr>
        <p:spPr>
          <a:xfrm>
            <a:off x="4221641" y="1920706"/>
            <a:ext cx="1008112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8800" dirty="0">
                <a:solidFill>
                  <a:srgbClr val="336600"/>
                </a:solidFill>
                <a:latin typeface="Georgia Pro Black" panose="02040A02050405020203" pitchFamily="18" charset="0"/>
              </a:rPr>
              <a:t>?</a:t>
            </a:r>
          </a:p>
        </p:txBody>
      </p:sp>
    </p:spTree>
    <p:extLst>
      <p:ext uri="{BB962C8B-B14F-4D97-AF65-F5344CB8AC3E}">
        <p14:creationId xmlns:p14="http://schemas.microsoft.com/office/powerpoint/2010/main" val="2837725395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3775FE0-2CF4-4077-9B9E-56539FAFFC1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Emotional Fitness</a:t>
            </a:r>
            <a:endParaRPr lang="en-CA" dirty="0"/>
          </a:p>
        </p:txBody>
      </p:sp>
      <p:pic>
        <p:nvPicPr>
          <p:cNvPr id="15" name="Content Placeholder 14">
            <a:extLst>
              <a:ext uri="{FF2B5EF4-FFF2-40B4-BE49-F238E27FC236}">
                <a16:creationId xmlns:a16="http://schemas.microsoft.com/office/drawing/2014/main" id="{89E9BA07-19E7-4430-8A73-6A48A70BFAA3}"/>
              </a:ext>
            </a:extLst>
          </p:cNvPr>
          <p:cNvPicPr>
            <a:picLocks noGrp="1" noChangeAspect="1"/>
          </p:cNvPicPr>
          <p:nvPr>
            <p:ph sz="half" idx="1"/>
          </p:nvPr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2051720" y="1206487"/>
            <a:ext cx="5040560" cy="335906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12" name="Text Placeholder 11">
            <a:extLst>
              <a:ext uri="{FF2B5EF4-FFF2-40B4-BE49-F238E27FC236}">
                <a16:creationId xmlns:a16="http://schemas.microsoft.com/office/drawing/2014/main" id="{98DE6AD6-8432-4BE1-8DC0-82E9B27EE492}"/>
              </a:ext>
            </a:extLst>
          </p:cNvPr>
          <p:cNvSpPr>
            <a:spLocks noGrp="1"/>
          </p:cNvSpPr>
          <p:nvPr>
            <p:ph type="body" idx="13"/>
          </p:nvPr>
        </p:nvSpPr>
        <p:spPr>
          <a:xfrm>
            <a:off x="457200" y="684750"/>
            <a:ext cx="8534400" cy="479822"/>
          </a:xfrm>
        </p:spPr>
        <p:txBody>
          <a:bodyPr anchor="ctr"/>
          <a:lstStyle/>
          <a:p>
            <a:r>
              <a:rPr lang="en-US" dirty="0"/>
              <a:t>Being emotionally and mentally ready for anything (well, most things)</a:t>
            </a:r>
            <a:endParaRPr lang="en-CA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7B960EF-BEB3-4CF5-AE6D-9C9EFA64FB95}"/>
              </a:ext>
            </a:extLst>
          </p:cNvPr>
          <p:cNvSpPr>
            <a:spLocks noGrp="1"/>
          </p:cNvSpPr>
          <p:nvPr>
            <p:ph type="dt" sz="half" idx="14"/>
          </p:nvPr>
        </p:nvSpPr>
        <p:spPr/>
        <p:txBody>
          <a:bodyPr/>
          <a:lstStyle/>
          <a:p>
            <a:fld id="{AD1D6050-2CA6-4712-B2FE-919A8888FF31}" type="datetime3">
              <a:rPr lang="en-US" smtClean="0"/>
              <a:pPr/>
              <a:t>22 September 2026</a:t>
            </a:fld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9BADCBA-032E-426C-8960-07446599FE32}"/>
              </a:ext>
            </a:extLst>
          </p:cNvPr>
          <p:cNvSpPr>
            <a:spLocks noGrp="1"/>
          </p:cNvSpPr>
          <p:nvPr>
            <p:ph type="ftr" sz="quarter" idx="15"/>
          </p:nvPr>
        </p:nvSpPr>
        <p:spPr/>
        <p:txBody>
          <a:bodyPr/>
          <a:lstStyle/>
          <a:p>
            <a:r>
              <a:rPr lang="en-US"/>
              <a:t>©2020 Hans Eckman  |  EckmanGuides.com  |  @HansEckman</a:t>
            </a:r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8A4D958-26A6-475C-8A04-23394E8E278E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E1C96F3B-FD60-45FE-B33B-5C1B4868CFE2}" type="slidenum">
              <a:rPr lang="en-US" smtClean="0"/>
              <a:pPr/>
              <a:t>11</a:t>
            </a:fld>
            <a:endParaRPr lang="en-US" dirty="0"/>
          </a:p>
        </p:txBody>
      </p:sp>
      <p:sp>
        <p:nvSpPr>
          <p:cNvPr id="13" name="Content Placeholder 12">
            <a:extLst>
              <a:ext uri="{FF2B5EF4-FFF2-40B4-BE49-F238E27FC236}">
                <a16:creationId xmlns:a16="http://schemas.microsoft.com/office/drawing/2014/main" id="{F865F02C-97A8-4C9E-8721-E1A277C55B26}"/>
              </a:ext>
            </a:extLst>
          </p:cNvPr>
          <p:cNvSpPr>
            <a:spLocks noGrp="1"/>
          </p:cNvSpPr>
          <p:nvPr>
            <p:ph idx="16"/>
          </p:nvPr>
        </p:nvSpPr>
        <p:spPr>
          <a:xfrm>
            <a:off x="2886040" y="4566032"/>
            <a:ext cx="4206240" cy="246602"/>
          </a:xfrm>
        </p:spPr>
        <p:txBody>
          <a:bodyPr/>
          <a:lstStyle/>
          <a:p>
            <a:r>
              <a:rPr lang="en-US" dirty="0"/>
              <a:t>Photo by </a:t>
            </a:r>
            <a:r>
              <a:rPr lang="en-US" dirty="0" err="1">
                <a:hlinkClick r:id="rId3"/>
              </a:rPr>
              <a:t>cottonbro</a:t>
            </a:r>
            <a:r>
              <a:rPr lang="en-US" dirty="0"/>
              <a:t> from </a:t>
            </a:r>
            <a:r>
              <a:rPr lang="en-US" dirty="0">
                <a:hlinkClick r:id="rId4"/>
              </a:rPr>
              <a:t>Pexels</a:t>
            </a:r>
            <a:endParaRPr lang="en-CA" dirty="0"/>
          </a:p>
        </p:txBody>
      </p:sp>
    </p:spTree>
    <p:extLst>
      <p:ext uri="{BB962C8B-B14F-4D97-AF65-F5344CB8AC3E}">
        <p14:creationId xmlns:p14="http://schemas.microsoft.com/office/powerpoint/2010/main" val="3706083302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2958610C-3383-4EAE-B375-D43A24853A22}"/>
              </a:ext>
            </a:extLst>
          </p:cNvPr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AD1D6050-2CA6-4712-B2FE-919A8888FF31}" type="datetime3">
              <a:rPr lang="en-US" smtClean="0"/>
              <a:pPr/>
              <a:t>22 September 2026</a:t>
            </a:fld>
            <a:endParaRPr lang="en-US" dirty="0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1B0A30DF-B152-49C1-B61A-99D7340E1AC3}"/>
              </a:ext>
            </a:extLst>
          </p:cNvPr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r>
              <a:rPr lang="en-US"/>
              <a:t>©2020 Hans Eckman  |  EckmanGuides.com  |  @HansEckman</a:t>
            </a:r>
            <a:endParaRPr lang="en-US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B5650DB1-236D-4365-BA33-4226CE0AB2F4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E1C96F3B-FD60-45FE-B33B-5C1B4868CFE2}" type="slidenum">
              <a:rPr lang="en-US" smtClean="0"/>
              <a:pPr/>
              <a:t>12</a:t>
            </a:fld>
            <a:endParaRPr lang="en-US" dirty="0"/>
          </a:p>
        </p:txBody>
      </p:sp>
      <p:sp>
        <p:nvSpPr>
          <p:cNvPr id="9" name="Content Placeholder 8">
            <a:extLst>
              <a:ext uri="{FF2B5EF4-FFF2-40B4-BE49-F238E27FC236}">
                <a16:creationId xmlns:a16="http://schemas.microsoft.com/office/drawing/2014/main" id="{2930E8E6-E422-41DB-833D-FC4675326BB5}"/>
              </a:ext>
            </a:extLst>
          </p:cNvPr>
          <p:cNvSpPr>
            <a:spLocks noGrp="1"/>
          </p:cNvSpPr>
          <p:nvPr>
            <p:ph idx="10"/>
          </p:nvPr>
        </p:nvSpPr>
        <p:spPr/>
        <p:txBody>
          <a:bodyPr>
            <a:normAutofit/>
          </a:bodyPr>
          <a:lstStyle/>
          <a:p>
            <a:r>
              <a:rPr lang="en-US" dirty="0"/>
              <a:t>Paraphrased from </a:t>
            </a:r>
            <a:r>
              <a:rPr lang="en-US" i="1" dirty="0"/>
              <a:t>Lecture</a:t>
            </a:r>
            <a:r>
              <a:rPr lang="en-US" dirty="0"/>
              <a:t>, University of Lille (7 December 1854)</a:t>
            </a: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E40C9D8C-AE10-46A6-AAD1-122FFDDAB3E2}"/>
              </a:ext>
            </a:extLst>
          </p:cNvPr>
          <p:cNvSpPr/>
          <p:nvPr/>
        </p:nvSpPr>
        <p:spPr>
          <a:xfrm>
            <a:off x="683567" y="1171367"/>
            <a:ext cx="7560841" cy="2123658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n-US" sz="4400" b="1" dirty="0">
                <a:ln w="12700">
                  <a:solidFill>
                    <a:schemeClr val="accent3">
                      <a:lumMod val="50000"/>
                    </a:schemeClr>
                  </a:solidFill>
                  <a:prstDash val="solid"/>
                </a:ln>
                <a:solidFill>
                  <a:schemeClr val="accent3">
                    <a:lumMod val="75000"/>
                  </a:schemeClr>
                </a:solidFill>
                <a:effectLst>
                  <a:innerShdw blurRad="177800">
                    <a:schemeClr val="accent3">
                      <a:lumMod val="50000"/>
                    </a:schemeClr>
                  </a:innerShdw>
                </a:effectLst>
                <a:latin typeface="Georgia" panose="02040502050405020303" pitchFamily="18" charset="0"/>
              </a:rPr>
              <a:t>Chance favors only the prepared mind.</a:t>
            </a:r>
          </a:p>
          <a:p>
            <a:pPr algn="r"/>
            <a:r>
              <a:rPr lang="en-US" sz="4400" b="1" dirty="0">
                <a:ln w="12700">
                  <a:solidFill>
                    <a:schemeClr val="accent3">
                      <a:lumMod val="50000"/>
                    </a:schemeClr>
                  </a:solidFill>
                  <a:prstDash val="solid"/>
                </a:ln>
                <a:solidFill>
                  <a:schemeClr val="accent3">
                    <a:lumMod val="75000"/>
                  </a:schemeClr>
                </a:solidFill>
                <a:effectLst>
                  <a:innerShdw blurRad="177800">
                    <a:schemeClr val="accent3">
                      <a:lumMod val="50000"/>
                    </a:schemeClr>
                  </a:innerShdw>
                </a:effectLst>
                <a:latin typeface="Georgia" panose="02040502050405020303" pitchFamily="18" charset="0"/>
              </a:rPr>
              <a:t>- </a:t>
            </a:r>
            <a:r>
              <a:rPr lang="en-CA" sz="4400" b="1" dirty="0">
                <a:ln w="12700">
                  <a:solidFill>
                    <a:schemeClr val="accent3">
                      <a:lumMod val="50000"/>
                    </a:schemeClr>
                  </a:solidFill>
                  <a:prstDash val="solid"/>
                </a:ln>
                <a:solidFill>
                  <a:schemeClr val="accent3">
                    <a:lumMod val="75000"/>
                  </a:schemeClr>
                </a:solidFill>
                <a:effectLst>
                  <a:innerShdw blurRad="177800">
                    <a:schemeClr val="accent3">
                      <a:lumMod val="50000"/>
                    </a:schemeClr>
                  </a:innerShdw>
                </a:effectLst>
                <a:latin typeface="Georgia" panose="02040502050405020303" pitchFamily="18" charset="0"/>
              </a:rPr>
              <a:t>Louis Pasteur</a:t>
            </a:r>
          </a:p>
        </p:txBody>
      </p:sp>
    </p:spTree>
    <p:extLst>
      <p:ext uri="{BB962C8B-B14F-4D97-AF65-F5344CB8AC3E}">
        <p14:creationId xmlns:p14="http://schemas.microsoft.com/office/powerpoint/2010/main" val="2953201195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CBC3159-095A-4260-9C45-62A0AE982C6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Why Emotional Fitness Matters</a:t>
            </a:r>
            <a:endParaRPr lang="en-CA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3553C96-4E50-4792-8398-CADF63318F8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762293" y="961099"/>
            <a:ext cx="4185972" cy="627599"/>
          </a:xfrm>
        </p:spPr>
        <p:txBody>
          <a:bodyPr>
            <a:normAutofit fontScale="92500" lnSpcReduction="10000"/>
          </a:bodyPr>
          <a:lstStyle/>
          <a:p>
            <a:pPr marL="0" indent="0" algn="ctr">
              <a:buNone/>
            </a:pPr>
            <a:r>
              <a:rPr lang="en-US" dirty="0"/>
              <a:t>Prepares us to survive crises and everyday challenges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800C951-9609-4BD9-80D6-D758B4000F14}"/>
              </a:ext>
            </a:extLst>
          </p:cNvPr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AD1D6050-2CA6-4712-B2FE-919A8888FF31}" type="datetime3">
              <a:rPr lang="en-US" smtClean="0"/>
              <a:pPr/>
              <a:t>22 September 2026</a:t>
            </a:fld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4FED31F-185C-4EE3-B9E2-18C4FCDE4934}"/>
              </a:ext>
            </a:extLst>
          </p:cNvPr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r>
              <a:rPr lang="en-US"/>
              <a:t>©2020 Hans Eckman  |  EckmanGuides.com  |  @HansEckman</a:t>
            </a:r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A7853F8-7BB3-4F7C-8FEF-6CAC701455F0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E1C96F3B-FD60-45FE-B33B-5C1B4868CFE2}" type="slidenum">
              <a:rPr lang="en-US" smtClean="0"/>
              <a:pPr/>
              <a:t>13</a:t>
            </a:fld>
            <a:endParaRPr lang="en-US" dirty="0"/>
          </a:p>
        </p:txBody>
      </p:sp>
      <p:pic>
        <p:nvPicPr>
          <p:cNvPr id="9" name="Content Placeholder 8">
            <a:extLst>
              <a:ext uri="{FF2B5EF4-FFF2-40B4-BE49-F238E27FC236}">
                <a16:creationId xmlns:a16="http://schemas.microsoft.com/office/drawing/2014/main" id="{4CAC0A3A-B930-4A6E-82BB-932B83B8DA9C}"/>
              </a:ext>
            </a:extLst>
          </p:cNvPr>
          <p:cNvPicPr>
            <a:picLocks noGrp="1"/>
          </p:cNvPicPr>
          <p:nvPr>
            <p:ph idx="10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t="2000" b="2900"/>
          <a:stretch>
            <a:fillRect/>
          </a:stretch>
        </p:blipFill>
        <p:spPr>
          <a:xfrm>
            <a:off x="2762293" y="1723827"/>
            <a:ext cx="4320480" cy="2664296"/>
          </a:xfrm>
        </p:spPr>
      </p:pic>
      <p:sp>
        <p:nvSpPr>
          <p:cNvPr id="10" name="Content Placeholder 2">
            <a:extLst>
              <a:ext uri="{FF2B5EF4-FFF2-40B4-BE49-F238E27FC236}">
                <a16:creationId xmlns:a16="http://schemas.microsoft.com/office/drawing/2014/main" id="{36326C0B-B030-4740-ADB1-E7E894EDFA86}"/>
              </a:ext>
            </a:extLst>
          </p:cNvPr>
          <p:cNvSpPr txBox="1">
            <a:spLocks/>
          </p:cNvSpPr>
          <p:nvPr/>
        </p:nvSpPr>
        <p:spPr>
          <a:xfrm>
            <a:off x="7098943" y="2924291"/>
            <a:ext cx="2000559" cy="146383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marL="342900" indent="-342900" algn="l" defTabSz="914400" rtl="0" eaLnBrk="1" latinLnBrk="0" hangingPunct="1">
              <a:spcBef>
                <a:spcPts val="0"/>
              </a:spcBef>
              <a:spcAft>
                <a:spcPts val="1200"/>
              </a:spcAft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defRPr>
            </a:lvl1pPr>
            <a:lvl2pPr marL="742950" indent="-285750" algn="l" defTabSz="914400" rtl="0" eaLnBrk="1" latinLnBrk="0" hangingPunct="1">
              <a:spcBef>
                <a:spcPts val="0"/>
              </a:spcBef>
              <a:spcAft>
                <a:spcPts val="600"/>
              </a:spcAft>
              <a:buFont typeface="Arial" panose="020B0604020202020204" pitchFamily="34" charset="0"/>
              <a:buChar char="–"/>
              <a:defRPr sz="1800" kern="120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defRPr>
            </a:lvl2pPr>
            <a:lvl3pPr marL="1143000" indent="-228600" algn="l" defTabSz="914400" rtl="0" eaLnBrk="1" latinLnBrk="0" hangingPunct="1">
              <a:spcBef>
                <a:spcPts val="0"/>
              </a:spcBef>
              <a:spcAft>
                <a:spcPts val="600"/>
              </a:spcAft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defRPr>
            </a:lvl3pPr>
            <a:lvl4pPr marL="1600200" indent="-228600" algn="l" defTabSz="914400" rtl="0" eaLnBrk="1" latinLnBrk="0" hangingPunct="1">
              <a:spcBef>
                <a:spcPts val="0"/>
              </a:spcBef>
              <a:spcAft>
                <a:spcPts val="600"/>
              </a:spcAft>
              <a:buFont typeface="Arial" panose="020B0604020202020204" pitchFamily="34" charset="0"/>
              <a:buChar char="–"/>
              <a:defRPr sz="1400" kern="120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defRPr>
            </a:lvl4pPr>
            <a:lvl5pPr marL="2057400" indent="-228600" algn="l" defTabSz="914400" rtl="0" eaLnBrk="1" latinLnBrk="0" hangingPunct="1">
              <a:spcBef>
                <a:spcPts val="0"/>
              </a:spcBef>
              <a:spcAft>
                <a:spcPts val="600"/>
              </a:spcAft>
              <a:buFont typeface="Arial" panose="020B0604020202020204" pitchFamily="34" charset="0"/>
              <a:buChar char="»"/>
              <a:defRPr sz="1400" kern="120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US" dirty="0"/>
              <a:t>Reduces the risk and impact of PTSD and chronic stress</a:t>
            </a:r>
            <a:endParaRPr lang="en-CA" dirty="0"/>
          </a:p>
        </p:txBody>
      </p:sp>
      <p:sp>
        <p:nvSpPr>
          <p:cNvPr id="12" name="Content Placeholder 2">
            <a:extLst>
              <a:ext uri="{FF2B5EF4-FFF2-40B4-BE49-F238E27FC236}">
                <a16:creationId xmlns:a16="http://schemas.microsoft.com/office/drawing/2014/main" id="{44BF0C8B-E463-4239-ABBA-8BC95DCF24C9}"/>
              </a:ext>
            </a:extLst>
          </p:cNvPr>
          <p:cNvSpPr txBox="1">
            <a:spLocks/>
          </p:cNvSpPr>
          <p:nvPr/>
        </p:nvSpPr>
        <p:spPr>
          <a:xfrm>
            <a:off x="1259632" y="2924291"/>
            <a:ext cx="2000559" cy="146383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marL="342900" indent="-342900" algn="l" defTabSz="914400" rtl="0" eaLnBrk="1" latinLnBrk="0" hangingPunct="1">
              <a:spcBef>
                <a:spcPts val="0"/>
              </a:spcBef>
              <a:spcAft>
                <a:spcPts val="1200"/>
              </a:spcAft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defRPr>
            </a:lvl1pPr>
            <a:lvl2pPr marL="742950" indent="-285750" algn="l" defTabSz="914400" rtl="0" eaLnBrk="1" latinLnBrk="0" hangingPunct="1">
              <a:spcBef>
                <a:spcPts val="0"/>
              </a:spcBef>
              <a:spcAft>
                <a:spcPts val="600"/>
              </a:spcAft>
              <a:buFont typeface="Arial" panose="020B0604020202020204" pitchFamily="34" charset="0"/>
              <a:buChar char="–"/>
              <a:defRPr sz="1800" kern="120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defRPr>
            </a:lvl2pPr>
            <a:lvl3pPr marL="1143000" indent="-228600" algn="l" defTabSz="914400" rtl="0" eaLnBrk="1" latinLnBrk="0" hangingPunct="1">
              <a:spcBef>
                <a:spcPts val="0"/>
              </a:spcBef>
              <a:spcAft>
                <a:spcPts val="600"/>
              </a:spcAft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defRPr>
            </a:lvl3pPr>
            <a:lvl4pPr marL="1600200" indent="-228600" algn="l" defTabSz="914400" rtl="0" eaLnBrk="1" latinLnBrk="0" hangingPunct="1">
              <a:spcBef>
                <a:spcPts val="0"/>
              </a:spcBef>
              <a:spcAft>
                <a:spcPts val="600"/>
              </a:spcAft>
              <a:buFont typeface="Arial" panose="020B0604020202020204" pitchFamily="34" charset="0"/>
              <a:buChar char="–"/>
              <a:defRPr sz="1400" kern="120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defRPr>
            </a:lvl4pPr>
            <a:lvl5pPr marL="2057400" indent="-228600" algn="l" defTabSz="914400" rtl="0" eaLnBrk="1" latinLnBrk="0" hangingPunct="1">
              <a:spcBef>
                <a:spcPts val="0"/>
              </a:spcBef>
              <a:spcAft>
                <a:spcPts val="600"/>
              </a:spcAft>
              <a:buFont typeface="Arial" panose="020B0604020202020204" pitchFamily="34" charset="0"/>
              <a:buChar char="»"/>
              <a:defRPr sz="1400" kern="120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US" dirty="0"/>
              <a:t>Gives us a competitive advantage</a:t>
            </a:r>
            <a:endParaRPr lang="en-CA" dirty="0"/>
          </a:p>
        </p:txBody>
      </p:sp>
    </p:spTree>
    <p:extLst>
      <p:ext uri="{BB962C8B-B14F-4D97-AF65-F5344CB8AC3E}">
        <p14:creationId xmlns:p14="http://schemas.microsoft.com/office/powerpoint/2010/main" val="77915267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/>
      <p:bldP spid="12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376750F-AEAE-4974-A42F-DF37430102B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Stress Response</a:t>
            </a:r>
            <a:endParaRPr lang="en-CA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48D9626-B196-4F6D-93F6-73435C712884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738466" y="771550"/>
            <a:ext cx="4625622" cy="3744416"/>
          </a:xfrm>
        </p:spPr>
        <p:txBody>
          <a:bodyPr/>
          <a:lstStyle/>
          <a:p>
            <a:pPr marL="0" indent="0">
              <a:buNone/>
            </a:pPr>
            <a:r>
              <a:rPr lang="en-US" dirty="0"/>
              <a:t>Short-term stress:</a:t>
            </a:r>
          </a:p>
          <a:p>
            <a:r>
              <a:rPr lang="en-US" dirty="0"/>
              <a:t>“Fight or Flight” - Sympathomedullary Pathway (SAM)</a:t>
            </a:r>
          </a:p>
          <a:p>
            <a:endParaRPr lang="en-US" dirty="0"/>
          </a:p>
          <a:p>
            <a:pPr marL="0" indent="0">
              <a:buNone/>
            </a:pPr>
            <a:r>
              <a:rPr lang="en-US" dirty="0"/>
              <a:t>Long-term stress: </a:t>
            </a:r>
          </a:p>
          <a:p>
            <a:r>
              <a:rPr lang="en-US" dirty="0"/>
              <a:t> Hypothalamic-Pituitary-Adrenal (HPA) system</a:t>
            </a:r>
            <a:endParaRPr lang="en-CA" dirty="0"/>
          </a:p>
        </p:txBody>
      </p:sp>
      <p:pic>
        <p:nvPicPr>
          <p:cNvPr id="11" name="Content Placeholder 10" descr="Diagram&#10;&#10;Description automatically generated">
            <a:extLst>
              <a:ext uri="{FF2B5EF4-FFF2-40B4-BE49-F238E27FC236}">
                <a16:creationId xmlns:a16="http://schemas.microsoft.com/office/drawing/2014/main" id="{6CD85ACC-3BD3-42C5-A6FB-58B04F78A44C}"/>
              </a:ext>
            </a:extLst>
          </p:cNvPr>
          <p:cNvPicPr>
            <a:picLocks noGrp="1" noChangeAspect="1"/>
          </p:cNvPicPr>
          <p:nvPr>
            <p:ph sz="half" idx="2"/>
          </p:nvPr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14796" r="15403" b="3859"/>
          <a:stretch/>
        </p:blipFill>
        <p:spPr>
          <a:xfrm>
            <a:off x="5742515" y="0"/>
            <a:ext cx="3401485" cy="4475638"/>
          </a:xfrm>
          <a:ln>
            <a:solidFill>
              <a:schemeClr val="tx1"/>
            </a:solidFill>
          </a:ln>
        </p:spPr>
      </p:pic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C0C13BC-6C8F-49EE-B5BA-A5E33C75702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D1D6050-2CA6-4712-B2FE-919A8888FF31}" type="datetime3">
              <a:rPr lang="en-US" smtClean="0"/>
              <a:pPr/>
              <a:t>22 September 2026</a:t>
            </a:fld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11E8309-384F-4B0D-B317-E6E663FF43B0}"/>
              </a:ext>
            </a:extLst>
          </p:cNvPr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r>
              <a:rPr lang="en-US"/>
              <a:t>©2020 Hans Eckman  |  EckmanGuides.com  |  @HansEckman</a:t>
            </a:r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C9F8270-AA87-4842-8D58-46E1B3B1928E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E1C96F3B-FD60-45FE-B33B-5C1B4868CFE2}" type="slidenum">
              <a:rPr lang="en-US" smtClean="0"/>
              <a:pPr/>
              <a:t>14</a:t>
            </a:fld>
            <a:endParaRPr lang="en-US" dirty="0"/>
          </a:p>
        </p:txBody>
      </p:sp>
      <p:sp>
        <p:nvSpPr>
          <p:cNvPr id="8" name="Content Placeholder 7">
            <a:extLst>
              <a:ext uri="{FF2B5EF4-FFF2-40B4-BE49-F238E27FC236}">
                <a16:creationId xmlns:a16="http://schemas.microsoft.com/office/drawing/2014/main" id="{AA7A8524-BD73-4134-9EDE-A40F9BEAE508}"/>
              </a:ext>
            </a:extLst>
          </p:cNvPr>
          <p:cNvSpPr>
            <a:spLocks noGrp="1"/>
          </p:cNvSpPr>
          <p:nvPr>
            <p:ph idx="11"/>
          </p:nvPr>
        </p:nvSpPr>
        <p:spPr/>
        <p:txBody>
          <a:bodyPr>
            <a:normAutofit/>
          </a:bodyPr>
          <a:lstStyle/>
          <a:p>
            <a:r>
              <a:rPr lang="en-US" dirty="0">
                <a:hlinkClick r:id="rId3"/>
              </a:rPr>
              <a:t>Herpes Virus Reactivation in Astronauts During Spaceflight and Its Application on Earth</a:t>
            </a:r>
            <a:endParaRPr lang="en-CA" dirty="0"/>
          </a:p>
        </p:txBody>
      </p:sp>
    </p:spTree>
    <p:extLst>
      <p:ext uri="{BB962C8B-B14F-4D97-AF65-F5344CB8AC3E}">
        <p14:creationId xmlns:p14="http://schemas.microsoft.com/office/powerpoint/2010/main" val="3475212217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6B4BEE8-2E16-4F1E-9782-44FBA578496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57150"/>
            <a:ext cx="8534400" cy="627600"/>
          </a:xfrm>
        </p:spPr>
        <p:txBody>
          <a:bodyPr anchor="ctr">
            <a:normAutofit/>
          </a:bodyPr>
          <a:lstStyle/>
          <a:p>
            <a:r>
              <a:rPr lang="en-US" dirty="0"/>
              <a:t>Sympathomedullary Pathway (SAM)</a:t>
            </a:r>
            <a:endParaRPr lang="en-CA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17626BF-62DE-461C-9DB8-7E17F1F50762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6948264" y="4837051"/>
            <a:ext cx="1444363" cy="246601"/>
          </a:xfrm>
        </p:spPr>
        <p:txBody>
          <a:bodyPr>
            <a:normAutofit/>
          </a:bodyPr>
          <a:lstStyle/>
          <a:p>
            <a:pPr>
              <a:spcAft>
                <a:spcPts val="600"/>
              </a:spcAft>
            </a:pPr>
            <a:fld id="{AD1D6050-2CA6-4712-B2FE-919A8888FF31}" type="datetime3">
              <a:rPr lang="en-US" smtClean="0"/>
              <a:pPr>
                <a:spcAft>
                  <a:spcPts val="600"/>
                </a:spcAft>
              </a:pPr>
              <a:t>22 September 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01F2A0A-BFE7-47E0-9D18-94C6887C908D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2483768" y="4837051"/>
            <a:ext cx="4176464" cy="246601"/>
          </a:xfrm>
        </p:spPr>
        <p:txBody>
          <a:bodyPr>
            <a:normAutofit/>
          </a:bodyPr>
          <a:lstStyle/>
          <a:p>
            <a:pPr>
              <a:spcAft>
                <a:spcPts val="600"/>
              </a:spcAft>
            </a:pPr>
            <a:r>
              <a:rPr lang="en-US"/>
              <a:t>©2020 Hans Eckman  |  EckmanGuides.com  |  @HansEckman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94D50A2-2D4D-46DC-95EB-A6F7300D62B8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392627" y="4837051"/>
            <a:ext cx="598973" cy="246601"/>
          </a:xfrm>
        </p:spPr>
        <p:txBody>
          <a:bodyPr>
            <a:normAutofit/>
          </a:bodyPr>
          <a:lstStyle/>
          <a:p>
            <a:pPr>
              <a:spcAft>
                <a:spcPts val="600"/>
              </a:spcAft>
            </a:pPr>
            <a:fld id="{E1C96F3B-FD60-45FE-B33B-5C1B4868CFE2}" type="slidenum">
              <a:rPr lang="en-US" smtClean="0"/>
              <a:pPr>
                <a:spcAft>
                  <a:spcPts val="600"/>
                </a:spcAft>
              </a:pPr>
              <a:t>15</a:t>
            </a:fld>
            <a:endParaRPr lang="en-US"/>
          </a:p>
        </p:txBody>
      </p:sp>
      <p:sp>
        <p:nvSpPr>
          <p:cNvPr id="12" name="Content Placeholder 6">
            <a:extLst>
              <a:ext uri="{FF2B5EF4-FFF2-40B4-BE49-F238E27FC236}">
                <a16:creationId xmlns:a16="http://schemas.microsoft.com/office/drawing/2014/main" id="{4085CCD9-41F8-4B15-BE33-02FFB190D79E}"/>
              </a:ext>
            </a:extLst>
          </p:cNvPr>
          <p:cNvSpPr>
            <a:spLocks noGrp="1"/>
          </p:cNvSpPr>
          <p:nvPr>
            <p:ph idx="10"/>
          </p:nvPr>
        </p:nvSpPr>
        <p:spPr>
          <a:xfrm>
            <a:off x="457200" y="4557396"/>
            <a:ext cx="8534400" cy="246602"/>
          </a:xfrm>
        </p:spPr>
        <p:txBody>
          <a:bodyPr>
            <a:normAutofit/>
          </a:bodyPr>
          <a:lstStyle/>
          <a:p>
            <a:r>
              <a:rPr lang="en-US" dirty="0">
                <a:hlinkClick r:id="rId2"/>
              </a:rPr>
              <a:t>What is the Stress Response?</a:t>
            </a:r>
            <a:endParaRPr lang="en-US" dirty="0"/>
          </a:p>
        </p:txBody>
      </p:sp>
      <p:grpSp>
        <p:nvGrpSpPr>
          <p:cNvPr id="18" name="Group 17">
            <a:extLst>
              <a:ext uri="{FF2B5EF4-FFF2-40B4-BE49-F238E27FC236}">
                <a16:creationId xmlns:a16="http://schemas.microsoft.com/office/drawing/2014/main" id="{8FD31381-CF66-4052-B998-CB143BEE5F64}"/>
              </a:ext>
            </a:extLst>
          </p:cNvPr>
          <p:cNvGrpSpPr/>
          <p:nvPr/>
        </p:nvGrpSpPr>
        <p:grpSpPr>
          <a:xfrm>
            <a:off x="651899" y="1729381"/>
            <a:ext cx="1800000" cy="1800153"/>
            <a:chOff x="651899" y="1729381"/>
            <a:chExt cx="1800000" cy="1800153"/>
          </a:xfrm>
        </p:grpSpPr>
        <p:sp>
          <p:nvSpPr>
            <p:cNvPr id="9" name="Rectangle 8" descr="Heart with Pulse">
              <a:extLst>
                <a:ext uri="{FF2B5EF4-FFF2-40B4-BE49-F238E27FC236}">
                  <a16:creationId xmlns:a16="http://schemas.microsoft.com/office/drawing/2014/main" id="{6D504DD1-484B-4868-8DEB-BFF317D0A1D6}"/>
                </a:ext>
              </a:extLst>
            </p:cNvPr>
            <p:cNvSpPr/>
            <p:nvPr/>
          </p:nvSpPr>
          <p:spPr>
            <a:xfrm>
              <a:off x="1146899" y="1729381"/>
              <a:ext cx="810000" cy="810000"/>
            </a:xfrm>
            <a:prstGeom prst="rect">
              <a:avLst/>
            </a:prstGeom>
            <a:blipFill>
              <a:blip>
                <a:extLst>
                  <a:ext uri="{28A0092B-C50C-407E-A947-70E740481C1C}">
                    <a14:useLocalDpi xmlns:a14="http://schemas.microsoft.com/office/drawing/2010/main"/>
                  </a:ext>
                  <a:ext uri="{96DAC541-7B7A-43D3-8B79-37D633B846F1}">
                    <asvg:svgBlip xmlns:asvg="http://schemas.microsoft.com/office/drawing/2016/SVG/main" r:embed="rId3"/>
                  </a:ext>
                </a:extLst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rgbClr r="0" g="0" b="0"/>
            </a:lnRef>
            <a:fillRef idx="1">
              <a:scrgbClr r="0" g="0" b="0"/>
            </a:fillRef>
            <a:effectRef idx="0">
              <a:schemeClr val="accent3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/>
            <a:lstStyle/>
            <a:p>
              <a:endParaRPr lang="en-US"/>
            </a:p>
          </p:txBody>
        </p:sp>
        <p:sp>
          <p:nvSpPr>
            <p:cNvPr id="10" name="Freeform: Shape 9">
              <a:extLst>
                <a:ext uri="{FF2B5EF4-FFF2-40B4-BE49-F238E27FC236}">
                  <a16:creationId xmlns:a16="http://schemas.microsoft.com/office/drawing/2014/main" id="{7E417791-421C-4C31-872B-6168FB816E5A}"/>
                </a:ext>
              </a:extLst>
            </p:cNvPr>
            <p:cNvSpPr/>
            <p:nvPr/>
          </p:nvSpPr>
          <p:spPr>
            <a:xfrm>
              <a:off x="651899" y="2809534"/>
              <a:ext cx="1800000" cy="720000"/>
            </a:xfrm>
            <a:custGeom>
              <a:avLst/>
              <a:gdLst>
                <a:gd name="connsiteX0" fmla="*/ 0 w 1800000"/>
                <a:gd name="connsiteY0" fmla="*/ 0 h 720000"/>
                <a:gd name="connsiteX1" fmla="*/ 1800000 w 1800000"/>
                <a:gd name="connsiteY1" fmla="*/ 0 h 720000"/>
                <a:gd name="connsiteX2" fmla="*/ 1800000 w 1800000"/>
                <a:gd name="connsiteY2" fmla="*/ 720000 h 720000"/>
                <a:gd name="connsiteX3" fmla="*/ 0 w 1800000"/>
                <a:gd name="connsiteY3" fmla="*/ 720000 h 720000"/>
                <a:gd name="connsiteX4" fmla="*/ 0 w 1800000"/>
                <a:gd name="connsiteY4" fmla="*/ 0 h 720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800000" h="720000">
                  <a:moveTo>
                    <a:pt x="0" y="0"/>
                  </a:moveTo>
                  <a:lnTo>
                    <a:pt x="1800000" y="0"/>
                  </a:lnTo>
                  <a:lnTo>
                    <a:pt x="1800000" y="720000"/>
                  </a:lnTo>
                  <a:lnTo>
                    <a:pt x="0" y="720000"/>
                  </a:lnTo>
                  <a:lnTo>
                    <a:pt x="0" y="0"/>
                  </a:lnTo>
                  <a:close/>
                </a:path>
              </a:pathLst>
            </a:custGeom>
          </p:spPr>
          <p:style>
            <a:lnRef idx="0">
              <a:schemeClr val="dk1">
                <a:alpha val="0"/>
                <a:hueOff val="0"/>
                <a:satOff val="0"/>
                <a:lumOff val="0"/>
                <a:alphaOff val="0"/>
              </a:schemeClr>
            </a:lnRef>
            <a:fillRef idx="0">
              <a:schemeClr val="lt1">
                <a:alpha val="0"/>
                <a:hueOff val="0"/>
                <a:satOff val="0"/>
                <a:lumOff val="0"/>
                <a:alphaOff val="0"/>
              </a:schemeClr>
            </a:fillRef>
            <a:effectRef idx="0">
              <a:schemeClr val="lt1">
                <a:alpha val="0"/>
                <a:hueOff val="0"/>
                <a:satOff val="0"/>
                <a:lumOff val="0"/>
                <a:alphaOff val="0"/>
              </a:schemeClr>
            </a:effectRef>
            <a:fontRef idx="minor">
              <a:schemeClr val="tx1">
                <a:hueOff val="0"/>
                <a:satOff val="0"/>
                <a:lumOff val="0"/>
                <a:alphaOff val="0"/>
              </a:schemeClr>
            </a:fontRef>
          </p:style>
          <p:txBody>
            <a:bodyPr spcFirstLastPara="0" vert="horz" wrap="square" lIns="0" tIns="0" rIns="0" bIns="0" numCol="1" spcCol="1270" anchor="t" anchorCtr="0">
              <a:noAutofit/>
            </a:bodyPr>
            <a:lstStyle/>
            <a:p>
              <a:pPr marL="0" lvl="0" indent="0" algn="ctr" defTabSz="75565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buNone/>
              </a:pPr>
              <a:r>
                <a:rPr lang="en-US" sz="1700" kern="1200" dirty="0"/>
                <a:t>Increased heart rate</a:t>
              </a:r>
            </a:p>
          </p:txBody>
        </p:sp>
      </p:grpSp>
      <p:grpSp>
        <p:nvGrpSpPr>
          <p:cNvPr id="19" name="Group 18">
            <a:extLst>
              <a:ext uri="{FF2B5EF4-FFF2-40B4-BE49-F238E27FC236}">
                <a16:creationId xmlns:a16="http://schemas.microsoft.com/office/drawing/2014/main" id="{318B5260-1B61-4242-9AA5-EDC2D0BDF5A1}"/>
              </a:ext>
            </a:extLst>
          </p:cNvPr>
          <p:cNvGrpSpPr/>
          <p:nvPr/>
        </p:nvGrpSpPr>
        <p:grpSpPr>
          <a:xfrm>
            <a:off x="2766900" y="1729381"/>
            <a:ext cx="1800000" cy="1800153"/>
            <a:chOff x="2766900" y="1729381"/>
            <a:chExt cx="1800000" cy="1800153"/>
          </a:xfrm>
        </p:grpSpPr>
        <p:sp>
          <p:nvSpPr>
            <p:cNvPr id="11" name="Rectangle 10" descr="Lungs">
              <a:extLst>
                <a:ext uri="{FF2B5EF4-FFF2-40B4-BE49-F238E27FC236}">
                  <a16:creationId xmlns:a16="http://schemas.microsoft.com/office/drawing/2014/main" id="{6F579888-CC6C-458D-9204-04D9F703D10E}"/>
                </a:ext>
              </a:extLst>
            </p:cNvPr>
            <p:cNvSpPr/>
            <p:nvPr/>
          </p:nvSpPr>
          <p:spPr>
            <a:xfrm>
              <a:off x="3261900" y="1729381"/>
              <a:ext cx="810000" cy="810000"/>
            </a:xfrm>
            <a:prstGeom prst="rect">
              <a:avLst/>
            </a:prstGeom>
            <a:blipFill>
              <a:blip>
                <a:extLst>
                  <a:ext uri="{28A0092B-C50C-407E-A947-70E740481C1C}">
                    <a14:useLocalDpi xmlns:a14="http://schemas.microsoft.com/office/drawing/2010/main"/>
                  </a:ext>
                  <a:ext uri="{96DAC541-7B7A-43D3-8B79-37D633B846F1}">
                    <asvg:svgBlip xmlns:asvg="http://schemas.microsoft.com/office/drawing/2016/SVG/main" r:embed="rId4"/>
                  </a:ext>
                </a:extLst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rgbClr r="0" g="0" b="0"/>
            </a:lnRef>
            <a:fillRef idx="1">
              <a:scrgbClr r="0" g="0" b="0"/>
            </a:fillRef>
            <a:effectRef idx="0">
              <a:schemeClr val="accent3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/>
            <a:lstStyle/>
            <a:p>
              <a:endParaRPr lang="en-US"/>
            </a:p>
          </p:txBody>
        </p:sp>
        <p:sp>
          <p:nvSpPr>
            <p:cNvPr id="13" name="Freeform: Shape 12">
              <a:extLst>
                <a:ext uri="{FF2B5EF4-FFF2-40B4-BE49-F238E27FC236}">
                  <a16:creationId xmlns:a16="http://schemas.microsoft.com/office/drawing/2014/main" id="{DEA8E59B-00DC-4B55-9F4C-56C3CC395DCF}"/>
                </a:ext>
              </a:extLst>
            </p:cNvPr>
            <p:cNvSpPr/>
            <p:nvPr/>
          </p:nvSpPr>
          <p:spPr>
            <a:xfrm>
              <a:off x="2766900" y="2809534"/>
              <a:ext cx="1800000" cy="720000"/>
            </a:xfrm>
            <a:custGeom>
              <a:avLst/>
              <a:gdLst>
                <a:gd name="connsiteX0" fmla="*/ 0 w 1800000"/>
                <a:gd name="connsiteY0" fmla="*/ 0 h 720000"/>
                <a:gd name="connsiteX1" fmla="*/ 1800000 w 1800000"/>
                <a:gd name="connsiteY1" fmla="*/ 0 h 720000"/>
                <a:gd name="connsiteX2" fmla="*/ 1800000 w 1800000"/>
                <a:gd name="connsiteY2" fmla="*/ 720000 h 720000"/>
                <a:gd name="connsiteX3" fmla="*/ 0 w 1800000"/>
                <a:gd name="connsiteY3" fmla="*/ 720000 h 720000"/>
                <a:gd name="connsiteX4" fmla="*/ 0 w 1800000"/>
                <a:gd name="connsiteY4" fmla="*/ 0 h 720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800000" h="720000">
                  <a:moveTo>
                    <a:pt x="0" y="0"/>
                  </a:moveTo>
                  <a:lnTo>
                    <a:pt x="1800000" y="0"/>
                  </a:lnTo>
                  <a:lnTo>
                    <a:pt x="1800000" y="720000"/>
                  </a:lnTo>
                  <a:lnTo>
                    <a:pt x="0" y="720000"/>
                  </a:lnTo>
                  <a:lnTo>
                    <a:pt x="0" y="0"/>
                  </a:lnTo>
                  <a:close/>
                </a:path>
              </a:pathLst>
            </a:custGeom>
          </p:spPr>
          <p:style>
            <a:lnRef idx="0">
              <a:schemeClr val="dk1">
                <a:alpha val="0"/>
                <a:hueOff val="0"/>
                <a:satOff val="0"/>
                <a:lumOff val="0"/>
                <a:alphaOff val="0"/>
              </a:schemeClr>
            </a:lnRef>
            <a:fillRef idx="0">
              <a:schemeClr val="lt1">
                <a:alpha val="0"/>
                <a:hueOff val="0"/>
                <a:satOff val="0"/>
                <a:lumOff val="0"/>
                <a:alphaOff val="0"/>
              </a:schemeClr>
            </a:fillRef>
            <a:effectRef idx="0">
              <a:schemeClr val="lt1">
                <a:alpha val="0"/>
                <a:hueOff val="0"/>
                <a:satOff val="0"/>
                <a:lumOff val="0"/>
                <a:alphaOff val="0"/>
              </a:schemeClr>
            </a:effectRef>
            <a:fontRef idx="minor">
              <a:schemeClr val="tx1">
                <a:hueOff val="0"/>
                <a:satOff val="0"/>
                <a:lumOff val="0"/>
                <a:alphaOff val="0"/>
              </a:schemeClr>
            </a:fontRef>
          </p:style>
          <p:txBody>
            <a:bodyPr spcFirstLastPara="0" vert="horz" wrap="square" lIns="0" tIns="0" rIns="0" bIns="0" numCol="1" spcCol="1270" anchor="t" anchorCtr="0">
              <a:noAutofit/>
            </a:bodyPr>
            <a:lstStyle/>
            <a:p>
              <a:pPr marL="0" lvl="0" indent="0" algn="ctr" defTabSz="75565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buNone/>
              </a:pPr>
              <a:r>
                <a:rPr lang="en-US" sz="1700" kern="1200" dirty="0"/>
                <a:t>Increased breathing rate and bronchial dilation</a:t>
              </a:r>
            </a:p>
          </p:txBody>
        </p:sp>
      </p:grpSp>
      <p:grpSp>
        <p:nvGrpSpPr>
          <p:cNvPr id="20" name="Group 19">
            <a:extLst>
              <a:ext uri="{FF2B5EF4-FFF2-40B4-BE49-F238E27FC236}">
                <a16:creationId xmlns:a16="http://schemas.microsoft.com/office/drawing/2014/main" id="{C9C6A9C3-74E1-4FA7-AD67-395C8FCA7E6D}"/>
              </a:ext>
            </a:extLst>
          </p:cNvPr>
          <p:cNvGrpSpPr/>
          <p:nvPr/>
        </p:nvGrpSpPr>
        <p:grpSpPr>
          <a:xfrm>
            <a:off x="4881900" y="1729381"/>
            <a:ext cx="1800000" cy="1800153"/>
            <a:chOff x="4881900" y="1729381"/>
            <a:chExt cx="1800000" cy="1800153"/>
          </a:xfrm>
        </p:grpSpPr>
        <p:sp>
          <p:nvSpPr>
            <p:cNvPr id="14" name="Rectangle 13" descr="Stomach">
              <a:extLst>
                <a:ext uri="{FF2B5EF4-FFF2-40B4-BE49-F238E27FC236}">
                  <a16:creationId xmlns:a16="http://schemas.microsoft.com/office/drawing/2014/main" id="{D310796B-A7B2-4681-8ED8-C0D1A055FE8D}"/>
                </a:ext>
              </a:extLst>
            </p:cNvPr>
            <p:cNvSpPr/>
            <p:nvPr/>
          </p:nvSpPr>
          <p:spPr>
            <a:xfrm>
              <a:off x="5376900" y="1729381"/>
              <a:ext cx="810000" cy="810000"/>
            </a:xfrm>
            <a:prstGeom prst="rect">
              <a:avLst/>
            </a:prstGeom>
            <a:blipFill>
              <a:blip>
                <a:extLst>
                  <a:ext uri="{96DAC541-7B7A-43D3-8B79-37D633B846F1}">
                    <asvg:svgBlip xmlns:asvg="http://schemas.microsoft.com/office/drawing/2016/SVG/main" r:embed="rId5"/>
                  </a:ext>
                </a:extLst>
              </a:blip>
              <a:srcRect/>
              <a:stretch>
                <a:fillRect/>
              </a:stretch>
            </a:blipFill>
            <a:ln>
              <a:noFill/>
            </a:ln>
          </p:spPr>
          <p:style>
            <a:lnRef idx="2">
              <a:scrgbClr r="0" g="0" b="0"/>
            </a:lnRef>
            <a:fillRef idx="1">
              <a:scrgbClr r="0" g="0" b="0"/>
            </a:fillRef>
            <a:effectRef idx="0">
              <a:schemeClr val="accent3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/>
            <a:lstStyle/>
            <a:p>
              <a:endParaRPr lang="en-US"/>
            </a:p>
          </p:txBody>
        </p:sp>
        <p:sp>
          <p:nvSpPr>
            <p:cNvPr id="15" name="Freeform: Shape 14">
              <a:extLst>
                <a:ext uri="{FF2B5EF4-FFF2-40B4-BE49-F238E27FC236}">
                  <a16:creationId xmlns:a16="http://schemas.microsoft.com/office/drawing/2014/main" id="{3513589A-7A61-40CE-A925-8B32746C5359}"/>
                </a:ext>
              </a:extLst>
            </p:cNvPr>
            <p:cNvSpPr/>
            <p:nvPr/>
          </p:nvSpPr>
          <p:spPr>
            <a:xfrm>
              <a:off x="4881900" y="2809534"/>
              <a:ext cx="1800000" cy="720000"/>
            </a:xfrm>
            <a:custGeom>
              <a:avLst/>
              <a:gdLst>
                <a:gd name="connsiteX0" fmla="*/ 0 w 1800000"/>
                <a:gd name="connsiteY0" fmla="*/ 0 h 720000"/>
                <a:gd name="connsiteX1" fmla="*/ 1800000 w 1800000"/>
                <a:gd name="connsiteY1" fmla="*/ 0 h 720000"/>
                <a:gd name="connsiteX2" fmla="*/ 1800000 w 1800000"/>
                <a:gd name="connsiteY2" fmla="*/ 720000 h 720000"/>
                <a:gd name="connsiteX3" fmla="*/ 0 w 1800000"/>
                <a:gd name="connsiteY3" fmla="*/ 720000 h 720000"/>
                <a:gd name="connsiteX4" fmla="*/ 0 w 1800000"/>
                <a:gd name="connsiteY4" fmla="*/ 0 h 720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800000" h="720000">
                  <a:moveTo>
                    <a:pt x="0" y="0"/>
                  </a:moveTo>
                  <a:lnTo>
                    <a:pt x="1800000" y="0"/>
                  </a:lnTo>
                  <a:lnTo>
                    <a:pt x="1800000" y="720000"/>
                  </a:lnTo>
                  <a:lnTo>
                    <a:pt x="0" y="720000"/>
                  </a:lnTo>
                  <a:lnTo>
                    <a:pt x="0" y="0"/>
                  </a:lnTo>
                  <a:close/>
                </a:path>
              </a:pathLst>
            </a:custGeom>
          </p:spPr>
          <p:style>
            <a:lnRef idx="0">
              <a:schemeClr val="dk1">
                <a:alpha val="0"/>
                <a:hueOff val="0"/>
                <a:satOff val="0"/>
                <a:lumOff val="0"/>
                <a:alphaOff val="0"/>
              </a:schemeClr>
            </a:lnRef>
            <a:fillRef idx="0">
              <a:schemeClr val="lt1">
                <a:alpha val="0"/>
                <a:hueOff val="0"/>
                <a:satOff val="0"/>
                <a:lumOff val="0"/>
                <a:alphaOff val="0"/>
              </a:schemeClr>
            </a:fillRef>
            <a:effectRef idx="0">
              <a:schemeClr val="lt1">
                <a:alpha val="0"/>
                <a:hueOff val="0"/>
                <a:satOff val="0"/>
                <a:lumOff val="0"/>
                <a:alphaOff val="0"/>
              </a:schemeClr>
            </a:effectRef>
            <a:fontRef idx="minor">
              <a:schemeClr val="tx1">
                <a:hueOff val="0"/>
                <a:satOff val="0"/>
                <a:lumOff val="0"/>
                <a:alphaOff val="0"/>
              </a:schemeClr>
            </a:fontRef>
          </p:style>
          <p:txBody>
            <a:bodyPr spcFirstLastPara="0" vert="horz" wrap="square" lIns="0" tIns="0" rIns="0" bIns="0" numCol="1" spcCol="1270" anchor="t" anchorCtr="0">
              <a:noAutofit/>
            </a:bodyPr>
            <a:lstStyle/>
            <a:p>
              <a:pPr marL="0" lvl="0" indent="0" algn="ctr" defTabSz="75565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buNone/>
              </a:pPr>
              <a:r>
                <a:rPr lang="en-US" sz="1700" kern="1200"/>
                <a:t>Decreased digestive activity</a:t>
              </a:r>
            </a:p>
          </p:txBody>
        </p:sp>
      </p:grpSp>
      <p:grpSp>
        <p:nvGrpSpPr>
          <p:cNvPr id="21" name="Group 20">
            <a:extLst>
              <a:ext uri="{FF2B5EF4-FFF2-40B4-BE49-F238E27FC236}">
                <a16:creationId xmlns:a16="http://schemas.microsoft.com/office/drawing/2014/main" id="{EBFB5CAA-F833-4537-AE3B-E9C902D5AA8F}"/>
              </a:ext>
            </a:extLst>
          </p:cNvPr>
          <p:cNvGrpSpPr/>
          <p:nvPr/>
        </p:nvGrpSpPr>
        <p:grpSpPr>
          <a:xfrm>
            <a:off x="6996900" y="1729381"/>
            <a:ext cx="1800000" cy="1800153"/>
            <a:chOff x="6996900" y="1729381"/>
            <a:chExt cx="1800000" cy="1800153"/>
          </a:xfrm>
        </p:grpSpPr>
        <p:sp>
          <p:nvSpPr>
            <p:cNvPr id="16" name="Rectangle 15" descr="Run">
              <a:extLst>
                <a:ext uri="{FF2B5EF4-FFF2-40B4-BE49-F238E27FC236}">
                  <a16:creationId xmlns:a16="http://schemas.microsoft.com/office/drawing/2014/main" id="{B42F9979-0BF8-4920-B41A-7328C8B55912}"/>
                </a:ext>
              </a:extLst>
            </p:cNvPr>
            <p:cNvSpPr/>
            <p:nvPr/>
          </p:nvSpPr>
          <p:spPr>
            <a:xfrm>
              <a:off x="7491900" y="1729381"/>
              <a:ext cx="810000" cy="810000"/>
            </a:xfrm>
            <a:prstGeom prst="rect">
              <a:avLst/>
            </a:prstGeom>
            <a:blipFill>
              <a:blip>
                <a:extLst>
                  <a:ext uri="{96DAC541-7B7A-43D3-8B79-37D633B846F1}">
                    <asvg:svgBlip xmlns:asvg="http://schemas.microsoft.com/office/drawing/2016/SVG/main" r:embed="rId6"/>
                  </a:ext>
                </a:extLst>
              </a:blip>
              <a:srcRect/>
              <a:stretch>
                <a:fillRect/>
              </a:stretch>
            </a:blipFill>
            <a:ln>
              <a:noFill/>
            </a:ln>
          </p:spPr>
          <p:style>
            <a:lnRef idx="2">
              <a:scrgbClr r="0" g="0" b="0"/>
            </a:lnRef>
            <a:fillRef idx="1">
              <a:scrgbClr r="0" g="0" b="0"/>
            </a:fillRef>
            <a:effectRef idx="0">
              <a:schemeClr val="accent3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/>
            <a:lstStyle/>
            <a:p>
              <a:endParaRPr lang="en-US"/>
            </a:p>
          </p:txBody>
        </p:sp>
        <p:sp>
          <p:nvSpPr>
            <p:cNvPr id="17" name="Freeform: Shape 16">
              <a:extLst>
                <a:ext uri="{FF2B5EF4-FFF2-40B4-BE49-F238E27FC236}">
                  <a16:creationId xmlns:a16="http://schemas.microsoft.com/office/drawing/2014/main" id="{4A531BE0-A588-4292-AF7E-72B2D45597C0}"/>
                </a:ext>
              </a:extLst>
            </p:cNvPr>
            <p:cNvSpPr/>
            <p:nvPr/>
          </p:nvSpPr>
          <p:spPr>
            <a:xfrm>
              <a:off x="6996900" y="2809534"/>
              <a:ext cx="1800000" cy="720000"/>
            </a:xfrm>
            <a:custGeom>
              <a:avLst/>
              <a:gdLst>
                <a:gd name="connsiteX0" fmla="*/ 0 w 1800000"/>
                <a:gd name="connsiteY0" fmla="*/ 0 h 720000"/>
                <a:gd name="connsiteX1" fmla="*/ 1800000 w 1800000"/>
                <a:gd name="connsiteY1" fmla="*/ 0 h 720000"/>
                <a:gd name="connsiteX2" fmla="*/ 1800000 w 1800000"/>
                <a:gd name="connsiteY2" fmla="*/ 720000 h 720000"/>
                <a:gd name="connsiteX3" fmla="*/ 0 w 1800000"/>
                <a:gd name="connsiteY3" fmla="*/ 720000 h 720000"/>
                <a:gd name="connsiteX4" fmla="*/ 0 w 1800000"/>
                <a:gd name="connsiteY4" fmla="*/ 0 h 720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800000" h="720000">
                  <a:moveTo>
                    <a:pt x="0" y="0"/>
                  </a:moveTo>
                  <a:lnTo>
                    <a:pt x="1800000" y="0"/>
                  </a:lnTo>
                  <a:lnTo>
                    <a:pt x="1800000" y="720000"/>
                  </a:lnTo>
                  <a:lnTo>
                    <a:pt x="0" y="720000"/>
                  </a:lnTo>
                  <a:lnTo>
                    <a:pt x="0" y="0"/>
                  </a:lnTo>
                  <a:close/>
                </a:path>
              </a:pathLst>
            </a:custGeom>
          </p:spPr>
          <p:style>
            <a:lnRef idx="0">
              <a:schemeClr val="dk1">
                <a:alpha val="0"/>
                <a:hueOff val="0"/>
                <a:satOff val="0"/>
                <a:lumOff val="0"/>
                <a:alphaOff val="0"/>
              </a:schemeClr>
            </a:lnRef>
            <a:fillRef idx="0">
              <a:schemeClr val="lt1">
                <a:alpha val="0"/>
                <a:hueOff val="0"/>
                <a:satOff val="0"/>
                <a:lumOff val="0"/>
                <a:alphaOff val="0"/>
              </a:schemeClr>
            </a:fillRef>
            <a:effectRef idx="0">
              <a:schemeClr val="lt1">
                <a:alpha val="0"/>
                <a:hueOff val="0"/>
                <a:satOff val="0"/>
                <a:lumOff val="0"/>
                <a:alphaOff val="0"/>
              </a:schemeClr>
            </a:effectRef>
            <a:fontRef idx="minor">
              <a:schemeClr val="tx1">
                <a:hueOff val="0"/>
                <a:satOff val="0"/>
                <a:lumOff val="0"/>
                <a:alphaOff val="0"/>
              </a:schemeClr>
            </a:fontRef>
          </p:style>
          <p:txBody>
            <a:bodyPr spcFirstLastPara="0" vert="horz" wrap="square" lIns="0" tIns="0" rIns="0" bIns="0" numCol="1" spcCol="1270" anchor="t" anchorCtr="0">
              <a:noAutofit/>
            </a:bodyPr>
            <a:lstStyle/>
            <a:p>
              <a:pPr marL="0" lvl="0" indent="0" algn="ctr" defTabSz="75565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buNone/>
              </a:pPr>
              <a:r>
                <a:rPr lang="en-US" sz="1700" kern="1200" dirty="0"/>
                <a:t>Released glucose  from liver for energy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196220401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1500"/>
                            </p:stCondLst>
                            <p:childTnLst>
                              <p:par>
                                <p:cTn id="9" presetID="10" presetClass="entr" presetSubtype="0" fill="hold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10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3000"/>
                            </p:stCondLst>
                            <p:childTnLst>
                              <p:par>
                                <p:cTn id="13" presetID="10" presetClass="entr" presetSubtype="0" fill="hold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10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0240D629-014C-09C3-9CBA-FB22FC06597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D1D6050-2CA6-4712-B2FE-919A8888FF31}" type="datetime3">
              <a:rPr lang="en-US" smtClean="0"/>
              <a:pPr/>
              <a:t>22 September 2026</a:t>
            </a:fld>
            <a:endParaRPr lang="en-US" dirty="0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2FDC7C0F-D230-A40E-69A1-FB9E7A672BC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©2020 Hans Eckman  |  EckmanGuides.com  |  @HansEckman</a:t>
            </a:r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903D8DE2-0833-2440-44BA-17FFF63A6DE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C96F3B-FD60-45FE-B33B-5C1B4868CFE2}" type="slidenum">
              <a:rPr lang="en-US" smtClean="0"/>
              <a:pPr/>
              <a:t>16</a:t>
            </a:fld>
            <a:endParaRPr lang="en-US" dirty="0"/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D0B4EEE4-B761-1736-B6AB-A0485B3A6A3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>
            <p:custDataLst>
              <p:tags r:id="rId2"/>
            </p:custDataLst>
          </p:nvPr>
        </p:nvSpPr>
        <p:spPr>
          <a:xfrm>
            <a:off x="333520" y="1307028"/>
            <a:ext cx="1778772" cy="1778772"/>
          </a:xfrm>
          <a:prstGeom prst="rect">
            <a:avLst/>
          </a:prstGeom>
          <a:blipFill>
            <a:blip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a:blipFill>
          <a:ln>
            <a:solidFill>
              <a:srgbClr val="FFFFFF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Rectangle 5" descr="How many times per week does your &quot;Fight or Flight &quot; SAM kick in?">
            <a:extLst>
              <a:ext uri="{FF2B5EF4-FFF2-40B4-BE49-F238E27FC236}">
                <a16:creationId xmlns:a16="http://schemas.microsoft.com/office/drawing/2014/main" id="{C80A9DB8-0663-2C2B-BB47-F0D4B27FEE5E}"/>
              </a:ext>
            </a:extLst>
          </p:cNvPr>
          <p:cNvSpPr/>
          <p:nvPr>
            <p:custDataLst>
              <p:tags r:id="rId3"/>
            </p:custDataLst>
          </p:nvPr>
        </p:nvSpPr>
        <p:spPr>
          <a:xfrm>
            <a:off x="2334638" y="750673"/>
            <a:ext cx="6364669" cy="2891481"/>
          </a:xfrm>
          <a:prstGeom prst="rect">
            <a:avLst/>
          </a:prstGeom>
          <a:noFill/>
          <a:ln w="25400" cap="flat" cmpd="sng" algn="ctr">
            <a:solidFill>
              <a:srgbClr val="FFFFFF"/>
            </a:solidFill>
            <a:prstDash val="solid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sz="4000" b="1">
                <a:solidFill>
                  <a:srgbClr val="000000"/>
                </a:solidFill>
              </a:rPr>
              <a:t>How many times per week does your "Fight or Flight " SAM kick in?</a:t>
            </a:r>
          </a:p>
        </p:txBody>
      </p:sp>
      <p:sp>
        <p:nvSpPr>
          <p:cNvPr id="7" name="Rectangle 6" descr="The Slido app must be installed on every computer you’re presenting from">
            <a:extLst>
              <a:ext uri="{FF2B5EF4-FFF2-40B4-BE49-F238E27FC236}">
                <a16:creationId xmlns:a16="http://schemas.microsoft.com/office/drawing/2014/main" id="{0FCF893B-69CD-40CA-0346-A308B7F8FDD8}"/>
              </a:ext>
            </a:extLst>
          </p:cNvPr>
          <p:cNvSpPr/>
          <p:nvPr/>
        </p:nvSpPr>
        <p:spPr>
          <a:xfrm>
            <a:off x="0" y="4365024"/>
            <a:ext cx="9144000" cy="778476"/>
          </a:xfrm>
          <a:prstGeom prst="rect">
            <a:avLst/>
          </a:prstGeom>
          <a:solidFill>
            <a:srgbClr val="198038"/>
          </a:solidFill>
          <a:ln w="25400" cap="flat" cmpd="sng" algn="ctr">
            <a:noFill/>
            <a:prstDash val="solid"/>
          </a:ln>
          <a:effectLst/>
          <a:extLst>
            <a:ext uri="{91240B29-F687-4F45-9708-019B960494DF}">
              <a14:hiddenLine xmlns:a14="http://schemas.microsoft.com/office/drawing/2010/main" w="25400" cap="flat" cmpd="sng" algn="ctr">
                <a:solidFill>
                  <a:schemeClr val="accent1">
                    <a:shade val="15000"/>
                  </a:schemeClr>
                </a:solidFill>
                <a:prstDash val="solid"/>
              </a14:hiddenLine>
            </a:ext>
          </a:ex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555866" tIns="194553" rIns="1389666" bIns="152863" rtlCol="0" anchor="ctr">
            <a:normAutofit fontScale="62500" lnSpcReduction="20000"/>
          </a:bodyPr>
          <a:lstStyle/>
          <a:p>
            <a:r>
              <a:rPr lang="en-US" sz="2600">
                <a:solidFill>
                  <a:srgbClr val="FFFFFF"/>
                </a:solidFill>
              </a:rPr>
              <a:t>The </a:t>
            </a:r>
            <a:r>
              <a:rPr lang="en-US" sz="2600">
                <a:solidFill>
                  <a:srgbClr val="FFFFFF"/>
                </a:solidFill>
                <a:hlinkClick r:id="rId6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Slido app</a:t>
            </a:r>
            <a:r>
              <a:rPr lang="en-US" sz="2600">
                <a:solidFill>
                  <a:srgbClr val="FFFFFF"/>
                </a:solidFill>
              </a:rPr>
              <a:t> must be installed on every computer you’re presenting from</a:t>
            </a:r>
          </a:p>
        </p:txBody>
      </p:sp>
      <p:pic>
        <p:nvPicPr>
          <p:cNvPr id="9" name="Graphic 8">
            <a:extLst>
              <a:ext uri="{FF2B5EF4-FFF2-40B4-BE49-F238E27FC236}">
                <a16:creationId xmlns:a16="http://schemas.microsoft.com/office/drawing/2014/main" id="{D122AB35-408E-C5CB-B972-3A6D835C823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222347" y="4643089"/>
            <a:ext cx="222347" cy="222347"/>
          </a:xfrm>
          <a:prstGeom prst="rect">
            <a:avLst/>
          </a:prstGeom>
        </p:spPr>
      </p:pic>
      <p:sp>
        <p:nvSpPr>
          <p:cNvPr id="10" name="Trapezoid 9" descr="Do not edit&#10;How to change the design">
            <a:extLst>
              <a:ext uri="{FF2B5EF4-FFF2-40B4-BE49-F238E27FC236}">
                <a16:creationId xmlns:a16="http://schemas.microsoft.com/office/drawing/2014/main" id="{40370B95-90AF-2553-2AD3-BD0980FEFA59}"/>
              </a:ext>
            </a:extLst>
          </p:cNvPr>
          <p:cNvSpPr/>
          <p:nvPr/>
        </p:nvSpPr>
        <p:spPr>
          <a:xfrm rot="2700000">
            <a:off x="7215278" y="386193"/>
            <a:ext cx="2501399" cy="583660"/>
          </a:xfrm>
          <a:prstGeom prst="trapezoid">
            <a:avLst>
              <a:gd name="adj" fmla="val 100000"/>
            </a:avLst>
          </a:prstGeom>
          <a:solidFill>
            <a:srgbClr val="EDFAF2"/>
          </a:solidFill>
          <a:ln w="25400" cap="flat" cmpd="sng" algn="ctr">
            <a:noFill/>
            <a:prstDash val="solid"/>
          </a:ln>
          <a:effectLst/>
          <a:extLst>
            <a:ext uri="{91240B29-F687-4F45-9708-019B960494DF}">
              <a14:hiddenLine xmlns:a14="http://schemas.microsoft.com/office/drawing/2010/main" w="25400" cap="flat" cmpd="sng" algn="ctr">
                <a:solidFill>
                  <a:schemeClr val="accent1">
                    <a:shade val="15000"/>
                  </a:schemeClr>
                </a:solidFill>
                <a:prstDash val="solid"/>
              </a14:hiddenLine>
            </a:ext>
          </a:ex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tIns="0" bIns="0" rtlCol="0" anchor="t">
            <a:normAutofit fontScale="55000" lnSpcReduction="20000"/>
          </a:bodyPr>
          <a:lstStyle/>
          <a:p>
            <a:pPr algn="ctr"/>
            <a:r>
              <a:rPr lang="en-US" sz="2600" b="1">
                <a:solidFill>
                  <a:srgbClr val="198038"/>
                </a:solidFill>
              </a:rPr>
              <a:t>Do not edit
</a:t>
            </a:r>
            <a:r>
              <a:rPr lang="en-US" sz="2200">
                <a:solidFill>
                  <a:srgbClr val="198038"/>
                </a:solidFill>
                <a:hlinkClick r:id="rId8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How to change the design</a:t>
            </a:r>
            <a:endParaRPr lang="en-US" sz="2200">
              <a:solidFill>
                <a:srgbClr val="198038"/>
              </a:solidFill>
            </a:endParaRPr>
          </a:p>
        </p:txBody>
      </p:sp>
      <p:pic>
        <p:nvPicPr>
          <p:cNvPr id="12" name="Graphic 11">
            <a:extLst>
              <a:ext uri="{FF2B5EF4-FFF2-40B4-BE49-F238E27FC236}">
                <a16:creationId xmlns:a16="http://schemas.microsoft.com/office/drawing/2014/main" id="{2381C157-DB5E-77FE-51FE-2B24FAAFB5B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9"/>
              </a:ext>
            </a:extLst>
          </a:blip>
          <a:stretch>
            <a:fillRect/>
          </a:stretch>
        </p:blipFill>
        <p:spPr>
          <a:xfrm>
            <a:off x="8060062" y="4615295"/>
            <a:ext cx="833799" cy="277933"/>
          </a:xfrm>
          <a:prstGeom prst="rect">
            <a:avLst/>
          </a:prstGeom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292515659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" dur="50" tmFilter="0, 0; .2, .5; .8, .5; 1, 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7" dur="25" autoRev="1" fill="hold"/>
                                        <p:tgtEl>
                                          <p:spTgt spid="6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7" name="Group 26"/>
          <p:cNvGrpSpPr/>
          <p:nvPr/>
        </p:nvGrpSpPr>
        <p:grpSpPr>
          <a:xfrm>
            <a:off x="553153" y="2032377"/>
            <a:ext cx="1383506" cy="635794"/>
            <a:chOff x="737537" y="2574925"/>
            <a:chExt cx="1844675" cy="847725"/>
          </a:xfrm>
          <a:gradFill flip="none" rotWithShape="1">
            <a:gsLst>
              <a:gs pos="0">
                <a:schemeClr val="accent3">
                  <a:lumMod val="67000"/>
                </a:schemeClr>
              </a:gs>
              <a:gs pos="48000">
                <a:schemeClr val="accent3">
                  <a:lumMod val="97000"/>
                  <a:lumOff val="3000"/>
                </a:schemeClr>
              </a:gs>
              <a:gs pos="100000">
                <a:schemeClr val="accent3">
                  <a:lumMod val="60000"/>
                  <a:lumOff val="40000"/>
                </a:schemeClr>
              </a:gs>
            </a:gsLst>
            <a:lin ang="0" scaled="1"/>
            <a:tileRect/>
          </a:gradFill>
        </p:grpSpPr>
        <p:sp>
          <p:nvSpPr>
            <p:cNvPr id="7" name="Freeform 5"/>
            <p:cNvSpPr>
              <a:spLocks/>
            </p:cNvSpPr>
            <p:nvPr/>
          </p:nvSpPr>
          <p:spPr bwMode="auto">
            <a:xfrm>
              <a:off x="737537" y="2574925"/>
              <a:ext cx="1069975" cy="820738"/>
            </a:xfrm>
            <a:custGeom>
              <a:avLst/>
              <a:gdLst>
                <a:gd name="T0" fmla="*/ 62 w 83"/>
                <a:gd name="T1" fmla="*/ 0 h 63"/>
                <a:gd name="T2" fmla="*/ 46 w 83"/>
                <a:gd name="T3" fmla="*/ 8 h 63"/>
                <a:gd name="T4" fmla="*/ 6 w 83"/>
                <a:gd name="T5" fmla="*/ 52 h 63"/>
                <a:gd name="T6" fmla="*/ 10 w 83"/>
                <a:gd name="T7" fmla="*/ 63 h 63"/>
                <a:gd name="T8" fmla="*/ 53 w 83"/>
                <a:gd name="T9" fmla="*/ 23 h 63"/>
                <a:gd name="T10" fmla="*/ 83 w 83"/>
                <a:gd name="T11" fmla="*/ 0 h 63"/>
                <a:gd name="T12" fmla="*/ 62 w 83"/>
                <a:gd name="T13" fmla="*/ 0 h 6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83" h="63">
                  <a:moveTo>
                    <a:pt x="62" y="0"/>
                  </a:moveTo>
                  <a:cubicBezTo>
                    <a:pt x="59" y="0"/>
                    <a:pt x="54" y="0"/>
                    <a:pt x="46" y="8"/>
                  </a:cubicBezTo>
                  <a:cubicBezTo>
                    <a:pt x="31" y="22"/>
                    <a:pt x="20" y="38"/>
                    <a:pt x="6" y="52"/>
                  </a:cubicBezTo>
                  <a:cubicBezTo>
                    <a:pt x="0" y="58"/>
                    <a:pt x="4" y="63"/>
                    <a:pt x="10" y="63"/>
                  </a:cubicBezTo>
                  <a:cubicBezTo>
                    <a:pt x="19" y="63"/>
                    <a:pt x="42" y="37"/>
                    <a:pt x="53" y="23"/>
                  </a:cubicBezTo>
                  <a:cubicBezTo>
                    <a:pt x="63" y="11"/>
                    <a:pt x="72" y="0"/>
                    <a:pt x="83" y="0"/>
                  </a:cubicBezTo>
                  <a:cubicBezTo>
                    <a:pt x="62" y="0"/>
                    <a:pt x="62" y="0"/>
                    <a:pt x="62" y="0"/>
                  </a:cubicBezTo>
                </a:path>
              </a:pathLst>
            </a:custGeom>
            <a:grpFill/>
            <a:ln>
              <a:noFill/>
            </a:ln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 dirty="0"/>
            </a:p>
          </p:txBody>
        </p:sp>
        <p:sp>
          <p:nvSpPr>
            <p:cNvPr id="8" name="Freeform 6"/>
            <p:cNvSpPr>
              <a:spLocks/>
            </p:cNvSpPr>
            <p:nvPr/>
          </p:nvSpPr>
          <p:spPr bwMode="auto">
            <a:xfrm>
              <a:off x="1537637" y="2574925"/>
              <a:ext cx="1044575" cy="847725"/>
            </a:xfrm>
            <a:custGeom>
              <a:avLst/>
              <a:gdLst>
                <a:gd name="T0" fmla="*/ 35 w 81"/>
                <a:gd name="T1" fmla="*/ 53 h 65"/>
                <a:gd name="T2" fmla="*/ 46 w 81"/>
                <a:gd name="T3" fmla="*/ 42 h 65"/>
                <a:gd name="T4" fmla="*/ 0 w 81"/>
                <a:gd name="T5" fmla="*/ 0 h 65"/>
                <a:gd name="T6" fmla="*/ 21 w 81"/>
                <a:gd name="T7" fmla="*/ 0 h 65"/>
                <a:gd name="T8" fmla="*/ 57 w 81"/>
                <a:gd name="T9" fmla="*/ 31 h 65"/>
                <a:gd name="T10" fmla="*/ 70 w 81"/>
                <a:gd name="T11" fmla="*/ 21 h 65"/>
                <a:gd name="T12" fmla="*/ 81 w 81"/>
                <a:gd name="T13" fmla="*/ 65 h 65"/>
                <a:gd name="T14" fmla="*/ 35 w 81"/>
                <a:gd name="T15" fmla="*/ 53 h 6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81" h="65">
                  <a:moveTo>
                    <a:pt x="35" y="53"/>
                  </a:moveTo>
                  <a:cubicBezTo>
                    <a:pt x="40" y="48"/>
                    <a:pt x="41" y="47"/>
                    <a:pt x="46" y="42"/>
                  </a:cubicBezTo>
                  <a:cubicBezTo>
                    <a:pt x="8" y="0"/>
                    <a:pt x="8" y="0"/>
                    <a:pt x="0" y="0"/>
                  </a:cubicBezTo>
                  <a:cubicBezTo>
                    <a:pt x="21" y="0"/>
                    <a:pt x="21" y="0"/>
                    <a:pt x="21" y="0"/>
                  </a:cubicBezTo>
                  <a:cubicBezTo>
                    <a:pt x="31" y="1"/>
                    <a:pt x="36" y="7"/>
                    <a:pt x="57" y="31"/>
                  </a:cubicBezTo>
                  <a:cubicBezTo>
                    <a:pt x="63" y="27"/>
                    <a:pt x="64" y="26"/>
                    <a:pt x="70" y="21"/>
                  </a:cubicBezTo>
                  <a:cubicBezTo>
                    <a:pt x="72" y="40"/>
                    <a:pt x="76" y="55"/>
                    <a:pt x="81" y="65"/>
                  </a:cubicBezTo>
                  <a:cubicBezTo>
                    <a:pt x="61" y="61"/>
                    <a:pt x="52" y="58"/>
                    <a:pt x="35" y="53"/>
                  </a:cubicBezTo>
                </a:path>
              </a:pathLst>
            </a:custGeom>
            <a:grpFill/>
            <a:ln>
              <a:noFill/>
            </a:ln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 dirty="0"/>
            </a:p>
          </p:txBody>
        </p:sp>
      </p:grpSp>
      <p:grpSp>
        <p:nvGrpSpPr>
          <p:cNvPr id="28" name="Group 27"/>
          <p:cNvGrpSpPr/>
          <p:nvPr/>
        </p:nvGrpSpPr>
        <p:grpSpPr>
          <a:xfrm>
            <a:off x="1859269" y="2647931"/>
            <a:ext cx="1382315" cy="676275"/>
            <a:chOff x="2479024" y="3395663"/>
            <a:chExt cx="1843087" cy="901700"/>
          </a:xfrm>
          <a:gradFill flip="none" rotWithShape="1">
            <a:gsLst>
              <a:gs pos="0">
                <a:schemeClr val="accent3">
                  <a:lumMod val="50000"/>
                </a:schemeClr>
              </a:gs>
              <a:gs pos="48000">
                <a:schemeClr val="accent3">
                  <a:lumMod val="97000"/>
                  <a:lumOff val="3000"/>
                </a:schemeClr>
              </a:gs>
              <a:gs pos="100000">
                <a:schemeClr val="accent3">
                  <a:lumMod val="60000"/>
                  <a:lumOff val="40000"/>
                </a:schemeClr>
              </a:gs>
            </a:gsLst>
            <a:lin ang="0" scaled="1"/>
            <a:tileRect/>
          </a:gradFill>
        </p:grpSpPr>
        <p:sp>
          <p:nvSpPr>
            <p:cNvPr id="9" name="Freeform 7"/>
            <p:cNvSpPr>
              <a:spLocks/>
            </p:cNvSpPr>
            <p:nvPr/>
          </p:nvSpPr>
          <p:spPr bwMode="auto">
            <a:xfrm>
              <a:off x="2479024" y="3500438"/>
              <a:ext cx="1108075" cy="796925"/>
            </a:xfrm>
            <a:custGeom>
              <a:avLst/>
              <a:gdLst>
                <a:gd name="T0" fmla="*/ 65 w 86"/>
                <a:gd name="T1" fmla="*/ 61 h 61"/>
                <a:gd name="T2" fmla="*/ 48 w 86"/>
                <a:gd name="T3" fmla="*/ 54 h 61"/>
                <a:gd name="T4" fmla="*/ 6 w 86"/>
                <a:gd name="T5" fmla="*/ 11 h 61"/>
                <a:gd name="T6" fmla="*/ 10 w 86"/>
                <a:gd name="T7" fmla="*/ 0 h 61"/>
                <a:gd name="T8" fmla="*/ 54 w 86"/>
                <a:gd name="T9" fmla="*/ 38 h 61"/>
                <a:gd name="T10" fmla="*/ 86 w 86"/>
                <a:gd name="T11" fmla="*/ 60 h 61"/>
                <a:gd name="T12" fmla="*/ 65 w 86"/>
                <a:gd name="T13" fmla="*/ 61 h 6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86" h="61">
                  <a:moveTo>
                    <a:pt x="65" y="61"/>
                  </a:moveTo>
                  <a:cubicBezTo>
                    <a:pt x="62" y="61"/>
                    <a:pt x="56" y="61"/>
                    <a:pt x="48" y="54"/>
                  </a:cubicBezTo>
                  <a:cubicBezTo>
                    <a:pt x="33" y="41"/>
                    <a:pt x="21" y="24"/>
                    <a:pt x="6" y="11"/>
                  </a:cubicBezTo>
                  <a:cubicBezTo>
                    <a:pt x="0" y="5"/>
                    <a:pt x="4" y="0"/>
                    <a:pt x="10" y="0"/>
                  </a:cubicBezTo>
                  <a:cubicBezTo>
                    <a:pt x="19" y="0"/>
                    <a:pt x="43" y="25"/>
                    <a:pt x="54" y="38"/>
                  </a:cubicBezTo>
                  <a:cubicBezTo>
                    <a:pt x="65" y="50"/>
                    <a:pt x="75" y="60"/>
                    <a:pt x="86" y="60"/>
                  </a:cubicBezTo>
                  <a:cubicBezTo>
                    <a:pt x="65" y="61"/>
                    <a:pt x="65" y="61"/>
                    <a:pt x="65" y="61"/>
                  </a:cubicBezTo>
                </a:path>
              </a:pathLst>
            </a:custGeom>
            <a:grpFill/>
            <a:ln>
              <a:noFill/>
            </a:ln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 dirty="0"/>
            </a:p>
          </p:txBody>
        </p:sp>
        <p:sp>
          <p:nvSpPr>
            <p:cNvPr id="10" name="Freeform 8"/>
            <p:cNvSpPr>
              <a:spLocks/>
            </p:cNvSpPr>
            <p:nvPr/>
          </p:nvSpPr>
          <p:spPr bwMode="auto">
            <a:xfrm>
              <a:off x="3317224" y="3395663"/>
              <a:ext cx="1004887" cy="901700"/>
            </a:xfrm>
            <a:custGeom>
              <a:avLst/>
              <a:gdLst>
                <a:gd name="T0" fmla="*/ 32 w 78"/>
                <a:gd name="T1" fmla="*/ 15 h 69"/>
                <a:gd name="T2" fmla="*/ 44 w 78"/>
                <a:gd name="T3" fmla="*/ 25 h 69"/>
                <a:gd name="T4" fmla="*/ 0 w 78"/>
                <a:gd name="T5" fmla="*/ 69 h 69"/>
                <a:gd name="T6" fmla="*/ 21 w 78"/>
                <a:gd name="T7" fmla="*/ 68 h 69"/>
                <a:gd name="T8" fmla="*/ 56 w 78"/>
                <a:gd name="T9" fmla="*/ 35 h 69"/>
                <a:gd name="T10" fmla="*/ 68 w 78"/>
                <a:gd name="T11" fmla="*/ 45 h 69"/>
                <a:gd name="T12" fmla="*/ 78 w 78"/>
                <a:gd name="T13" fmla="*/ 0 h 69"/>
                <a:gd name="T14" fmla="*/ 32 w 78"/>
                <a:gd name="T15" fmla="*/ 15 h 6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78" h="69">
                  <a:moveTo>
                    <a:pt x="32" y="15"/>
                  </a:moveTo>
                  <a:cubicBezTo>
                    <a:pt x="37" y="19"/>
                    <a:pt x="39" y="21"/>
                    <a:pt x="44" y="25"/>
                  </a:cubicBezTo>
                  <a:cubicBezTo>
                    <a:pt x="7" y="69"/>
                    <a:pt x="7" y="69"/>
                    <a:pt x="0" y="69"/>
                  </a:cubicBezTo>
                  <a:cubicBezTo>
                    <a:pt x="21" y="68"/>
                    <a:pt x="21" y="68"/>
                    <a:pt x="21" y="68"/>
                  </a:cubicBezTo>
                  <a:cubicBezTo>
                    <a:pt x="30" y="67"/>
                    <a:pt x="36" y="60"/>
                    <a:pt x="56" y="35"/>
                  </a:cubicBezTo>
                  <a:cubicBezTo>
                    <a:pt x="61" y="40"/>
                    <a:pt x="63" y="41"/>
                    <a:pt x="68" y="45"/>
                  </a:cubicBezTo>
                  <a:cubicBezTo>
                    <a:pt x="69" y="26"/>
                    <a:pt x="73" y="11"/>
                    <a:pt x="78" y="0"/>
                  </a:cubicBezTo>
                  <a:cubicBezTo>
                    <a:pt x="58" y="6"/>
                    <a:pt x="49" y="9"/>
                    <a:pt x="32" y="15"/>
                  </a:cubicBezTo>
                </a:path>
              </a:pathLst>
            </a:custGeom>
            <a:grpFill/>
            <a:ln>
              <a:noFill/>
            </a:ln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 dirty="0"/>
            </a:p>
          </p:txBody>
        </p:sp>
      </p:grpSp>
      <p:grpSp>
        <p:nvGrpSpPr>
          <p:cNvPr id="29" name="Group 28"/>
          <p:cNvGrpSpPr/>
          <p:nvPr/>
        </p:nvGrpSpPr>
        <p:grpSpPr>
          <a:xfrm>
            <a:off x="3241584" y="2032377"/>
            <a:ext cx="1383506" cy="635794"/>
            <a:chOff x="4322111" y="2574925"/>
            <a:chExt cx="1844675" cy="847725"/>
          </a:xfrm>
          <a:gradFill flip="none" rotWithShape="1">
            <a:gsLst>
              <a:gs pos="0">
                <a:schemeClr val="accent3">
                  <a:lumMod val="50000"/>
                </a:schemeClr>
              </a:gs>
              <a:gs pos="48000">
                <a:schemeClr val="accent3">
                  <a:lumMod val="97000"/>
                  <a:lumOff val="3000"/>
                </a:schemeClr>
              </a:gs>
              <a:gs pos="100000">
                <a:schemeClr val="accent3">
                  <a:lumMod val="60000"/>
                  <a:lumOff val="40000"/>
                </a:schemeClr>
              </a:gs>
            </a:gsLst>
            <a:lin ang="0" scaled="1"/>
            <a:tileRect/>
          </a:gradFill>
        </p:grpSpPr>
        <p:sp>
          <p:nvSpPr>
            <p:cNvPr id="11" name="Freeform 5"/>
            <p:cNvSpPr>
              <a:spLocks/>
            </p:cNvSpPr>
            <p:nvPr/>
          </p:nvSpPr>
          <p:spPr bwMode="auto">
            <a:xfrm>
              <a:off x="4322111" y="2574925"/>
              <a:ext cx="1069975" cy="820738"/>
            </a:xfrm>
            <a:custGeom>
              <a:avLst/>
              <a:gdLst>
                <a:gd name="T0" fmla="*/ 62 w 83"/>
                <a:gd name="T1" fmla="*/ 0 h 63"/>
                <a:gd name="T2" fmla="*/ 46 w 83"/>
                <a:gd name="T3" fmla="*/ 8 h 63"/>
                <a:gd name="T4" fmla="*/ 6 w 83"/>
                <a:gd name="T5" fmla="*/ 52 h 63"/>
                <a:gd name="T6" fmla="*/ 10 w 83"/>
                <a:gd name="T7" fmla="*/ 63 h 63"/>
                <a:gd name="T8" fmla="*/ 53 w 83"/>
                <a:gd name="T9" fmla="*/ 23 h 63"/>
                <a:gd name="T10" fmla="*/ 83 w 83"/>
                <a:gd name="T11" fmla="*/ 0 h 63"/>
                <a:gd name="T12" fmla="*/ 62 w 83"/>
                <a:gd name="T13" fmla="*/ 0 h 6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83" h="63">
                  <a:moveTo>
                    <a:pt x="62" y="0"/>
                  </a:moveTo>
                  <a:cubicBezTo>
                    <a:pt x="59" y="0"/>
                    <a:pt x="54" y="0"/>
                    <a:pt x="46" y="8"/>
                  </a:cubicBezTo>
                  <a:cubicBezTo>
                    <a:pt x="31" y="22"/>
                    <a:pt x="20" y="38"/>
                    <a:pt x="6" y="52"/>
                  </a:cubicBezTo>
                  <a:cubicBezTo>
                    <a:pt x="0" y="58"/>
                    <a:pt x="4" y="63"/>
                    <a:pt x="10" y="63"/>
                  </a:cubicBezTo>
                  <a:cubicBezTo>
                    <a:pt x="19" y="63"/>
                    <a:pt x="42" y="37"/>
                    <a:pt x="53" y="23"/>
                  </a:cubicBezTo>
                  <a:cubicBezTo>
                    <a:pt x="63" y="11"/>
                    <a:pt x="72" y="0"/>
                    <a:pt x="83" y="0"/>
                  </a:cubicBezTo>
                  <a:cubicBezTo>
                    <a:pt x="62" y="0"/>
                    <a:pt x="62" y="0"/>
                    <a:pt x="62" y="0"/>
                  </a:cubicBezTo>
                </a:path>
              </a:pathLst>
            </a:custGeom>
            <a:grpFill/>
            <a:ln>
              <a:noFill/>
            </a:ln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 dirty="0"/>
            </a:p>
          </p:txBody>
        </p:sp>
        <p:sp>
          <p:nvSpPr>
            <p:cNvPr id="12" name="Freeform 6"/>
            <p:cNvSpPr>
              <a:spLocks/>
            </p:cNvSpPr>
            <p:nvPr/>
          </p:nvSpPr>
          <p:spPr bwMode="auto">
            <a:xfrm>
              <a:off x="5122211" y="2574925"/>
              <a:ext cx="1044575" cy="847725"/>
            </a:xfrm>
            <a:custGeom>
              <a:avLst/>
              <a:gdLst>
                <a:gd name="T0" fmla="*/ 35 w 81"/>
                <a:gd name="T1" fmla="*/ 53 h 65"/>
                <a:gd name="T2" fmla="*/ 46 w 81"/>
                <a:gd name="T3" fmla="*/ 42 h 65"/>
                <a:gd name="T4" fmla="*/ 0 w 81"/>
                <a:gd name="T5" fmla="*/ 0 h 65"/>
                <a:gd name="T6" fmla="*/ 21 w 81"/>
                <a:gd name="T7" fmla="*/ 0 h 65"/>
                <a:gd name="T8" fmla="*/ 57 w 81"/>
                <a:gd name="T9" fmla="*/ 31 h 65"/>
                <a:gd name="T10" fmla="*/ 70 w 81"/>
                <a:gd name="T11" fmla="*/ 21 h 65"/>
                <a:gd name="T12" fmla="*/ 81 w 81"/>
                <a:gd name="T13" fmla="*/ 65 h 65"/>
                <a:gd name="T14" fmla="*/ 35 w 81"/>
                <a:gd name="T15" fmla="*/ 53 h 6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81" h="65">
                  <a:moveTo>
                    <a:pt x="35" y="53"/>
                  </a:moveTo>
                  <a:cubicBezTo>
                    <a:pt x="40" y="48"/>
                    <a:pt x="41" y="47"/>
                    <a:pt x="46" y="42"/>
                  </a:cubicBezTo>
                  <a:cubicBezTo>
                    <a:pt x="8" y="0"/>
                    <a:pt x="8" y="0"/>
                    <a:pt x="0" y="0"/>
                  </a:cubicBezTo>
                  <a:cubicBezTo>
                    <a:pt x="21" y="0"/>
                    <a:pt x="21" y="0"/>
                    <a:pt x="21" y="0"/>
                  </a:cubicBezTo>
                  <a:cubicBezTo>
                    <a:pt x="31" y="1"/>
                    <a:pt x="36" y="7"/>
                    <a:pt x="57" y="31"/>
                  </a:cubicBezTo>
                  <a:cubicBezTo>
                    <a:pt x="63" y="27"/>
                    <a:pt x="64" y="26"/>
                    <a:pt x="70" y="21"/>
                  </a:cubicBezTo>
                  <a:cubicBezTo>
                    <a:pt x="72" y="40"/>
                    <a:pt x="76" y="55"/>
                    <a:pt x="81" y="65"/>
                  </a:cubicBezTo>
                  <a:cubicBezTo>
                    <a:pt x="61" y="61"/>
                    <a:pt x="52" y="58"/>
                    <a:pt x="35" y="53"/>
                  </a:cubicBezTo>
                </a:path>
              </a:pathLst>
            </a:custGeom>
            <a:grpFill/>
            <a:ln>
              <a:noFill/>
            </a:ln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 dirty="0"/>
            </a:p>
          </p:txBody>
        </p:sp>
      </p:grpSp>
      <p:grpSp>
        <p:nvGrpSpPr>
          <p:cNvPr id="30" name="Group 29"/>
          <p:cNvGrpSpPr/>
          <p:nvPr/>
        </p:nvGrpSpPr>
        <p:grpSpPr>
          <a:xfrm>
            <a:off x="4547699" y="2647931"/>
            <a:ext cx="1382315" cy="676275"/>
            <a:chOff x="6063598" y="3395663"/>
            <a:chExt cx="1843087" cy="901700"/>
          </a:xfrm>
          <a:gradFill flip="none" rotWithShape="1">
            <a:gsLst>
              <a:gs pos="0">
                <a:schemeClr val="accent3">
                  <a:lumMod val="50000"/>
                </a:schemeClr>
              </a:gs>
              <a:gs pos="48000">
                <a:schemeClr val="accent3">
                  <a:lumMod val="97000"/>
                  <a:lumOff val="3000"/>
                </a:schemeClr>
              </a:gs>
              <a:gs pos="100000">
                <a:schemeClr val="accent3">
                  <a:lumMod val="60000"/>
                  <a:lumOff val="40000"/>
                </a:schemeClr>
              </a:gs>
            </a:gsLst>
            <a:lin ang="0" scaled="1"/>
            <a:tileRect/>
          </a:gradFill>
        </p:grpSpPr>
        <p:sp>
          <p:nvSpPr>
            <p:cNvPr id="13" name="Freeform 7"/>
            <p:cNvSpPr>
              <a:spLocks/>
            </p:cNvSpPr>
            <p:nvPr/>
          </p:nvSpPr>
          <p:spPr bwMode="auto">
            <a:xfrm>
              <a:off x="6063598" y="3500438"/>
              <a:ext cx="1108075" cy="796925"/>
            </a:xfrm>
            <a:custGeom>
              <a:avLst/>
              <a:gdLst>
                <a:gd name="T0" fmla="*/ 65 w 86"/>
                <a:gd name="T1" fmla="*/ 61 h 61"/>
                <a:gd name="T2" fmla="*/ 48 w 86"/>
                <a:gd name="T3" fmla="*/ 54 h 61"/>
                <a:gd name="T4" fmla="*/ 6 w 86"/>
                <a:gd name="T5" fmla="*/ 11 h 61"/>
                <a:gd name="T6" fmla="*/ 10 w 86"/>
                <a:gd name="T7" fmla="*/ 0 h 61"/>
                <a:gd name="T8" fmla="*/ 54 w 86"/>
                <a:gd name="T9" fmla="*/ 38 h 61"/>
                <a:gd name="T10" fmla="*/ 86 w 86"/>
                <a:gd name="T11" fmla="*/ 60 h 61"/>
                <a:gd name="T12" fmla="*/ 65 w 86"/>
                <a:gd name="T13" fmla="*/ 61 h 6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86" h="61">
                  <a:moveTo>
                    <a:pt x="65" y="61"/>
                  </a:moveTo>
                  <a:cubicBezTo>
                    <a:pt x="62" y="61"/>
                    <a:pt x="56" y="61"/>
                    <a:pt x="48" y="54"/>
                  </a:cubicBezTo>
                  <a:cubicBezTo>
                    <a:pt x="33" y="41"/>
                    <a:pt x="21" y="24"/>
                    <a:pt x="6" y="11"/>
                  </a:cubicBezTo>
                  <a:cubicBezTo>
                    <a:pt x="0" y="5"/>
                    <a:pt x="4" y="0"/>
                    <a:pt x="10" y="0"/>
                  </a:cubicBezTo>
                  <a:cubicBezTo>
                    <a:pt x="19" y="0"/>
                    <a:pt x="43" y="25"/>
                    <a:pt x="54" y="38"/>
                  </a:cubicBezTo>
                  <a:cubicBezTo>
                    <a:pt x="65" y="50"/>
                    <a:pt x="75" y="60"/>
                    <a:pt x="86" y="60"/>
                  </a:cubicBezTo>
                  <a:cubicBezTo>
                    <a:pt x="65" y="61"/>
                    <a:pt x="65" y="61"/>
                    <a:pt x="65" y="61"/>
                  </a:cubicBezTo>
                </a:path>
              </a:pathLst>
            </a:custGeom>
            <a:grpFill/>
            <a:ln/>
          </p:spPr>
          <p:style>
            <a:lnRef idx="1">
              <a:schemeClr val="accent3"/>
            </a:lnRef>
            <a:fillRef idx="0">
              <a:schemeClr val="accent3"/>
            </a:fillRef>
            <a:effectRef idx="0">
              <a:schemeClr val="accent3"/>
            </a:effectRef>
            <a:fontRef idx="minor">
              <a:schemeClr val="tx1"/>
            </a:fontRef>
          </p:style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 dirty="0"/>
            </a:p>
          </p:txBody>
        </p:sp>
        <p:sp>
          <p:nvSpPr>
            <p:cNvPr id="14" name="Freeform 8"/>
            <p:cNvSpPr>
              <a:spLocks/>
            </p:cNvSpPr>
            <p:nvPr/>
          </p:nvSpPr>
          <p:spPr bwMode="auto">
            <a:xfrm>
              <a:off x="6901798" y="3395663"/>
              <a:ext cx="1004887" cy="901700"/>
            </a:xfrm>
            <a:custGeom>
              <a:avLst/>
              <a:gdLst>
                <a:gd name="T0" fmla="*/ 32 w 78"/>
                <a:gd name="T1" fmla="*/ 15 h 69"/>
                <a:gd name="T2" fmla="*/ 44 w 78"/>
                <a:gd name="T3" fmla="*/ 25 h 69"/>
                <a:gd name="T4" fmla="*/ 0 w 78"/>
                <a:gd name="T5" fmla="*/ 69 h 69"/>
                <a:gd name="T6" fmla="*/ 21 w 78"/>
                <a:gd name="T7" fmla="*/ 68 h 69"/>
                <a:gd name="T8" fmla="*/ 56 w 78"/>
                <a:gd name="T9" fmla="*/ 35 h 69"/>
                <a:gd name="T10" fmla="*/ 68 w 78"/>
                <a:gd name="T11" fmla="*/ 45 h 69"/>
                <a:gd name="T12" fmla="*/ 78 w 78"/>
                <a:gd name="T13" fmla="*/ 0 h 69"/>
                <a:gd name="T14" fmla="*/ 32 w 78"/>
                <a:gd name="T15" fmla="*/ 15 h 6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78" h="69">
                  <a:moveTo>
                    <a:pt x="32" y="15"/>
                  </a:moveTo>
                  <a:cubicBezTo>
                    <a:pt x="37" y="19"/>
                    <a:pt x="39" y="21"/>
                    <a:pt x="44" y="25"/>
                  </a:cubicBezTo>
                  <a:cubicBezTo>
                    <a:pt x="7" y="69"/>
                    <a:pt x="7" y="69"/>
                    <a:pt x="0" y="69"/>
                  </a:cubicBezTo>
                  <a:cubicBezTo>
                    <a:pt x="21" y="68"/>
                    <a:pt x="21" y="68"/>
                    <a:pt x="21" y="68"/>
                  </a:cubicBezTo>
                  <a:cubicBezTo>
                    <a:pt x="30" y="67"/>
                    <a:pt x="36" y="60"/>
                    <a:pt x="56" y="35"/>
                  </a:cubicBezTo>
                  <a:cubicBezTo>
                    <a:pt x="61" y="40"/>
                    <a:pt x="63" y="41"/>
                    <a:pt x="68" y="45"/>
                  </a:cubicBezTo>
                  <a:cubicBezTo>
                    <a:pt x="69" y="26"/>
                    <a:pt x="73" y="11"/>
                    <a:pt x="78" y="0"/>
                  </a:cubicBezTo>
                  <a:cubicBezTo>
                    <a:pt x="58" y="6"/>
                    <a:pt x="49" y="9"/>
                    <a:pt x="32" y="15"/>
                  </a:cubicBezTo>
                </a:path>
              </a:pathLst>
            </a:custGeom>
            <a:grpFill/>
            <a:ln/>
          </p:spPr>
          <p:style>
            <a:lnRef idx="1">
              <a:schemeClr val="accent3"/>
            </a:lnRef>
            <a:fillRef idx="0">
              <a:schemeClr val="accent3"/>
            </a:fillRef>
            <a:effectRef idx="0">
              <a:schemeClr val="accent3"/>
            </a:effectRef>
            <a:fontRef idx="minor">
              <a:schemeClr val="tx1"/>
            </a:fontRef>
          </p:style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 dirty="0"/>
            </a:p>
          </p:txBody>
        </p:sp>
      </p:grpSp>
      <p:grpSp>
        <p:nvGrpSpPr>
          <p:cNvPr id="31" name="Group 30"/>
          <p:cNvGrpSpPr/>
          <p:nvPr/>
        </p:nvGrpSpPr>
        <p:grpSpPr>
          <a:xfrm>
            <a:off x="5899060" y="2032377"/>
            <a:ext cx="1383506" cy="635794"/>
            <a:chOff x="7865413" y="2574925"/>
            <a:chExt cx="1844675" cy="847725"/>
          </a:xfrm>
          <a:gradFill flip="none" rotWithShape="1">
            <a:gsLst>
              <a:gs pos="0">
                <a:schemeClr val="accent3">
                  <a:lumMod val="50000"/>
                </a:schemeClr>
              </a:gs>
              <a:gs pos="48000">
                <a:schemeClr val="accent3">
                  <a:lumMod val="97000"/>
                  <a:lumOff val="3000"/>
                </a:schemeClr>
              </a:gs>
              <a:gs pos="100000">
                <a:schemeClr val="accent3">
                  <a:lumMod val="60000"/>
                  <a:lumOff val="40000"/>
                </a:schemeClr>
              </a:gs>
            </a:gsLst>
            <a:lin ang="0" scaled="1"/>
            <a:tileRect/>
          </a:gradFill>
        </p:grpSpPr>
        <p:sp>
          <p:nvSpPr>
            <p:cNvPr id="15" name="Freeform 5"/>
            <p:cNvSpPr>
              <a:spLocks/>
            </p:cNvSpPr>
            <p:nvPr/>
          </p:nvSpPr>
          <p:spPr bwMode="auto">
            <a:xfrm>
              <a:off x="7865413" y="2574925"/>
              <a:ext cx="1069975" cy="820738"/>
            </a:xfrm>
            <a:custGeom>
              <a:avLst/>
              <a:gdLst>
                <a:gd name="T0" fmla="*/ 62 w 83"/>
                <a:gd name="T1" fmla="*/ 0 h 63"/>
                <a:gd name="T2" fmla="*/ 46 w 83"/>
                <a:gd name="T3" fmla="*/ 8 h 63"/>
                <a:gd name="T4" fmla="*/ 6 w 83"/>
                <a:gd name="T5" fmla="*/ 52 h 63"/>
                <a:gd name="T6" fmla="*/ 10 w 83"/>
                <a:gd name="T7" fmla="*/ 63 h 63"/>
                <a:gd name="T8" fmla="*/ 53 w 83"/>
                <a:gd name="T9" fmla="*/ 23 h 63"/>
                <a:gd name="T10" fmla="*/ 83 w 83"/>
                <a:gd name="T11" fmla="*/ 0 h 63"/>
                <a:gd name="T12" fmla="*/ 62 w 83"/>
                <a:gd name="T13" fmla="*/ 0 h 6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83" h="63">
                  <a:moveTo>
                    <a:pt x="62" y="0"/>
                  </a:moveTo>
                  <a:cubicBezTo>
                    <a:pt x="59" y="0"/>
                    <a:pt x="54" y="0"/>
                    <a:pt x="46" y="8"/>
                  </a:cubicBezTo>
                  <a:cubicBezTo>
                    <a:pt x="31" y="22"/>
                    <a:pt x="20" y="38"/>
                    <a:pt x="6" y="52"/>
                  </a:cubicBezTo>
                  <a:cubicBezTo>
                    <a:pt x="0" y="58"/>
                    <a:pt x="4" y="63"/>
                    <a:pt x="10" y="63"/>
                  </a:cubicBezTo>
                  <a:cubicBezTo>
                    <a:pt x="19" y="63"/>
                    <a:pt x="42" y="37"/>
                    <a:pt x="53" y="23"/>
                  </a:cubicBezTo>
                  <a:cubicBezTo>
                    <a:pt x="63" y="11"/>
                    <a:pt x="72" y="0"/>
                    <a:pt x="83" y="0"/>
                  </a:cubicBezTo>
                  <a:cubicBezTo>
                    <a:pt x="62" y="0"/>
                    <a:pt x="62" y="0"/>
                    <a:pt x="62" y="0"/>
                  </a:cubicBezTo>
                </a:path>
              </a:pathLst>
            </a:custGeom>
            <a:grpFill/>
            <a:ln>
              <a:noFill/>
            </a:ln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 dirty="0"/>
            </a:p>
          </p:txBody>
        </p:sp>
        <p:sp>
          <p:nvSpPr>
            <p:cNvPr id="16" name="Freeform 6"/>
            <p:cNvSpPr>
              <a:spLocks/>
            </p:cNvSpPr>
            <p:nvPr/>
          </p:nvSpPr>
          <p:spPr bwMode="auto">
            <a:xfrm>
              <a:off x="8665513" y="2574925"/>
              <a:ext cx="1044575" cy="847725"/>
            </a:xfrm>
            <a:custGeom>
              <a:avLst/>
              <a:gdLst>
                <a:gd name="T0" fmla="*/ 35 w 81"/>
                <a:gd name="T1" fmla="*/ 53 h 65"/>
                <a:gd name="T2" fmla="*/ 46 w 81"/>
                <a:gd name="T3" fmla="*/ 42 h 65"/>
                <a:gd name="T4" fmla="*/ 0 w 81"/>
                <a:gd name="T5" fmla="*/ 0 h 65"/>
                <a:gd name="T6" fmla="*/ 21 w 81"/>
                <a:gd name="T7" fmla="*/ 0 h 65"/>
                <a:gd name="T8" fmla="*/ 57 w 81"/>
                <a:gd name="T9" fmla="*/ 31 h 65"/>
                <a:gd name="T10" fmla="*/ 70 w 81"/>
                <a:gd name="T11" fmla="*/ 21 h 65"/>
                <a:gd name="T12" fmla="*/ 81 w 81"/>
                <a:gd name="T13" fmla="*/ 65 h 65"/>
                <a:gd name="T14" fmla="*/ 35 w 81"/>
                <a:gd name="T15" fmla="*/ 53 h 6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81" h="65">
                  <a:moveTo>
                    <a:pt x="35" y="53"/>
                  </a:moveTo>
                  <a:cubicBezTo>
                    <a:pt x="40" y="48"/>
                    <a:pt x="41" y="47"/>
                    <a:pt x="46" y="42"/>
                  </a:cubicBezTo>
                  <a:cubicBezTo>
                    <a:pt x="8" y="0"/>
                    <a:pt x="8" y="0"/>
                    <a:pt x="0" y="0"/>
                  </a:cubicBezTo>
                  <a:cubicBezTo>
                    <a:pt x="21" y="0"/>
                    <a:pt x="21" y="0"/>
                    <a:pt x="21" y="0"/>
                  </a:cubicBezTo>
                  <a:cubicBezTo>
                    <a:pt x="31" y="1"/>
                    <a:pt x="36" y="7"/>
                    <a:pt x="57" y="31"/>
                  </a:cubicBezTo>
                  <a:cubicBezTo>
                    <a:pt x="63" y="27"/>
                    <a:pt x="64" y="26"/>
                    <a:pt x="70" y="21"/>
                  </a:cubicBezTo>
                  <a:cubicBezTo>
                    <a:pt x="72" y="40"/>
                    <a:pt x="76" y="55"/>
                    <a:pt x="81" y="65"/>
                  </a:cubicBezTo>
                  <a:cubicBezTo>
                    <a:pt x="61" y="61"/>
                    <a:pt x="52" y="58"/>
                    <a:pt x="35" y="53"/>
                  </a:cubicBezTo>
                </a:path>
              </a:pathLst>
            </a:custGeom>
            <a:grpFill/>
            <a:ln>
              <a:noFill/>
            </a:ln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 dirty="0"/>
            </a:p>
          </p:txBody>
        </p:sp>
      </p:grpSp>
      <p:grpSp>
        <p:nvGrpSpPr>
          <p:cNvPr id="32" name="Group 31"/>
          <p:cNvGrpSpPr/>
          <p:nvPr/>
        </p:nvGrpSpPr>
        <p:grpSpPr>
          <a:xfrm>
            <a:off x="7205176" y="2647931"/>
            <a:ext cx="1382315" cy="676275"/>
            <a:chOff x="9606900" y="3395663"/>
            <a:chExt cx="1843087" cy="901700"/>
          </a:xfrm>
          <a:gradFill flip="none" rotWithShape="1">
            <a:gsLst>
              <a:gs pos="0">
                <a:schemeClr val="accent3">
                  <a:lumMod val="50000"/>
                </a:schemeClr>
              </a:gs>
              <a:gs pos="48000">
                <a:schemeClr val="accent3">
                  <a:lumMod val="97000"/>
                  <a:lumOff val="3000"/>
                </a:schemeClr>
              </a:gs>
              <a:gs pos="100000">
                <a:schemeClr val="accent3">
                  <a:lumMod val="60000"/>
                  <a:lumOff val="40000"/>
                </a:schemeClr>
              </a:gs>
            </a:gsLst>
            <a:lin ang="0" scaled="1"/>
            <a:tileRect/>
          </a:gradFill>
        </p:grpSpPr>
        <p:sp>
          <p:nvSpPr>
            <p:cNvPr id="17" name="Freeform 7"/>
            <p:cNvSpPr>
              <a:spLocks/>
            </p:cNvSpPr>
            <p:nvPr/>
          </p:nvSpPr>
          <p:spPr bwMode="auto">
            <a:xfrm>
              <a:off x="9606900" y="3500438"/>
              <a:ext cx="1108075" cy="796925"/>
            </a:xfrm>
            <a:custGeom>
              <a:avLst/>
              <a:gdLst>
                <a:gd name="T0" fmla="*/ 65 w 86"/>
                <a:gd name="T1" fmla="*/ 61 h 61"/>
                <a:gd name="T2" fmla="*/ 48 w 86"/>
                <a:gd name="T3" fmla="*/ 54 h 61"/>
                <a:gd name="T4" fmla="*/ 6 w 86"/>
                <a:gd name="T5" fmla="*/ 11 h 61"/>
                <a:gd name="T6" fmla="*/ 10 w 86"/>
                <a:gd name="T7" fmla="*/ 0 h 61"/>
                <a:gd name="T8" fmla="*/ 54 w 86"/>
                <a:gd name="T9" fmla="*/ 38 h 61"/>
                <a:gd name="T10" fmla="*/ 86 w 86"/>
                <a:gd name="T11" fmla="*/ 60 h 61"/>
                <a:gd name="T12" fmla="*/ 65 w 86"/>
                <a:gd name="T13" fmla="*/ 61 h 6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86" h="61">
                  <a:moveTo>
                    <a:pt x="65" y="61"/>
                  </a:moveTo>
                  <a:cubicBezTo>
                    <a:pt x="62" y="61"/>
                    <a:pt x="56" y="61"/>
                    <a:pt x="48" y="54"/>
                  </a:cubicBezTo>
                  <a:cubicBezTo>
                    <a:pt x="33" y="41"/>
                    <a:pt x="21" y="24"/>
                    <a:pt x="6" y="11"/>
                  </a:cubicBezTo>
                  <a:cubicBezTo>
                    <a:pt x="0" y="5"/>
                    <a:pt x="4" y="0"/>
                    <a:pt x="10" y="0"/>
                  </a:cubicBezTo>
                  <a:cubicBezTo>
                    <a:pt x="19" y="0"/>
                    <a:pt x="43" y="25"/>
                    <a:pt x="54" y="38"/>
                  </a:cubicBezTo>
                  <a:cubicBezTo>
                    <a:pt x="65" y="50"/>
                    <a:pt x="75" y="60"/>
                    <a:pt x="86" y="60"/>
                  </a:cubicBezTo>
                  <a:cubicBezTo>
                    <a:pt x="65" y="61"/>
                    <a:pt x="65" y="61"/>
                    <a:pt x="65" y="61"/>
                  </a:cubicBezTo>
                </a:path>
              </a:pathLst>
            </a:custGeom>
            <a:grpFill/>
            <a:ln>
              <a:noFill/>
            </a:ln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 dirty="0"/>
            </a:p>
          </p:txBody>
        </p:sp>
        <p:sp>
          <p:nvSpPr>
            <p:cNvPr id="18" name="Freeform 8"/>
            <p:cNvSpPr>
              <a:spLocks/>
            </p:cNvSpPr>
            <p:nvPr/>
          </p:nvSpPr>
          <p:spPr bwMode="auto">
            <a:xfrm>
              <a:off x="10445100" y="3395663"/>
              <a:ext cx="1004887" cy="901700"/>
            </a:xfrm>
            <a:custGeom>
              <a:avLst/>
              <a:gdLst>
                <a:gd name="T0" fmla="*/ 32 w 78"/>
                <a:gd name="T1" fmla="*/ 15 h 69"/>
                <a:gd name="T2" fmla="*/ 44 w 78"/>
                <a:gd name="T3" fmla="*/ 25 h 69"/>
                <a:gd name="T4" fmla="*/ 0 w 78"/>
                <a:gd name="T5" fmla="*/ 69 h 69"/>
                <a:gd name="T6" fmla="*/ 21 w 78"/>
                <a:gd name="T7" fmla="*/ 68 h 69"/>
                <a:gd name="T8" fmla="*/ 56 w 78"/>
                <a:gd name="T9" fmla="*/ 35 h 69"/>
                <a:gd name="T10" fmla="*/ 68 w 78"/>
                <a:gd name="T11" fmla="*/ 45 h 69"/>
                <a:gd name="T12" fmla="*/ 78 w 78"/>
                <a:gd name="T13" fmla="*/ 0 h 69"/>
                <a:gd name="T14" fmla="*/ 32 w 78"/>
                <a:gd name="T15" fmla="*/ 15 h 6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78" h="69">
                  <a:moveTo>
                    <a:pt x="32" y="15"/>
                  </a:moveTo>
                  <a:cubicBezTo>
                    <a:pt x="37" y="19"/>
                    <a:pt x="39" y="21"/>
                    <a:pt x="44" y="25"/>
                  </a:cubicBezTo>
                  <a:cubicBezTo>
                    <a:pt x="7" y="69"/>
                    <a:pt x="7" y="69"/>
                    <a:pt x="0" y="69"/>
                  </a:cubicBezTo>
                  <a:cubicBezTo>
                    <a:pt x="21" y="68"/>
                    <a:pt x="21" y="68"/>
                    <a:pt x="21" y="68"/>
                  </a:cubicBezTo>
                  <a:cubicBezTo>
                    <a:pt x="30" y="67"/>
                    <a:pt x="36" y="60"/>
                    <a:pt x="56" y="35"/>
                  </a:cubicBezTo>
                  <a:cubicBezTo>
                    <a:pt x="61" y="40"/>
                    <a:pt x="63" y="41"/>
                    <a:pt x="68" y="45"/>
                  </a:cubicBezTo>
                  <a:cubicBezTo>
                    <a:pt x="69" y="26"/>
                    <a:pt x="73" y="11"/>
                    <a:pt x="78" y="0"/>
                  </a:cubicBezTo>
                  <a:cubicBezTo>
                    <a:pt x="58" y="6"/>
                    <a:pt x="49" y="9"/>
                    <a:pt x="32" y="15"/>
                  </a:cubicBezTo>
                </a:path>
              </a:pathLst>
            </a:custGeom>
            <a:grpFill/>
            <a:ln>
              <a:noFill/>
            </a:ln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 dirty="0"/>
            </a:p>
          </p:txBody>
        </p:sp>
      </p:grpSp>
      <p:sp>
        <p:nvSpPr>
          <p:cNvPr id="21" name="Freeform 20"/>
          <p:cNvSpPr/>
          <p:nvPr/>
        </p:nvSpPr>
        <p:spPr>
          <a:xfrm>
            <a:off x="809726" y="2502669"/>
            <a:ext cx="863997" cy="863998"/>
          </a:xfrm>
          <a:custGeom>
            <a:avLst/>
            <a:gdLst>
              <a:gd name="connsiteX0" fmla="*/ 1399387 w 3529838"/>
              <a:gd name="connsiteY0" fmla="*/ 1474949 h 3656018"/>
              <a:gd name="connsiteX1" fmla="*/ 3529838 w 3529838"/>
              <a:gd name="connsiteY1" fmla="*/ 1474949 h 3656018"/>
              <a:gd name="connsiteX2" fmla="*/ 3529838 w 3529838"/>
              <a:gd name="connsiteY2" fmla="*/ 3656018 h 3656018"/>
              <a:gd name="connsiteX3" fmla="*/ 1399387 w 3529838"/>
              <a:gd name="connsiteY3" fmla="*/ 3656018 h 3656018"/>
              <a:gd name="connsiteX4" fmla="*/ 575998 w 3529838"/>
              <a:gd name="connsiteY4" fmla="*/ 0 h 3656018"/>
              <a:gd name="connsiteX5" fmla="*/ 682386 w 3529838"/>
              <a:gd name="connsiteY5" fmla="*/ 44068 h 3656018"/>
              <a:gd name="connsiteX6" fmla="*/ 1107929 w 3529838"/>
              <a:gd name="connsiteY6" fmla="*/ 469610 h 3656018"/>
              <a:gd name="connsiteX7" fmla="*/ 1107929 w 3529838"/>
              <a:gd name="connsiteY7" fmla="*/ 682387 h 3656018"/>
              <a:gd name="connsiteX8" fmla="*/ 682386 w 3529838"/>
              <a:gd name="connsiteY8" fmla="*/ 1107930 h 3656018"/>
              <a:gd name="connsiteX9" fmla="*/ 469610 w 3529838"/>
              <a:gd name="connsiteY9" fmla="*/ 1107930 h 3656018"/>
              <a:gd name="connsiteX10" fmla="*/ 44067 w 3529838"/>
              <a:gd name="connsiteY10" fmla="*/ 682387 h 3656018"/>
              <a:gd name="connsiteX11" fmla="*/ 44067 w 3529838"/>
              <a:gd name="connsiteY11" fmla="*/ 469610 h 3656018"/>
              <a:gd name="connsiteX12" fmla="*/ 469610 w 3529838"/>
              <a:gd name="connsiteY12" fmla="*/ 44068 h 3656018"/>
              <a:gd name="connsiteX13" fmla="*/ 575998 w 3529838"/>
              <a:gd name="connsiteY13" fmla="*/ 0 h 3656018"/>
              <a:gd name="connsiteX0" fmla="*/ 1399387 w 3529838"/>
              <a:gd name="connsiteY0" fmla="*/ 1474949 h 3656018"/>
              <a:gd name="connsiteX1" fmla="*/ 3529838 w 3529838"/>
              <a:gd name="connsiteY1" fmla="*/ 1474949 h 3656018"/>
              <a:gd name="connsiteX2" fmla="*/ 1399387 w 3529838"/>
              <a:gd name="connsiteY2" fmla="*/ 3656018 h 3656018"/>
              <a:gd name="connsiteX3" fmla="*/ 1399387 w 3529838"/>
              <a:gd name="connsiteY3" fmla="*/ 1474949 h 3656018"/>
              <a:gd name="connsiteX4" fmla="*/ 575998 w 3529838"/>
              <a:gd name="connsiteY4" fmla="*/ 0 h 3656018"/>
              <a:gd name="connsiteX5" fmla="*/ 682386 w 3529838"/>
              <a:gd name="connsiteY5" fmla="*/ 44068 h 3656018"/>
              <a:gd name="connsiteX6" fmla="*/ 1107929 w 3529838"/>
              <a:gd name="connsiteY6" fmla="*/ 469610 h 3656018"/>
              <a:gd name="connsiteX7" fmla="*/ 1107929 w 3529838"/>
              <a:gd name="connsiteY7" fmla="*/ 682387 h 3656018"/>
              <a:gd name="connsiteX8" fmla="*/ 682386 w 3529838"/>
              <a:gd name="connsiteY8" fmla="*/ 1107930 h 3656018"/>
              <a:gd name="connsiteX9" fmla="*/ 469610 w 3529838"/>
              <a:gd name="connsiteY9" fmla="*/ 1107930 h 3656018"/>
              <a:gd name="connsiteX10" fmla="*/ 44067 w 3529838"/>
              <a:gd name="connsiteY10" fmla="*/ 682387 h 3656018"/>
              <a:gd name="connsiteX11" fmla="*/ 44067 w 3529838"/>
              <a:gd name="connsiteY11" fmla="*/ 469610 h 3656018"/>
              <a:gd name="connsiteX12" fmla="*/ 469610 w 3529838"/>
              <a:gd name="connsiteY12" fmla="*/ 44068 h 3656018"/>
              <a:gd name="connsiteX13" fmla="*/ 575998 w 3529838"/>
              <a:gd name="connsiteY13" fmla="*/ 0 h 3656018"/>
              <a:gd name="connsiteX0" fmla="*/ 1399387 w 1399387"/>
              <a:gd name="connsiteY0" fmla="*/ 1474949 h 3656018"/>
              <a:gd name="connsiteX1" fmla="*/ 1399387 w 1399387"/>
              <a:gd name="connsiteY1" fmla="*/ 3656018 h 3656018"/>
              <a:gd name="connsiteX2" fmla="*/ 1399387 w 1399387"/>
              <a:gd name="connsiteY2" fmla="*/ 1474949 h 3656018"/>
              <a:gd name="connsiteX3" fmla="*/ 575998 w 1399387"/>
              <a:gd name="connsiteY3" fmla="*/ 0 h 3656018"/>
              <a:gd name="connsiteX4" fmla="*/ 682386 w 1399387"/>
              <a:gd name="connsiteY4" fmla="*/ 44068 h 3656018"/>
              <a:gd name="connsiteX5" fmla="*/ 1107929 w 1399387"/>
              <a:gd name="connsiteY5" fmla="*/ 469610 h 3656018"/>
              <a:gd name="connsiteX6" fmla="*/ 1107929 w 1399387"/>
              <a:gd name="connsiteY6" fmla="*/ 682387 h 3656018"/>
              <a:gd name="connsiteX7" fmla="*/ 682386 w 1399387"/>
              <a:gd name="connsiteY7" fmla="*/ 1107930 h 3656018"/>
              <a:gd name="connsiteX8" fmla="*/ 469610 w 1399387"/>
              <a:gd name="connsiteY8" fmla="*/ 1107930 h 3656018"/>
              <a:gd name="connsiteX9" fmla="*/ 44067 w 1399387"/>
              <a:gd name="connsiteY9" fmla="*/ 682387 h 3656018"/>
              <a:gd name="connsiteX10" fmla="*/ 44067 w 1399387"/>
              <a:gd name="connsiteY10" fmla="*/ 469610 h 3656018"/>
              <a:gd name="connsiteX11" fmla="*/ 469610 w 1399387"/>
              <a:gd name="connsiteY11" fmla="*/ 44068 h 3656018"/>
              <a:gd name="connsiteX12" fmla="*/ 575998 w 1399387"/>
              <a:gd name="connsiteY12" fmla="*/ 0 h 3656018"/>
              <a:gd name="connsiteX0" fmla="*/ 575998 w 1151996"/>
              <a:gd name="connsiteY0" fmla="*/ 0 h 1151997"/>
              <a:gd name="connsiteX1" fmla="*/ 682386 w 1151996"/>
              <a:gd name="connsiteY1" fmla="*/ 44068 h 1151997"/>
              <a:gd name="connsiteX2" fmla="*/ 1107929 w 1151996"/>
              <a:gd name="connsiteY2" fmla="*/ 469610 h 1151997"/>
              <a:gd name="connsiteX3" fmla="*/ 1107929 w 1151996"/>
              <a:gd name="connsiteY3" fmla="*/ 682387 h 1151997"/>
              <a:gd name="connsiteX4" fmla="*/ 682386 w 1151996"/>
              <a:gd name="connsiteY4" fmla="*/ 1107930 h 1151997"/>
              <a:gd name="connsiteX5" fmla="*/ 469610 w 1151996"/>
              <a:gd name="connsiteY5" fmla="*/ 1107930 h 1151997"/>
              <a:gd name="connsiteX6" fmla="*/ 44067 w 1151996"/>
              <a:gd name="connsiteY6" fmla="*/ 682387 h 1151997"/>
              <a:gd name="connsiteX7" fmla="*/ 44067 w 1151996"/>
              <a:gd name="connsiteY7" fmla="*/ 469610 h 1151997"/>
              <a:gd name="connsiteX8" fmla="*/ 469610 w 1151996"/>
              <a:gd name="connsiteY8" fmla="*/ 44068 h 1151997"/>
              <a:gd name="connsiteX9" fmla="*/ 575998 w 1151996"/>
              <a:gd name="connsiteY9" fmla="*/ 0 h 11519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1151996" h="1151997">
                <a:moveTo>
                  <a:pt x="575998" y="0"/>
                </a:moveTo>
                <a:cubicBezTo>
                  <a:pt x="614503" y="0"/>
                  <a:pt x="653008" y="14689"/>
                  <a:pt x="682386" y="44068"/>
                </a:cubicBezTo>
                <a:lnTo>
                  <a:pt x="1107929" y="469610"/>
                </a:lnTo>
                <a:cubicBezTo>
                  <a:pt x="1166686" y="528367"/>
                  <a:pt x="1166686" y="623630"/>
                  <a:pt x="1107929" y="682387"/>
                </a:cubicBezTo>
                <a:lnTo>
                  <a:pt x="682386" y="1107930"/>
                </a:lnTo>
                <a:cubicBezTo>
                  <a:pt x="623629" y="1166687"/>
                  <a:pt x="528367" y="1166687"/>
                  <a:pt x="469610" y="1107930"/>
                </a:cubicBezTo>
                <a:lnTo>
                  <a:pt x="44067" y="682387"/>
                </a:lnTo>
                <a:cubicBezTo>
                  <a:pt x="-14690" y="623630"/>
                  <a:pt x="-14690" y="528367"/>
                  <a:pt x="44067" y="469610"/>
                </a:cubicBezTo>
                <a:lnTo>
                  <a:pt x="469610" y="44068"/>
                </a:lnTo>
                <a:cubicBezTo>
                  <a:pt x="498988" y="14689"/>
                  <a:pt x="537493" y="0"/>
                  <a:pt x="575998" y="0"/>
                </a:cubicBez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700" dirty="0"/>
              <a:t>1</a:t>
            </a:r>
          </a:p>
        </p:txBody>
      </p:sp>
      <p:sp>
        <p:nvSpPr>
          <p:cNvPr id="22" name="Freeform 21"/>
          <p:cNvSpPr/>
          <p:nvPr/>
        </p:nvSpPr>
        <p:spPr>
          <a:xfrm>
            <a:off x="2116840" y="1986913"/>
            <a:ext cx="863997" cy="863998"/>
          </a:xfrm>
          <a:custGeom>
            <a:avLst/>
            <a:gdLst>
              <a:gd name="connsiteX0" fmla="*/ 1399387 w 3529838"/>
              <a:gd name="connsiteY0" fmla="*/ 1474949 h 3656018"/>
              <a:gd name="connsiteX1" fmla="*/ 3529838 w 3529838"/>
              <a:gd name="connsiteY1" fmla="*/ 1474949 h 3656018"/>
              <a:gd name="connsiteX2" fmla="*/ 3529838 w 3529838"/>
              <a:gd name="connsiteY2" fmla="*/ 3656018 h 3656018"/>
              <a:gd name="connsiteX3" fmla="*/ 1399387 w 3529838"/>
              <a:gd name="connsiteY3" fmla="*/ 3656018 h 3656018"/>
              <a:gd name="connsiteX4" fmla="*/ 575998 w 3529838"/>
              <a:gd name="connsiteY4" fmla="*/ 0 h 3656018"/>
              <a:gd name="connsiteX5" fmla="*/ 682386 w 3529838"/>
              <a:gd name="connsiteY5" fmla="*/ 44068 h 3656018"/>
              <a:gd name="connsiteX6" fmla="*/ 1107929 w 3529838"/>
              <a:gd name="connsiteY6" fmla="*/ 469610 h 3656018"/>
              <a:gd name="connsiteX7" fmla="*/ 1107929 w 3529838"/>
              <a:gd name="connsiteY7" fmla="*/ 682387 h 3656018"/>
              <a:gd name="connsiteX8" fmla="*/ 682386 w 3529838"/>
              <a:gd name="connsiteY8" fmla="*/ 1107930 h 3656018"/>
              <a:gd name="connsiteX9" fmla="*/ 469610 w 3529838"/>
              <a:gd name="connsiteY9" fmla="*/ 1107930 h 3656018"/>
              <a:gd name="connsiteX10" fmla="*/ 44067 w 3529838"/>
              <a:gd name="connsiteY10" fmla="*/ 682387 h 3656018"/>
              <a:gd name="connsiteX11" fmla="*/ 44067 w 3529838"/>
              <a:gd name="connsiteY11" fmla="*/ 469610 h 3656018"/>
              <a:gd name="connsiteX12" fmla="*/ 469610 w 3529838"/>
              <a:gd name="connsiteY12" fmla="*/ 44068 h 3656018"/>
              <a:gd name="connsiteX13" fmla="*/ 575998 w 3529838"/>
              <a:gd name="connsiteY13" fmla="*/ 0 h 3656018"/>
              <a:gd name="connsiteX0" fmla="*/ 1399387 w 3529838"/>
              <a:gd name="connsiteY0" fmla="*/ 1474949 h 3656018"/>
              <a:gd name="connsiteX1" fmla="*/ 3529838 w 3529838"/>
              <a:gd name="connsiteY1" fmla="*/ 1474949 h 3656018"/>
              <a:gd name="connsiteX2" fmla="*/ 1399387 w 3529838"/>
              <a:gd name="connsiteY2" fmla="*/ 3656018 h 3656018"/>
              <a:gd name="connsiteX3" fmla="*/ 1399387 w 3529838"/>
              <a:gd name="connsiteY3" fmla="*/ 1474949 h 3656018"/>
              <a:gd name="connsiteX4" fmla="*/ 575998 w 3529838"/>
              <a:gd name="connsiteY4" fmla="*/ 0 h 3656018"/>
              <a:gd name="connsiteX5" fmla="*/ 682386 w 3529838"/>
              <a:gd name="connsiteY5" fmla="*/ 44068 h 3656018"/>
              <a:gd name="connsiteX6" fmla="*/ 1107929 w 3529838"/>
              <a:gd name="connsiteY6" fmla="*/ 469610 h 3656018"/>
              <a:gd name="connsiteX7" fmla="*/ 1107929 w 3529838"/>
              <a:gd name="connsiteY7" fmla="*/ 682387 h 3656018"/>
              <a:gd name="connsiteX8" fmla="*/ 682386 w 3529838"/>
              <a:gd name="connsiteY8" fmla="*/ 1107930 h 3656018"/>
              <a:gd name="connsiteX9" fmla="*/ 469610 w 3529838"/>
              <a:gd name="connsiteY9" fmla="*/ 1107930 h 3656018"/>
              <a:gd name="connsiteX10" fmla="*/ 44067 w 3529838"/>
              <a:gd name="connsiteY10" fmla="*/ 682387 h 3656018"/>
              <a:gd name="connsiteX11" fmla="*/ 44067 w 3529838"/>
              <a:gd name="connsiteY11" fmla="*/ 469610 h 3656018"/>
              <a:gd name="connsiteX12" fmla="*/ 469610 w 3529838"/>
              <a:gd name="connsiteY12" fmla="*/ 44068 h 3656018"/>
              <a:gd name="connsiteX13" fmla="*/ 575998 w 3529838"/>
              <a:gd name="connsiteY13" fmla="*/ 0 h 3656018"/>
              <a:gd name="connsiteX0" fmla="*/ 1399387 w 1399387"/>
              <a:gd name="connsiteY0" fmla="*/ 1474949 h 3656018"/>
              <a:gd name="connsiteX1" fmla="*/ 1399387 w 1399387"/>
              <a:gd name="connsiteY1" fmla="*/ 3656018 h 3656018"/>
              <a:gd name="connsiteX2" fmla="*/ 1399387 w 1399387"/>
              <a:gd name="connsiteY2" fmla="*/ 1474949 h 3656018"/>
              <a:gd name="connsiteX3" fmla="*/ 575998 w 1399387"/>
              <a:gd name="connsiteY3" fmla="*/ 0 h 3656018"/>
              <a:gd name="connsiteX4" fmla="*/ 682386 w 1399387"/>
              <a:gd name="connsiteY4" fmla="*/ 44068 h 3656018"/>
              <a:gd name="connsiteX5" fmla="*/ 1107929 w 1399387"/>
              <a:gd name="connsiteY5" fmla="*/ 469610 h 3656018"/>
              <a:gd name="connsiteX6" fmla="*/ 1107929 w 1399387"/>
              <a:gd name="connsiteY6" fmla="*/ 682387 h 3656018"/>
              <a:gd name="connsiteX7" fmla="*/ 682386 w 1399387"/>
              <a:gd name="connsiteY7" fmla="*/ 1107930 h 3656018"/>
              <a:gd name="connsiteX8" fmla="*/ 469610 w 1399387"/>
              <a:gd name="connsiteY8" fmla="*/ 1107930 h 3656018"/>
              <a:gd name="connsiteX9" fmla="*/ 44067 w 1399387"/>
              <a:gd name="connsiteY9" fmla="*/ 682387 h 3656018"/>
              <a:gd name="connsiteX10" fmla="*/ 44067 w 1399387"/>
              <a:gd name="connsiteY10" fmla="*/ 469610 h 3656018"/>
              <a:gd name="connsiteX11" fmla="*/ 469610 w 1399387"/>
              <a:gd name="connsiteY11" fmla="*/ 44068 h 3656018"/>
              <a:gd name="connsiteX12" fmla="*/ 575998 w 1399387"/>
              <a:gd name="connsiteY12" fmla="*/ 0 h 3656018"/>
              <a:gd name="connsiteX0" fmla="*/ 575998 w 1151996"/>
              <a:gd name="connsiteY0" fmla="*/ 0 h 1151997"/>
              <a:gd name="connsiteX1" fmla="*/ 682386 w 1151996"/>
              <a:gd name="connsiteY1" fmla="*/ 44068 h 1151997"/>
              <a:gd name="connsiteX2" fmla="*/ 1107929 w 1151996"/>
              <a:gd name="connsiteY2" fmla="*/ 469610 h 1151997"/>
              <a:gd name="connsiteX3" fmla="*/ 1107929 w 1151996"/>
              <a:gd name="connsiteY3" fmla="*/ 682387 h 1151997"/>
              <a:gd name="connsiteX4" fmla="*/ 682386 w 1151996"/>
              <a:gd name="connsiteY4" fmla="*/ 1107930 h 1151997"/>
              <a:gd name="connsiteX5" fmla="*/ 469610 w 1151996"/>
              <a:gd name="connsiteY5" fmla="*/ 1107930 h 1151997"/>
              <a:gd name="connsiteX6" fmla="*/ 44067 w 1151996"/>
              <a:gd name="connsiteY6" fmla="*/ 682387 h 1151997"/>
              <a:gd name="connsiteX7" fmla="*/ 44067 w 1151996"/>
              <a:gd name="connsiteY7" fmla="*/ 469610 h 1151997"/>
              <a:gd name="connsiteX8" fmla="*/ 469610 w 1151996"/>
              <a:gd name="connsiteY8" fmla="*/ 44068 h 1151997"/>
              <a:gd name="connsiteX9" fmla="*/ 575998 w 1151996"/>
              <a:gd name="connsiteY9" fmla="*/ 0 h 11519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1151996" h="1151997">
                <a:moveTo>
                  <a:pt x="575998" y="0"/>
                </a:moveTo>
                <a:cubicBezTo>
                  <a:pt x="614503" y="0"/>
                  <a:pt x="653008" y="14689"/>
                  <a:pt x="682386" y="44068"/>
                </a:cubicBezTo>
                <a:lnTo>
                  <a:pt x="1107929" y="469610"/>
                </a:lnTo>
                <a:cubicBezTo>
                  <a:pt x="1166686" y="528367"/>
                  <a:pt x="1166686" y="623630"/>
                  <a:pt x="1107929" y="682387"/>
                </a:cubicBezTo>
                <a:lnTo>
                  <a:pt x="682386" y="1107930"/>
                </a:lnTo>
                <a:cubicBezTo>
                  <a:pt x="623629" y="1166687"/>
                  <a:pt x="528367" y="1166687"/>
                  <a:pt x="469610" y="1107930"/>
                </a:cubicBezTo>
                <a:lnTo>
                  <a:pt x="44067" y="682387"/>
                </a:lnTo>
                <a:cubicBezTo>
                  <a:pt x="-14690" y="623630"/>
                  <a:pt x="-14690" y="528367"/>
                  <a:pt x="44067" y="469610"/>
                </a:cubicBezTo>
                <a:lnTo>
                  <a:pt x="469610" y="44068"/>
                </a:lnTo>
                <a:cubicBezTo>
                  <a:pt x="498988" y="14689"/>
                  <a:pt x="537493" y="0"/>
                  <a:pt x="575998" y="0"/>
                </a:cubicBez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700" dirty="0"/>
              <a:t>2</a:t>
            </a:r>
          </a:p>
        </p:txBody>
      </p:sp>
      <p:sp>
        <p:nvSpPr>
          <p:cNvPr id="23" name="Freeform 22"/>
          <p:cNvSpPr/>
          <p:nvPr/>
        </p:nvSpPr>
        <p:spPr>
          <a:xfrm>
            <a:off x="3502330" y="2502669"/>
            <a:ext cx="863997" cy="863998"/>
          </a:xfrm>
          <a:custGeom>
            <a:avLst/>
            <a:gdLst>
              <a:gd name="connsiteX0" fmla="*/ 1399387 w 3529838"/>
              <a:gd name="connsiteY0" fmla="*/ 1474949 h 3656018"/>
              <a:gd name="connsiteX1" fmla="*/ 3529838 w 3529838"/>
              <a:gd name="connsiteY1" fmla="*/ 1474949 h 3656018"/>
              <a:gd name="connsiteX2" fmla="*/ 3529838 w 3529838"/>
              <a:gd name="connsiteY2" fmla="*/ 3656018 h 3656018"/>
              <a:gd name="connsiteX3" fmla="*/ 1399387 w 3529838"/>
              <a:gd name="connsiteY3" fmla="*/ 3656018 h 3656018"/>
              <a:gd name="connsiteX4" fmla="*/ 575998 w 3529838"/>
              <a:gd name="connsiteY4" fmla="*/ 0 h 3656018"/>
              <a:gd name="connsiteX5" fmla="*/ 682386 w 3529838"/>
              <a:gd name="connsiteY5" fmla="*/ 44068 h 3656018"/>
              <a:gd name="connsiteX6" fmla="*/ 1107929 w 3529838"/>
              <a:gd name="connsiteY6" fmla="*/ 469610 h 3656018"/>
              <a:gd name="connsiteX7" fmla="*/ 1107929 w 3529838"/>
              <a:gd name="connsiteY7" fmla="*/ 682387 h 3656018"/>
              <a:gd name="connsiteX8" fmla="*/ 682386 w 3529838"/>
              <a:gd name="connsiteY8" fmla="*/ 1107930 h 3656018"/>
              <a:gd name="connsiteX9" fmla="*/ 469610 w 3529838"/>
              <a:gd name="connsiteY9" fmla="*/ 1107930 h 3656018"/>
              <a:gd name="connsiteX10" fmla="*/ 44067 w 3529838"/>
              <a:gd name="connsiteY10" fmla="*/ 682387 h 3656018"/>
              <a:gd name="connsiteX11" fmla="*/ 44067 w 3529838"/>
              <a:gd name="connsiteY11" fmla="*/ 469610 h 3656018"/>
              <a:gd name="connsiteX12" fmla="*/ 469610 w 3529838"/>
              <a:gd name="connsiteY12" fmla="*/ 44068 h 3656018"/>
              <a:gd name="connsiteX13" fmla="*/ 575998 w 3529838"/>
              <a:gd name="connsiteY13" fmla="*/ 0 h 3656018"/>
              <a:gd name="connsiteX0" fmla="*/ 1399387 w 3529838"/>
              <a:gd name="connsiteY0" fmla="*/ 1474949 h 3656018"/>
              <a:gd name="connsiteX1" fmla="*/ 3529838 w 3529838"/>
              <a:gd name="connsiteY1" fmla="*/ 1474949 h 3656018"/>
              <a:gd name="connsiteX2" fmla="*/ 1399387 w 3529838"/>
              <a:gd name="connsiteY2" fmla="*/ 3656018 h 3656018"/>
              <a:gd name="connsiteX3" fmla="*/ 1399387 w 3529838"/>
              <a:gd name="connsiteY3" fmla="*/ 1474949 h 3656018"/>
              <a:gd name="connsiteX4" fmla="*/ 575998 w 3529838"/>
              <a:gd name="connsiteY4" fmla="*/ 0 h 3656018"/>
              <a:gd name="connsiteX5" fmla="*/ 682386 w 3529838"/>
              <a:gd name="connsiteY5" fmla="*/ 44068 h 3656018"/>
              <a:gd name="connsiteX6" fmla="*/ 1107929 w 3529838"/>
              <a:gd name="connsiteY6" fmla="*/ 469610 h 3656018"/>
              <a:gd name="connsiteX7" fmla="*/ 1107929 w 3529838"/>
              <a:gd name="connsiteY7" fmla="*/ 682387 h 3656018"/>
              <a:gd name="connsiteX8" fmla="*/ 682386 w 3529838"/>
              <a:gd name="connsiteY8" fmla="*/ 1107930 h 3656018"/>
              <a:gd name="connsiteX9" fmla="*/ 469610 w 3529838"/>
              <a:gd name="connsiteY9" fmla="*/ 1107930 h 3656018"/>
              <a:gd name="connsiteX10" fmla="*/ 44067 w 3529838"/>
              <a:gd name="connsiteY10" fmla="*/ 682387 h 3656018"/>
              <a:gd name="connsiteX11" fmla="*/ 44067 w 3529838"/>
              <a:gd name="connsiteY11" fmla="*/ 469610 h 3656018"/>
              <a:gd name="connsiteX12" fmla="*/ 469610 w 3529838"/>
              <a:gd name="connsiteY12" fmla="*/ 44068 h 3656018"/>
              <a:gd name="connsiteX13" fmla="*/ 575998 w 3529838"/>
              <a:gd name="connsiteY13" fmla="*/ 0 h 3656018"/>
              <a:gd name="connsiteX0" fmla="*/ 1399387 w 1399387"/>
              <a:gd name="connsiteY0" fmla="*/ 1474949 h 3656018"/>
              <a:gd name="connsiteX1" fmla="*/ 1399387 w 1399387"/>
              <a:gd name="connsiteY1" fmla="*/ 3656018 h 3656018"/>
              <a:gd name="connsiteX2" fmla="*/ 1399387 w 1399387"/>
              <a:gd name="connsiteY2" fmla="*/ 1474949 h 3656018"/>
              <a:gd name="connsiteX3" fmla="*/ 575998 w 1399387"/>
              <a:gd name="connsiteY3" fmla="*/ 0 h 3656018"/>
              <a:gd name="connsiteX4" fmla="*/ 682386 w 1399387"/>
              <a:gd name="connsiteY4" fmla="*/ 44068 h 3656018"/>
              <a:gd name="connsiteX5" fmla="*/ 1107929 w 1399387"/>
              <a:gd name="connsiteY5" fmla="*/ 469610 h 3656018"/>
              <a:gd name="connsiteX6" fmla="*/ 1107929 w 1399387"/>
              <a:gd name="connsiteY6" fmla="*/ 682387 h 3656018"/>
              <a:gd name="connsiteX7" fmla="*/ 682386 w 1399387"/>
              <a:gd name="connsiteY7" fmla="*/ 1107930 h 3656018"/>
              <a:gd name="connsiteX8" fmla="*/ 469610 w 1399387"/>
              <a:gd name="connsiteY8" fmla="*/ 1107930 h 3656018"/>
              <a:gd name="connsiteX9" fmla="*/ 44067 w 1399387"/>
              <a:gd name="connsiteY9" fmla="*/ 682387 h 3656018"/>
              <a:gd name="connsiteX10" fmla="*/ 44067 w 1399387"/>
              <a:gd name="connsiteY10" fmla="*/ 469610 h 3656018"/>
              <a:gd name="connsiteX11" fmla="*/ 469610 w 1399387"/>
              <a:gd name="connsiteY11" fmla="*/ 44068 h 3656018"/>
              <a:gd name="connsiteX12" fmla="*/ 575998 w 1399387"/>
              <a:gd name="connsiteY12" fmla="*/ 0 h 3656018"/>
              <a:gd name="connsiteX0" fmla="*/ 575998 w 1151996"/>
              <a:gd name="connsiteY0" fmla="*/ 0 h 1151997"/>
              <a:gd name="connsiteX1" fmla="*/ 682386 w 1151996"/>
              <a:gd name="connsiteY1" fmla="*/ 44068 h 1151997"/>
              <a:gd name="connsiteX2" fmla="*/ 1107929 w 1151996"/>
              <a:gd name="connsiteY2" fmla="*/ 469610 h 1151997"/>
              <a:gd name="connsiteX3" fmla="*/ 1107929 w 1151996"/>
              <a:gd name="connsiteY3" fmla="*/ 682387 h 1151997"/>
              <a:gd name="connsiteX4" fmla="*/ 682386 w 1151996"/>
              <a:gd name="connsiteY4" fmla="*/ 1107930 h 1151997"/>
              <a:gd name="connsiteX5" fmla="*/ 469610 w 1151996"/>
              <a:gd name="connsiteY5" fmla="*/ 1107930 h 1151997"/>
              <a:gd name="connsiteX6" fmla="*/ 44067 w 1151996"/>
              <a:gd name="connsiteY6" fmla="*/ 682387 h 1151997"/>
              <a:gd name="connsiteX7" fmla="*/ 44067 w 1151996"/>
              <a:gd name="connsiteY7" fmla="*/ 469610 h 1151997"/>
              <a:gd name="connsiteX8" fmla="*/ 469610 w 1151996"/>
              <a:gd name="connsiteY8" fmla="*/ 44068 h 1151997"/>
              <a:gd name="connsiteX9" fmla="*/ 575998 w 1151996"/>
              <a:gd name="connsiteY9" fmla="*/ 0 h 11519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1151996" h="1151997">
                <a:moveTo>
                  <a:pt x="575998" y="0"/>
                </a:moveTo>
                <a:cubicBezTo>
                  <a:pt x="614503" y="0"/>
                  <a:pt x="653008" y="14689"/>
                  <a:pt x="682386" y="44068"/>
                </a:cubicBezTo>
                <a:lnTo>
                  <a:pt x="1107929" y="469610"/>
                </a:lnTo>
                <a:cubicBezTo>
                  <a:pt x="1166686" y="528367"/>
                  <a:pt x="1166686" y="623630"/>
                  <a:pt x="1107929" y="682387"/>
                </a:cubicBezTo>
                <a:lnTo>
                  <a:pt x="682386" y="1107930"/>
                </a:lnTo>
                <a:cubicBezTo>
                  <a:pt x="623629" y="1166687"/>
                  <a:pt x="528367" y="1166687"/>
                  <a:pt x="469610" y="1107930"/>
                </a:cubicBezTo>
                <a:lnTo>
                  <a:pt x="44067" y="682387"/>
                </a:lnTo>
                <a:cubicBezTo>
                  <a:pt x="-14690" y="623630"/>
                  <a:pt x="-14690" y="528367"/>
                  <a:pt x="44067" y="469610"/>
                </a:cubicBezTo>
                <a:lnTo>
                  <a:pt x="469610" y="44068"/>
                </a:lnTo>
                <a:cubicBezTo>
                  <a:pt x="498988" y="14689"/>
                  <a:pt x="537493" y="0"/>
                  <a:pt x="575998" y="0"/>
                </a:cubicBez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700" dirty="0"/>
              <a:t>3</a:t>
            </a:r>
          </a:p>
        </p:txBody>
      </p:sp>
      <p:sp>
        <p:nvSpPr>
          <p:cNvPr id="24" name="Freeform 23"/>
          <p:cNvSpPr/>
          <p:nvPr/>
        </p:nvSpPr>
        <p:spPr>
          <a:xfrm>
            <a:off x="4809443" y="1986913"/>
            <a:ext cx="863997" cy="863998"/>
          </a:xfrm>
          <a:custGeom>
            <a:avLst/>
            <a:gdLst>
              <a:gd name="connsiteX0" fmla="*/ 1399387 w 3529838"/>
              <a:gd name="connsiteY0" fmla="*/ 1474949 h 3656018"/>
              <a:gd name="connsiteX1" fmla="*/ 3529838 w 3529838"/>
              <a:gd name="connsiteY1" fmla="*/ 1474949 h 3656018"/>
              <a:gd name="connsiteX2" fmla="*/ 3529838 w 3529838"/>
              <a:gd name="connsiteY2" fmla="*/ 3656018 h 3656018"/>
              <a:gd name="connsiteX3" fmla="*/ 1399387 w 3529838"/>
              <a:gd name="connsiteY3" fmla="*/ 3656018 h 3656018"/>
              <a:gd name="connsiteX4" fmla="*/ 575998 w 3529838"/>
              <a:gd name="connsiteY4" fmla="*/ 0 h 3656018"/>
              <a:gd name="connsiteX5" fmla="*/ 682386 w 3529838"/>
              <a:gd name="connsiteY5" fmla="*/ 44068 h 3656018"/>
              <a:gd name="connsiteX6" fmla="*/ 1107929 w 3529838"/>
              <a:gd name="connsiteY6" fmla="*/ 469610 h 3656018"/>
              <a:gd name="connsiteX7" fmla="*/ 1107929 w 3529838"/>
              <a:gd name="connsiteY7" fmla="*/ 682387 h 3656018"/>
              <a:gd name="connsiteX8" fmla="*/ 682386 w 3529838"/>
              <a:gd name="connsiteY8" fmla="*/ 1107930 h 3656018"/>
              <a:gd name="connsiteX9" fmla="*/ 469610 w 3529838"/>
              <a:gd name="connsiteY9" fmla="*/ 1107930 h 3656018"/>
              <a:gd name="connsiteX10" fmla="*/ 44067 w 3529838"/>
              <a:gd name="connsiteY10" fmla="*/ 682387 h 3656018"/>
              <a:gd name="connsiteX11" fmla="*/ 44067 w 3529838"/>
              <a:gd name="connsiteY11" fmla="*/ 469610 h 3656018"/>
              <a:gd name="connsiteX12" fmla="*/ 469610 w 3529838"/>
              <a:gd name="connsiteY12" fmla="*/ 44068 h 3656018"/>
              <a:gd name="connsiteX13" fmla="*/ 575998 w 3529838"/>
              <a:gd name="connsiteY13" fmla="*/ 0 h 3656018"/>
              <a:gd name="connsiteX0" fmla="*/ 1399387 w 3529838"/>
              <a:gd name="connsiteY0" fmla="*/ 1474949 h 3656018"/>
              <a:gd name="connsiteX1" fmla="*/ 3529838 w 3529838"/>
              <a:gd name="connsiteY1" fmla="*/ 1474949 h 3656018"/>
              <a:gd name="connsiteX2" fmla="*/ 1399387 w 3529838"/>
              <a:gd name="connsiteY2" fmla="*/ 3656018 h 3656018"/>
              <a:gd name="connsiteX3" fmla="*/ 1399387 w 3529838"/>
              <a:gd name="connsiteY3" fmla="*/ 1474949 h 3656018"/>
              <a:gd name="connsiteX4" fmla="*/ 575998 w 3529838"/>
              <a:gd name="connsiteY4" fmla="*/ 0 h 3656018"/>
              <a:gd name="connsiteX5" fmla="*/ 682386 w 3529838"/>
              <a:gd name="connsiteY5" fmla="*/ 44068 h 3656018"/>
              <a:gd name="connsiteX6" fmla="*/ 1107929 w 3529838"/>
              <a:gd name="connsiteY6" fmla="*/ 469610 h 3656018"/>
              <a:gd name="connsiteX7" fmla="*/ 1107929 w 3529838"/>
              <a:gd name="connsiteY7" fmla="*/ 682387 h 3656018"/>
              <a:gd name="connsiteX8" fmla="*/ 682386 w 3529838"/>
              <a:gd name="connsiteY8" fmla="*/ 1107930 h 3656018"/>
              <a:gd name="connsiteX9" fmla="*/ 469610 w 3529838"/>
              <a:gd name="connsiteY9" fmla="*/ 1107930 h 3656018"/>
              <a:gd name="connsiteX10" fmla="*/ 44067 w 3529838"/>
              <a:gd name="connsiteY10" fmla="*/ 682387 h 3656018"/>
              <a:gd name="connsiteX11" fmla="*/ 44067 w 3529838"/>
              <a:gd name="connsiteY11" fmla="*/ 469610 h 3656018"/>
              <a:gd name="connsiteX12" fmla="*/ 469610 w 3529838"/>
              <a:gd name="connsiteY12" fmla="*/ 44068 h 3656018"/>
              <a:gd name="connsiteX13" fmla="*/ 575998 w 3529838"/>
              <a:gd name="connsiteY13" fmla="*/ 0 h 3656018"/>
              <a:gd name="connsiteX0" fmla="*/ 1399387 w 1399387"/>
              <a:gd name="connsiteY0" fmla="*/ 1474949 h 3656018"/>
              <a:gd name="connsiteX1" fmla="*/ 1399387 w 1399387"/>
              <a:gd name="connsiteY1" fmla="*/ 3656018 h 3656018"/>
              <a:gd name="connsiteX2" fmla="*/ 1399387 w 1399387"/>
              <a:gd name="connsiteY2" fmla="*/ 1474949 h 3656018"/>
              <a:gd name="connsiteX3" fmla="*/ 575998 w 1399387"/>
              <a:gd name="connsiteY3" fmla="*/ 0 h 3656018"/>
              <a:gd name="connsiteX4" fmla="*/ 682386 w 1399387"/>
              <a:gd name="connsiteY4" fmla="*/ 44068 h 3656018"/>
              <a:gd name="connsiteX5" fmla="*/ 1107929 w 1399387"/>
              <a:gd name="connsiteY5" fmla="*/ 469610 h 3656018"/>
              <a:gd name="connsiteX6" fmla="*/ 1107929 w 1399387"/>
              <a:gd name="connsiteY6" fmla="*/ 682387 h 3656018"/>
              <a:gd name="connsiteX7" fmla="*/ 682386 w 1399387"/>
              <a:gd name="connsiteY7" fmla="*/ 1107930 h 3656018"/>
              <a:gd name="connsiteX8" fmla="*/ 469610 w 1399387"/>
              <a:gd name="connsiteY8" fmla="*/ 1107930 h 3656018"/>
              <a:gd name="connsiteX9" fmla="*/ 44067 w 1399387"/>
              <a:gd name="connsiteY9" fmla="*/ 682387 h 3656018"/>
              <a:gd name="connsiteX10" fmla="*/ 44067 w 1399387"/>
              <a:gd name="connsiteY10" fmla="*/ 469610 h 3656018"/>
              <a:gd name="connsiteX11" fmla="*/ 469610 w 1399387"/>
              <a:gd name="connsiteY11" fmla="*/ 44068 h 3656018"/>
              <a:gd name="connsiteX12" fmla="*/ 575998 w 1399387"/>
              <a:gd name="connsiteY12" fmla="*/ 0 h 3656018"/>
              <a:gd name="connsiteX0" fmla="*/ 575998 w 1151996"/>
              <a:gd name="connsiteY0" fmla="*/ 0 h 1151997"/>
              <a:gd name="connsiteX1" fmla="*/ 682386 w 1151996"/>
              <a:gd name="connsiteY1" fmla="*/ 44068 h 1151997"/>
              <a:gd name="connsiteX2" fmla="*/ 1107929 w 1151996"/>
              <a:gd name="connsiteY2" fmla="*/ 469610 h 1151997"/>
              <a:gd name="connsiteX3" fmla="*/ 1107929 w 1151996"/>
              <a:gd name="connsiteY3" fmla="*/ 682387 h 1151997"/>
              <a:gd name="connsiteX4" fmla="*/ 682386 w 1151996"/>
              <a:gd name="connsiteY4" fmla="*/ 1107930 h 1151997"/>
              <a:gd name="connsiteX5" fmla="*/ 469610 w 1151996"/>
              <a:gd name="connsiteY5" fmla="*/ 1107930 h 1151997"/>
              <a:gd name="connsiteX6" fmla="*/ 44067 w 1151996"/>
              <a:gd name="connsiteY6" fmla="*/ 682387 h 1151997"/>
              <a:gd name="connsiteX7" fmla="*/ 44067 w 1151996"/>
              <a:gd name="connsiteY7" fmla="*/ 469610 h 1151997"/>
              <a:gd name="connsiteX8" fmla="*/ 469610 w 1151996"/>
              <a:gd name="connsiteY8" fmla="*/ 44068 h 1151997"/>
              <a:gd name="connsiteX9" fmla="*/ 575998 w 1151996"/>
              <a:gd name="connsiteY9" fmla="*/ 0 h 11519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1151996" h="1151997">
                <a:moveTo>
                  <a:pt x="575998" y="0"/>
                </a:moveTo>
                <a:cubicBezTo>
                  <a:pt x="614503" y="0"/>
                  <a:pt x="653008" y="14689"/>
                  <a:pt x="682386" y="44068"/>
                </a:cubicBezTo>
                <a:lnTo>
                  <a:pt x="1107929" y="469610"/>
                </a:lnTo>
                <a:cubicBezTo>
                  <a:pt x="1166686" y="528367"/>
                  <a:pt x="1166686" y="623630"/>
                  <a:pt x="1107929" y="682387"/>
                </a:cubicBezTo>
                <a:lnTo>
                  <a:pt x="682386" y="1107930"/>
                </a:lnTo>
                <a:cubicBezTo>
                  <a:pt x="623629" y="1166687"/>
                  <a:pt x="528367" y="1166687"/>
                  <a:pt x="469610" y="1107930"/>
                </a:cubicBezTo>
                <a:lnTo>
                  <a:pt x="44067" y="682387"/>
                </a:lnTo>
                <a:cubicBezTo>
                  <a:pt x="-14690" y="623630"/>
                  <a:pt x="-14690" y="528367"/>
                  <a:pt x="44067" y="469610"/>
                </a:cubicBezTo>
                <a:lnTo>
                  <a:pt x="469610" y="44068"/>
                </a:lnTo>
                <a:cubicBezTo>
                  <a:pt x="498988" y="14689"/>
                  <a:pt x="537493" y="0"/>
                  <a:pt x="575998" y="0"/>
                </a:cubicBez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700" dirty="0"/>
              <a:t>4</a:t>
            </a:r>
          </a:p>
        </p:txBody>
      </p:sp>
      <p:sp>
        <p:nvSpPr>
          <p:cNvPr id="25" name="Freeform 24"/>
          <p:cNvSpPr/>
          <p:nvPr/>
        </p:nvSpPr>
        <p:spPr>
          <a:xfrm>
            <a:off x="6139707" y="2502669"/>
            <a:ext cx="863997" cy="863998"/>
          </a:xfrm>
          <a:custGeom>
            <a:avLst/>
            <a:gdLst>
              <a:gd name="connsiteX0" fmla="*/ 1399387 w 3529838"/>
              <a:gd name="connsiteY0" fmla="*/ 1474949 h 3656018"/>
              <a:gd name="connsiteX1" fmla="*/ 3529838 w 3529838"/>
              <a:gd name="connsiteY1" fmla="*/ 1474949 h 3656018"/>
              <a:gd name="connsiteX2" fmla="*/ 3529838 w 3529838"/>
              <a:gd name="connsiteY2" fmla="*/ 3656018 h 3656018"/>
              <a:gd name="connsiteX3" fmla="*/ 1399387 w 3529838"/>
              <a:gd name="connsiteY3" fmla="*/ 3656018 h 3656018"/>
              <a:gd name="connsiteX4" fmla="*/ 575998 w 3529838"/>
              <a:gd name="connsiteY4" fmla="*/ 0 h 3656018"/>
              <a:gd name="connsiteX5" fmla="*/ 682386 w 3529838"/>
              <a:gd name="connsiteY5" fmla="*/ 44068 h 3656018"/>
              <a:gd name="connsiteX6" fmla="*/ 1107929 w 3529838"/>
              <a:gd name="connsiteY6" fmla="*/ 469610 h 3656018"/>
              <a:gd name="connsiteX7" fmla="*/ 1107929 w 3529838"/>
              <a:gd name="connsiteY7" fmla="*/ 682387 h 3656018"/>
              <a:gd name="connsiteX8" fmla="*/ 682386 w 3529838"/>
              <a:gd name="connsiteY8" fmla="*/ 1107930 h 3656018"/>
              <a:gd name="connsiteX9" fmla="*/ 469610 w 3529838"/>
              <a:gd name="connsiteY9" fmla="*/ 1107930 h 3656018"/>
              <a:gd name="connsiteX10" fmla="*/ 44067 w 3529838"/>
              <a:gd name="connsiteY10" fmla="*/ 682387 h 3656018"/>
              <a:gd name="connsiteX11" fmla="*/ 44067 w 3529838"/>
              <a:gd name="connsiteY11" fmla="*/ 469610 h 3656018"/>
              <a:gd name="connsiteX12" fmla="*/ 469610 w 3529838"/>
              <a:gd name="connsiteY12" fmla="*/ 44068 h 3656018"/>
              <a:gd name="connsiteX13" fmla="*/ 575998 w 3529838"/>
              <a:gd name="connsiteY13" fmla="*/ 0 h 3656018"/>
              <a:gd name="connsiteX0" fmla="*/ 1399387 w 3529838"/>
              <a:gd name="connsiteY0" fmla="*/ 1474949 h 3656018"/>
              <a:gd name="connsiteX1" fmla="*/ 3529838 w 3529838"/>
              <a:gd name="connsiteY1" fmla="*/ 1474949 h 3656018"/>
              <a:gd name="connsiteX2" fmla="*/ 1399387 w 3529838"/>
              <a:gd name="connsiteY2" fmla="*/ 3656018 h 3656018"/>
              <a:gd name="connsiteX3" fmla="*/ 1399387 w 3529838"/>
              <a:gd name="connsiteY3" fmla="*/ 1474949 h 3656018"/>
              <a:gd name="connsiteX4" fmla="*/ 575998 w 3529838"/>
              <a:gd name="connsiteY4" fmla="*/ 0 h 3656018"/>
              <a:gd name="connsiteX5" fmla="*/ 682386 w 3529838"/>
              <a:gd name="connsiteY5" fmla="*/ 44068 h 3656018"/>
              <a:gd name="connsiteX6" fmla="*/ 1107929 w 3529838"/>
              <a:gd name="connsiteY6" fmla="*/ 469610 h 3656018"/>
              <a:gd name="connsiteX7" fmla="*/ 1107929 w 3529838"/>
              <a:gd name="connsiteY7" fmla="*/ 682387 h 3656018"/>
              <a:gd name="connsiteX8" fmla="*/ 682386 w 3529838"/>
              <a:gd name="connsiteY8" fmla="*/ 1107930 h 3656018"/>
              <a:gd name="connsiteX9" fmla="*/ 469610 w 3529838"/>
              <a:gd name="connsiteY9" fmla="*/ 1107930 h 3656018"/>
              <a:gd name="connsiteX10" fmla="*/ 44067 w 3529838"/>
              <a:gd name="connsiteY10" fmla="*/ 682387 h 3656018"/>
              <a:gd name="connsiteX11" fmla="*/ 44067 w 3529838"/>
              <a:gd name="connsiteY11" fmla="*/ 469610 h 3656018"/>
              <a:gd name="connsiteX12" fmla="*/ 469610 w 3529838"/>
              <a:gd name="connsiteY12" fmla="*/ 44068 h 3656018"/>
              <a:gd name="connsiteX13" fmla="*/ 575998 w 3529838"/>
              <a:gd name="connsiteY13" fmla="*/ 0 h 3656018"/>
              <a:gd name="connsiteX0" fmla="*/ 1399387 w 1399387"/>
              <a:gd name="connsiteY0" fmla="*/ 1474949 h 3656018"/>
              <a:gd name="connsiteX1" fmla="*/ 1399387 w 1399387"/>
              <a:gd name="connsiteY1" fmla="*/ 3656018 h 3656018"/>
              <a:gd name="connsiteX2" fmla="*/ 1399387 w 1399387"/>
              <a:gd name="connsiteY2" fmla="*/ 1474949 h 3656018"/>
              <a:gd name="connsiteX3" fmla="*/ 575998 w 1399387"/>
              <a:gd name="connsiteY3" fmla="*/ 0 h 3656018"/>
              <a:gd name="connsiteX4" fmla="*/ 682386 w 1399387"/>
              <a:gd name="connsiteY4" fmla="*/ 44068 h 3656018"/>
              <a:gd name="connsiteX5" fmla="*/ 1107929 w 1399387"/>
              <a:gd name="connsiteY5" fmla="*/ 469610 h 3656018"/>
              <a:gd name="connsiteX6" fmla="*/ 1107929 w 1399387"/>
              <a:gd name="connsiteY6" fmla="*/ 682387 h 3656018"/>
              <a:gd name="connsiteX7" fmla="*/ 682386 w 1399387"/>
              <a:gd name="connsiteY7" fmla="*/ 1107930 h 3656018"/>
              <a:gd name="connsiteX8" fmla="*/ 469610 w 1399387"/>
              <a:gd name="connsiteY8" fmla="*/ 1107930 h 3656018"/>
              <a:gd name="connsiteX9" fmla="*/ 44067 w 1399387"/>
              <a:gd name="connsiteY9" fmla="*/ 682387 h 3656018"/>
              <a:gd name="connsiteX10" fmla="*/ 44067 w 1399387"/>
              <a:gd name="connsiteY10" fmla="*/ 469610 h 3656018"/>
              <a:gd name="connsiteX11" fmla="*/ 469610 w 1399387"/>
              <a:gd name="connsiteY11" fmla="*/ 44068 h 3656018"/>
              <a:gd name="connsiteX12" fmla="*/ 575998 w 1399387"/>
              <a:gd name="connsiteY12" fmla="*/ 0 h 3656018"/>
              <a:gd name="connsiteX0" fmla="*/ 575998 w 1151996"/>
              <a:gd name="connsiteY0" fmla="*/ 0 h 1151997"/>
              <a:gd name="connsiteX1" fmla="*/ 682386 w 1151996"/>
              <a:gd name="connsiteY1" fmla="*/ 44068 h 1151997"/>
              <a:gd name="connsiteX2" fmla="*/ 1107929 w 1151996"/>
              <a:gd name="connsiteY2" fmla="*/ 469610 h 1151997"/>
              <a:gd name="connsiteX3" fmla="*/ 1107929 w 1151996"/>
              <a:gd name="connsiteY3" fmla="*/ 682387 h 1151997"/>
              <a:gd name="connsiteX4" fmla="*/ 682386 w 1151996"/>
              <a:gd name="connsiteY4" fmla="*/ 1107930 h 1151997"/>
              <a:gd name="connsiteX5" fmla="*/ 469610 w 1151996"/>
              <a:gd name="connsiteY5" fmla="*/ 1107930 h 1151997"/>
              <a:gd name="connsiteX6" fmla="*/ 44067 w 1151996"/>
              <a:gd name="connsiteY6" fmla="*/ 682387 h 1151997"/>
              <a:gd name="connsiteX7" fmla="*/ 44067 w 1151996"/>
              <a:gd name="connsiteY7" fmla="*/ 469610 h 1151997"/>
              <a:gd name="connsiteX8" fmla="*/ 469610 w 1151996"/>
              <a:gd name="connsiteY8" fmla="*/ 44068 h 1151997"/>
              <a:gd name="connsiteX9" fmla="*/ 575998 w 1151996"/>
              <a:gd name="connsiteY9" fmla="*/ 0 h 11519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1151996" h="1151997">
                <a:moveTo>
                  <a:pt x="575998" y="0"/>
                </a:moveTo>
                <a:cubicBezTo>
                  <a:pt x="614503" y="0"/>
                  <a:pt x="653008" y="14689"/>
                  <a:pt x="682386" y="44068"/>
                </a:cubicBezTo>
                <a:lnTo>
                  <a:pt x="1107929" y="469610"/>
                </a:lnTo>
                <a:cubicBezTo>
                  <a:pt x="1166686" y="528367"/>
                  <a:pt x="1166686" y="623630"/>
                  <a:pt x="1107929" y="682387"/>
                </a:cubicBezTo>
                <a:lnTo>
                  <a:pt x="682386" y="1107930"/>
                </a:lnTo>
                <a:cubicBezTo>
                  <a:pt x="623629" y="1166687"/>
                  <a:pt x="528367" y="1166687"/>
                  <a:pt x="469610" y="1107930"/>
                </a:cubicBezTo>
                <a:lnTo>
                  <a:pt x="44067" y="682387"/>
                </a:lnTo>
                <a:cubicBezTo>
                  <a:pt x="-14690" y="623630"/>
                  <a:pt x="-14690" y="528367"/>
                  <a:pt x="44067" y="469610"/>
                </a:cubicBezTo>
                <a:lnTo>
                  <a:pt x="469610" y="44068"/>
                </a:lnTo>
                <a:cubicBezTo>
                  <a:pt x="498988" y="14689"/>
                  <a:pt x="537493" y="0"/>
                  <a:pt x="575998" y="0"/>
                </a:cubicBez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700" dirty="0"/>
              <a:t>5</a:t>
            </a:r>
          </a:p>
        </p:txBody>
      </p:sp>
      <p:sp>
        <p:nvSpPr>
          <p:cNvPr id="26" name="Freeform 25"/>
          <p:cNvSpPr/>
          <p:nvPr/>
        </p:nvSpPr>
        <p:spPr>
          <a:xfrm>
            <a:off x="7446821" y="1986913"/>
            <a:ext cx="863997" cy="863998"/>
          </a:xfrm>
          <a:custGeom>
            <a:avLst/>
            <a:gdLst>
              <a:gd name="connsiteX0" fmla="*/ 1399387 w 3529838"/>
              <a:gd name="connsiteY0" fmla="*/ 1474949 h 3656018"/>
              <a:gd name="connsiteX1" fmla="*/ 3529838 w 3529838"/>
              <a:gd name="connsiteY1" fmla="*/ 1474949 h 3656018"/>
              <a:gd name="connsiteX2" fmla="*/ 3529838 w 3529838"/>
              <a:gd name="connsiteY2" fmla="*/ 3656018 h 3656018"/>
              <a:gd name="connsiteX3" fmla="*/ 1399387 w 3529838"/>
              <a:gd name="connsiteY3" fmla="*/ 3656018 h 3656018"/>
              <a:gd name="connsiteX4" fmla="*/ 575998 w 3529838"/>
              <a:gd name="connsiteY4" fmla="*/ 0 h 3656018"/>
              <a:gd name="connsiteX5" fmla="*/ 682386 w 3529838"/>
              <a:gd name="connsiteY5" fmla="*/ 44068 h 3656018"/>
              <a:gd name="connsiteX6" fmla="*/ 1107929 w 3529838"/>
              <a:gd name="connsiteY6" fmla="*/ 469610 h 3656018"/>
              <a:gd name="connsiteX7" fmla="*/ 1107929 w 3529838"/>
              <a:gd name="connsiteY7" fmla="*/ 682387 h 3656018"/>
              <a:gd name="connsiteX8" fmla="*/ 682386 w 3529838"/>
              <a:gd name="connsiteY8" fmla="*/ 1107930 h 3656018"/>
              <a:gd name="connsiteX9" fmla="*/ 469610 w 3529838"/>
              <a:gd name="connsiteY9" fmla="*/ 1107930 h 3656018"/>
              <a:gd name="connsiteX10" fmla="*/ 44067 w 3529838"/>
              <a:gd name="connsiteY10" fmla="*/ 682387 h 3656018"/>
              <a:gd name="connsiteX11" fmla="*/ 44067 w 3529838"/>
              <a:gd name="connsiteY11" fmla="*/ 469610 h 3656018"/>
              <a:gd name="connsiteX12" fmla="*/ 469610 w 3529838"/>
              <a:gd name="connsiteY12" fmla="*/ 44068 h 3656018"/>
              <a:gd name="connsiteX13" fmla="*/ 575998 w 3529838"/>
              <a:gd name="connsiteY13" fmla="*/ 0 h 3656018"/>
              <a:gd name="connsiteX0" fmla="*/ 1399387 w 3529838"/>
              <a:gd name="connsiteY0" fmla="*/ 1474949 h 3656018"/>
              <a:gd name="connsiteX1" fmla="*/ 3529838 w 3529838"/>
              <a:gd name="connsiteY1" fmla="*/ 1474949 h 3656018"/>
              <a:gd name="connsiteX2" fmla="*/ 1399387 w 3529838"/>
              <a:gd name="connsiteY2" fmla="*/ 3656018 h 3656018"/>
              <a:gd name="connsiteX3" fmla="*/ 1399387 w 3529838"/>
              <a:gd name="connsiteY3" fmla="*/ 1474949 h 3656018"/>
              <a:gd name="connsiteX4" fmla="*/ 575998 w 3529838"/>
              <a:gd name="connsiteY4" fmla="*/ 0 h 3656018"/>
              <a:gd name="connsiteX5" fmla="*/ 682386 w 3529838"/>
              <a:gd name="connsiteY5" fmla="*/ 44068 h 3656018"/>
              <a:gd name="connsiteX6" fmla="*/ 1107929 w 3529838"/>
              <a:gd name="connsiteY6" fmla="*/ 469610 h 3656018"/>
              <a:gd name="connsiteX7" fmla="*/ 1107929 w 3529838"/>
              <a:gd name="connsiteY7" fmla="*/ 682387 h 3656018"/>
              <a:gd name="connsiteX8" fmla="*/ 682386 w 3529838"/>
              <a:gd name="connsiteY8" fmla="*/ 1107930 h 3656018"/>
              <a:gd name="connsiteX9" fmla="*/ 469610 w 3529838"/>
              <a:gd name="connsiteY9" fmla="*/ 1107930 h 3656018"/>
              <a:gd name="connsiteX10" fmla="*/ 44067 w 3529838"/>
              <a:gd name="connsiteY10" fmla="*/ 682387 h 3656018"/>
              <a:gd name="connsiteX11" fmla="*/ 44067 w 3529838"/>
              <a:gd name="connsiteY11" fmla="*/ 469610 h 3656018"/>
              <a:gd name="connsiteX12" fmla="*/ 469610 w 3529838"/>
              <a:gd name="connsiteY12" fmla="*/ 44068 h 3656018"/>
              <a:gd name="connsiteX13" fmla="*/ 575998 w 3529838"/>
              <a:gd name="connsiteY13" fmla="*/ 0 h 3656018"/>
              <a:gd name="connsiteX0" fmla="*/ 1399387 w 1399387"/>
              <a:gd name="connsiteY0" fmla="*/ 1474949 h 3656018"/>
              <a:gd name="connsiteX1" fmla="*/ 1399387 w 1399387"/>
              <a:gd name="connsiteY1" fmla="*/ 3656018 h 3656018"/>
              <a:gd name="connsiteX2" fmla="*/ 1399387 w 1399387"/>
              <a:gd name="connsiteY2" fmla="*/ 1474949 h 3656018"/>
              <a:gd name="connsiteX3" fmla="*/ 575998 w 1399387"/>
              <a:gd name="connsiteY3" fmla="*/ 0 h 3656018"/>
              <a:gd name="connsiteX4" fmla="*/ 682386 w 1399387"/>
              <a:gd name="connsiteY4" fmla="*/ 44068 h 3656018"/>
              <a:gd name="connsiteX5" fmla="*/ 1107929 w 1399387"/>
              <a:gd name="connsiteY5" fmla="*/ 469610 h 3656018"/>
              <a:gd name="connsiteX6" fmla="*/ 1107929 w 1399387"/>
              <a:gd name="connsiteY6" fmla="*/ 682387 h 3656018"/>
              <a:gd name="connsiteX7" fmla="*/ 682386 w 1399387"/>
              <a:gd name="connsiteY7" fmla="*/ 1107930 h 3656018"/>
              <a:gd name="connsiteX8" fmla="*/ 469610 w 1399387"/>
              <a:gd name="connsiteY8" fmla="*/ 1107930 h 3656018"/>
              <a:gd name="connsiteX9" fmla="*/ 44067 w 1399387"/>
              <a:gd name="connsiteY9" fmla="*/ 682387 h 3656018"/>
              <a:gd name="connsiteX10" fmla="*/ 44067 w 1399387"/>
              <a:gd name="connsiteY10" fmla="*/ 469610 h 3656018"/>
              <a:gd name="connsiteX11" fmla="*/ 469610 w 1399387"/>
              <a:gd name="connsiteY11" fmla="*/ 44068 h 3656018"/>
              <a:gd name="connsiteX12" fmla="*/ 575998 w 1399387"/>
              <a:gd name="connsiteY12" fmla="*/ 0 h 3656018"/>
              <a:gd name="connsiteX0" fmla="*/ 575998 w 1151996"/>
              <a:gd name="connsiteY0" fmla="*/ 0 h 1151997"/>
              <a:gd name="connsiteX1" fmla="*/ 682386 w 1151996"/>
              <a:gd name="connsiteY1" fmla="*/ 44068 h 1151997"/>
              <a:gd name="connsiteX2" fmla="*/ 1107929 w 1151996"/>
              <a:gd name="connsiteY2" fmla="*/ 469610 h 1151997"/>
              <a:gd name="connsiteX3" fmla="*/ 1107929 w 1151996"/>
              <a:gd name="connsiteY3" fmla="*/ 682387 h 1151997"/>
              <a:gd name="connsiteX4" fmla="*/ 682386 w 1151996"/>
              <a:gd name="connsiteY4" fmla="*/ 1107930 h 1151997"/>
              <a:gd name="connsiteX5" fmla="*/ 469610 w 1151996"/>
              <a:gd name="connsiteY5" fmla="*/ 1107930 h 1151997"/>
              <a:gd name="connsiteX6" fmla="*/ 44067 w 1151996"/>
              <a:gd name="connsiteY6" fmla="*/ 682387 h 1151997"/>
              <a:gd name="connsiteX7" fmla="*/ 44067 w 1151996"/>
              <a:gd name="connsiteY7" fmla="*/ 469610 h 1151997"/>
              <a:gd name="connsiteX8" fmla="*/ 469610 w 1151996"/>
              <a:gd name="connsiteY8" fmla="*/ 44068 h 1151997"/>
              <a:gd name="connsiteX9" fmla="*/ 575998 w 1151996"/>
              <a:gd name="connsiteY9" fmla="*/ 0 h 11519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1151996" h="1151997">
                <a:moveTo>
                  <a:pt x="575998" y="0"/>
                </a:moveTo>
                <a:cubicBezTo>
                  <a:pt x="614503" y="0"/>
                  <a:pt x="653008" y="14689"/>
                  <a:pt x="682386" y="44068"/>
                </a:cubicBezTo>
                <a:lnTo>
                  <a:pt x="1107929" y="469610"/>
                </a:lnTo>
                <a:cubicBezTo>
                  <a:pt x="1166686" y="528367"/>
                  <a:pt x="1166686" y="623630"/>
                  <a:pt x="1107929" y="682387"/>
                </a:cubicBezTo>
                <a:lnTo>
                  <a:pt x="682386" y="1107930"/>
                </a:lnTo>
                <a:cubicBezTo>
                  <a:pt x="623629" y="1166687"/>
                  <a:pt x="528367" y="1166687"/>
                  <a:pt x="469610" y="1107930"/>
                </a:cubicBezTo>
                <a:lnTo>
                  <a:pt x="44067" y="682387"/>
                </a:lnTo>
                <a:cubicBezTo>
                  <a:pt x="-14690" y="623630"/>
                  <a:pt x="-14690" y="528367"/>
                  <a:pt x="44067" y="469610"/>
                </a:cubicBezTo>
                <a:lnTo>
                  <a:pt x="469610" y="44068"/>
                </a:lnTo>
                <a:cubicBezTo>
                  <a:pt x="498988" y="14689"/>
                  <a:pt x="537493" y="0"/>
                  <a:pt x="575998" y="0"/>
                </a:cubicBez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700" dirty="0"/>
              <a:t>5</a:t>
            </a:r>
          </a:p>
        </p:txBody>
      </p:sp>
      <p:sp>
        <p:nvSpPr>
          <p:cNvPr id="33" name="Rectangle 32"/>
          <p:cNvSpPr/>
          <p:nvPr/>
        </p:nvSpPr>
        <p:spPr>
          <a:xfrm>
            <a:off x="144444" y="3574848"/>
            <a:ext cx="2194560" cy="284052"/>
          </a:xfrm>
          <a:prstGeom prst="rect">
            <a:avLst/>
          </a:prstGeom>
        </p:spPr>
        <p:txBody>
          <a:bodyPr wrap="square" lIns="91440" rIns="91440" bIns="45720">
            <a:spAutoFit/>
          </a:bodyPr>
          <a:lstStyle/>
          <a:p>
            <a:pPr algn="ctr">
              <a:lnSpc>
                <a:spcPct val="89000"/>
              </a:lnSpc>
            </a:pPr>
            <a:r>
              <a:rPr lang="en-US" sz="1400" dirty="0">
                <a:ea typeface="Tahoma" panose="020B0604030504040204" pitchFamily="34" charset="0"/>
                <a:cs typeface="Tahoma" panose="020B0604030504040204" pitchFamily="34" charset="0"/>
              </a:rPr>
              <a:t>HPA activated</a:t>
            </a:r>
            <a:endParaRPr lang="en-US" sz="800" dirty="0"/>
          </a:p>
        </p:txBody>
      </p:sp>
      <p:sp>
        <p:nvSpPr>
          <p:cNvPr id="34" name="Rectangle 33"/>
          <p:cNvSpPr/>
          <p:nvPr/>
        </p:nvSpPr>
        <p:spPr>
          <a:xfrm>
            <a:off x="1378203" y="1444505"/>
            <a:ext cx="2194560" cy="475771"/>
          </a:xfrm>
          <a:prstGeom prst="rect">
            <a:avLst/>
          </a:prstGeom>
        </p:spPr>
        <p:txBody>
          <a:bodyPr wrap="square" lIns="91440" rIns="91440" bIns="45720">
            <a:spAutoFit/>
          </a:bodyPr>
          <a:lstStyle/>
          <a:p>
            <a:pPr algn="ctr">
              <a:lnSpc>
                <a:spcPct val="89000"/>
              </a:lnSpc>
            </a:pPr>
            <a:r>
              <a:rPr lang="en-US" sz="1400" dirty="0">
                <a:ea typeface="Tahoma" panose="020B0604030504040204" pitchFamily="34" charset="0"/>
                <a:cs typeface="Tahoma" panose="020B0604030504040204" pitchFamily="34" charset="0"/>
              </a:rPr>
              <a:t>Hypothalamus stimulates pituitary gland</a:t>
            </a:r>
            <a:endParaRPr lang="en-US" sz="800" dirty="0"/>
          </a:p>
        </p:txBody>
      </p:sp>
      <p:sp>
        <p:nvSpPr>
          <p:cNvPr id="35" name="Rectangle 34"/>
          <p:cNvSpPr/>
          <p:nvPr/>
        </p:nvSpPr>
        <p:spPr>
          <a:xfrm>
            <a:off x="2837048" y="3550622"/>
            <a:ext cx="2194560" cy="667490"/>
          </a:xfrm>
          <a:prstGeom prst="rect">
            <a:avLst/>
          </a:prstGeom>
        </p:spPr>
        <p:txBody>
          <a:bodyPr wrap="square" lIns="91440" rIns="91440" bIns="45720">
            <a:spAutoFit/>
          </a:bodyPr>
          <a:lstStyle/>
          <a:p>
            <a:pPr algn="ctr">
              <a:lnSpc>
                <a:spcPct val="89000"/>
              </a:lnSpc>
            </a:pPr>
            <a:r>
              <a:rPr lang="en-US" sz="1400" dirty="0">
                <a:ea typeface="Tahoma" panose="020B0604030504040204" pitchFamily="34" charset="0"/>
                <a:cs typeface="Tahoma" panose="020B0604030504040204" pitchFamily="34" charset="0"/>
              </a:rPr>
              <a:t>Pituitary gland secretes adrenocorticotropic hormone (ACTH)</a:t>
            </a:r>
            <a:endParaRPr lang="en-US" sz="800" dirty="0"/>
          </a:p>
        </p:txBody>
      </p:sp>
      <p:sp>
        <p:nvSpPr>
          <p:cNvPr id="36" name="Rectangle 35"/>
          <p:cNvSpPr/>
          <p:nvPr/>
        </p:nvSpPr>
        <p:spPr>
          <a:xfrm>
            <a:off x="4151851" y="1252785"/>
            <a:ext cx="2194560" cy="667490"/>
          </a:xfrm>
          <a:prstGeom prst="rect">
            <a:avLst/>
          </a:prstGeom>
        </p:spPr>
        <p:txBody>
          <a:bodyPr wrap="square" lIns="91440" rIns="91440" bIns="45720">
            <a:spAutoFit/>
          </a:bodyPr>
          <a:lstStyle/>
          <a:p>
            <a:pPr algn="ctr">
              <a:lnSpc>
                <a:spcPct val="89000"/>
              </a:lnSpc>
            </a:pPr>
            <a:r>
              <a:rPr lang="en-US" sz="1400" dirty="0">
                <a:ea typeface="Tahoma" panose="020B0604030504040204" pitchFamily="34" charset="0"/>
                <a:cs typeface="Tahoma" panose="020B0604030504040204" pitchFamily="34" charset="0"/>
              </a:rPr>
              <a:t>ACTH stimulates adrenal glands to produce corticosteroid (hormone)</a:t>
            </a:r>
            <a:endParaRPr lang="en-US" sz="800" dirty="0"/>
          </a:p>
        </p:txBody>
      </p:sp>
      <p:sp>
        <p:nvSpPr>
          <p:cNvPr id="37" name="Rectangle 36"/>
          <p:cNvSpPr/>
          <p:nvPr/>
        </p:nvSpPr>
        <p:spPr>
          <a:xfrm>
            <a:off x="5553181" y="3550622"/>
            <a:ext cx="2194560" cy="475771"/>
          </a:xfrm>
          <a:prstGeom prst="rect">
            <a:avLst/>
          </a:prstGeom>
        </p:spPr>
        <p:txBody>
          <a:bodyPr wrap="square" lIns="91440" rIns="91440" bIns="45720">
            <a:spAutoFit/>
          </a:bodyPr>
          <a:lstStyle/>
          <a:p>
            <a:pPr algn="ctr">
              <a:lnSpc>
                <a:spcPct val="89000"/>
              </a:lnSpc>
            </a:pPr>
            <a:r>
              <a:rPr lang="en-US" sz="1400" dirty="0">
                <a:ea typeface="Tahoma" panose="020B0604030504040204" pitchFamily="34" charset="0"/>
                <a:cs typeface="Tahoma" panose="020B0604030504040204" pitchFamily="34" charset="0"/>
              </a:rPr>
              <a:t>Cortisol provides steady supply of blood sugar</a:t>
            </a:r>
            <a:endParaRPr lang="en-US" sz="800" dirty="0"/>
          </a:p>
        </p:txBody>
      </p:sp>
      <p:sp>
        <p:nvSpPr>
          <p:cNvPr id="38" name="Rectangle 37"/>
          <p:cNvSpPr/>
          <p:nvPr/>
        </p:nvSpPr>
        <p:spPr>
          <a:xfrm>
            <a:off x="6800202" y="1252785"/>
            <a:ext cx="2194560" cy="667490"/>
          </a:xfrm>
          <a:prstGeom prst="rect">
            <a:avLst/>
          </a:prstGeom>
        </p:spPr>
        <p:txBody>
          <a:bodyPr wrap="square" lIns="91440" rIns="91440" bIns="45720">
            <a:spAutoFit/>
          </a:bodyPr>
          <a:lstStyle/>
          <a:p>
            <a:pPr algn="ctr">
              <a:lnSpc>
                <a:spcPct val="89000"/>
              </a:lnSpc>
            </a:pPr>
            <a:r>
              <a:rPr lang="en-US" sz="1400" dirty="0">
                <a:ea typeface="Tahoma" panose="020B0604030504040204" pitchFamily="34" charset="0"/>
                <a:cs typeface="Tahoma" panose="020B0604030504040204" pitchFamily="34" charset="0"/>
              </a:rPr>
              <a:t>Blood sugar levels help a person until the body to returns to normal</a:t>
            </a:r>
            <a:endParaRPr lang="en-US" sz="800" dirty="0"/>
          </a:p>
        </p:txBody>
      </p:sp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Hypothalamic Pituitary-Adrenal (HPA)</a:t>
            </a:r>
          </a:p>
        </p:txBody>
      </p:sp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696478BB-1B00-4D52-8B5C-DFA920AA9285}"/>
              </a:ext>
            </a:extLst>
          </p:cNvPr>
          <p:cNvSpPr>
            <a:spLocks noGrp="1"/>
          </p:cNvSpPr>
          <p:nvPr>
            <p:ph idx="10"/>
          </p:nvPr>
        </p:nvSpPr>
        <p:spPr/>
        <p:txBody>
          <a:bodyPr>
            <a:normAutofit/>
          </a:bodyPr>
          <a:lstStyle/>
          <a:p>
            <a:r>
              <a:rPr lang="en-US" dirty="0">
                <a:hlinkClick r:id="rId3"/>
              </a:rPr>
              <a:t>What is the Stress Response?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2548332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8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22" presetClass="entr" presetSubtype="8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3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22" presetClass="entr" presetSubtype="8" fill="hold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6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22" presetClass="entr" presetSubtype="8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9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22" presetClass="entr" presetSubtype="8" fill="hold" nodeType="withEffect">
                                  <p:stCondLst>
                                    <p:cond delay="125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2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2" presetClass="entr" presetSubtype="4" decel="10000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7" presetID="2" presetClass="entr" presetSubtype="1" decel="100000" fill="hold" grpId="0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9" dur="1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0" dur="1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1" presetID="2" presetClass="entr" presetSubtype="4" decel="100000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3" dur="1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4" dur="1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5" presetID="2" presetClass="entr" presetSubtype="1" decel="100000" fill="hold" grpId="0" nodeType="withEffect">
                                  <p:stCondLst>
                                    <p:cond delay="125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1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1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9" presetID="2" presetClass="entr" presetSubtype="4" decel="100000" fill="hold" grpId="0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1" dur="1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2" dur="1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3" presetID="2" presetClass="entr" presetSubtype="1" decel="100000" fill="hold" grpId="0" nodeType="withEffect">
                                  <p:stCondLst>
                                    <p:cond delay="175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5" dur="10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6" dur="10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7" fill="hold">
                            <p:stCondLst>
                              <p:cond delay="2750"/>
                            </p:stCondLst>
                            <p:childTnLst>
                              <p:par>
                                <p:cTn id="48" presetID="10" presetClass="entr" presetSubtype="0" fill="hold" grpId="0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0" dur="10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1" fill="hold">
                            <p:stCondLst>
                              <p:cond delay="4250"/>
                            </p:stCondLst>
                            <p:childTnLst>
                              <p:par>
                                <p:cTn id="52" presetID="10" presetClass="entr" presetSubtype="0" fill="hold" grpId="0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4" dur="10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5" fill="hold">
                            <p:stCondLst>
                              <p:cond delay="5750"/>
                            </p:stCondLst>
                            <p:childTnLst>
                              <p:par>
                                <p:cTn id="56" presetID="10" presetClass="entr" presetSubtype="0" fill="hold" grpId="0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8" dur="10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9" fill="hold">
                            <p:stCondLst>
                              <p:cond delay="7250"/>
                            </p:stCondLst>
                            <p:childTnLst>
                              <p:par>
                                <p:cTn id="60" presetID="10" presetClass="entr" presetSubtype="0" fill="hold" grpId="0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2" dur="10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3" fill="hold">
                            <p:stCondLst>
                              <p:cond delay="8750"/>
                            </p:stCondLst>
                            <p:childTnLst>
                              <p:par>
                                <p:cTn id="64" presetID="10" presetClass="entr" presetSubtype="0" fill="hold" grpId="0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6" dur="10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7" fill="hold">
                            <p:stCondLst>
                              <p:cond delay="10250"/>
                            </p:stCondLst>
                            <p:childTnLst>
                              <p:par>
                                <p:cTn id="68" presetID="10" presetClass="entr" presetSubtype="0" fill="hold" grpId="0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0" dur="10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1" grpId="0" animBg="1"/>
      <p:bldP spid="22" grpId="0" animBg="1"/>
      <p:bldP spid="23" grpId="0" animBg="1"/>
      <p:bldP spid="24" grpId="0" animBg="1"/>
      <p:bldP spid="25" grpId="0" animBg="1"/>
      <p:bldP spid="26" grpId="0" animBg="1"/>
      <p:bldP spid="33" grpId="0"/>
      <p:bldP spid="34" grpId="0"/>
      <p:bldP spid="35" grpId="0"/>
      <p:bldP spid="36" grpId="0"/>
      <p:bldP spid="37" grpId="0"/>
      <p:bldP spid="38" grpId="0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C3B70C0-8C83-49F2-8259-628D23901A6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Consequences of Long-term Stress</a:t>
            </a:r>
            <a:endParaRPr lang="en-CA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398E3DB-FC36-4AAF-902B-47D5E32A23F4}"/>
              </a:ext>
            </a:extLst>
          </p:cNvPr>
          <p:cNvSpPr>
            <a:spLocks noGrp="1"/>
          </p:cNvSpPr>
          <p:nvPr>
            <p:ph sz="half" idx="1"/>
          </p:nvPr>
        </p:nvSpPr>
        <p:spPr/>
        <p:txBody>
          <a:bodyPr>
            <a:noAutofit/>
          </a:bodyPr>
          <a:lstStyle/>
          <a:p>
            <a:pPr>
              <a:spcAft>
                <a:spcPts val="600"/>
              </a:spcAft>
            </a:pPr>
            <a:r>
              <a:rPr lang="en-US" sz="1600" dirty="0"/>
              <a:t>Mental health: depression, anxiety, and personality disorders</a:t>
            </a:r>
          </a:p>
          <a:p>
            <a:pPr>
              <a:spcAft>
                <a:spcPts val="600"/>
              </a:spcAft>
            </a:pPr>
            <a:r>
              <a:rPr lang="en-US" sz="1600" dirty="0"/>
              <a:t>Cardiovascular: heart disease, high blood pressure, heart attacks, stroke</a:t>
            </a:r>
          </a:p>
          <a:p>
            <a:pPr>
              <a:spcAft>
                <a:spcPts val="600"/>
              </a:spcAft>
            </a:pPr>
            <a:r>
              <a:rPr lang="en-US" sz="1600" dirty="0"/>
              <a:t>Obesity and eating disorders</a:t>
            </a:r>
          </a:p>
          <a:p>
            <a:pPr>
              <a:spcAft>
                <a:spcPts val="600"/>
              </a:spcAft>
            </a:pPr>
            <a:r>
              <a:rPr lang="en-US" sz="1600" dirty="0"/>
              <a:t>Menstrual problems</a:t>
            </a:r>
          </a:p>
          <a:p>
            <a:pPr>
              <a:spcAft>
                <a:spcPts val="600"/>
              </a:spcAft>
            </a:pPr>
            <a:r>
              <a:rPr lang="en-US" sz="1600" dirty="0"/>
              <a:t>Sexual dysfunction</a:t>
            </a:r>
          </a:p>
          <a:p>
            <a:pPr>
              <a:spcAft>
                <a:spcPts val="600"/>
              </a:spcAft>
            </a:pPr>
            <a:r>
              <a:rPr lang="en-US" sz="1600" dirty="0"/>
              <a:t>Skin and hair problems: acne, psoriasis, eczema, and permanent hair loss</a:t>
            </a:r>
          </a:p>
          <a:p>
            <a:pPr>
              <a:spcAft>
                <a:spcPts val="600"/>
              </a:spcAft>
            </a:pPr>
            <a:r>
              <a:rPr lang="en-US" sz="1600" dirty="0"/>
              <a:t>Gastrointestinal: GERD, gastritis, ulcerative colitis, and irritable colon</a:t>
            </a:r>
          </a:p>
        </p:txBody>
      </p:sp>
      <p:sp>
        <p:nvSpPr>
          <p:cNvPr id="8" name="Content Placeholder 7">
            <a:extLst>
              <a:ext uri="{FF2B5EF4-FFF2-40B4-BE49-F238E27FC236}">
                <a16:creationId xmlns:a16="http://schemas.microsoft.com/office/drawing/2014/main" id="{CA728751-B8A9-4CEC-A6AD-51125F3D1761}"/>
              </a:ext>
            </a:extLst>
          </p:cNvPr>
          <p:cNvSpPr>
            <a:spLocks noGrp="1"/>
          </p:cNvSpPr>
          <p:nvPr>
            <p:ph sz="half" idx="2"/>
          </p:nvPr>
        </p:nvSpPr>
        <p:spPr/>
        <p:txBody>
          <a:bodyPr>
            <a:normAutofit/>
          </a:bodyPr>
          <a:lstStyle/>
          <a:p>
            <a:pPr>
              <a:spcAft>
                <a:spcPts val="600"/>
              </a:spcAft>
            </a:pPr>
            <a:r>
              <a:rPr lang="en-US" sz="1600" dirty="0"/>
              <a:t>Muscles in the body stay in a tense state of guardedness</a:t>
            </a:r>
          </a:p>
          <a:p>
            <a:pPr>
              <a:spcAft>
                <a:spcPts val="600"/>
              </a:spcAft>
            </a:pPr>
            <a:r>
              <a:rPr lang="en-US" sz="1600" dirty="0"/>
              <a:t>Increased immune system activation: chronic fatigue, metabolic disorders, depression, and immune disorders</a:t>
            </a:r>
          </a:p>
          <a:p>
            <a:pPr>
              <a:spcAft>
                <a:spcPts val="600"/>
              </a:spcAft>
            </a:pPr>
            <a:r>
              <a:rPr lang="en-US" sz="1600" dirty="0"/>
              <a:t>Changes in gut bacteria which influence mood</a:t>
            </a:r>
          </a:p>
          <a:p>
            <a:pPr>
              <a:spcAft>
                <a:spcPts val="600"/>
              </a:spcAft>
            </a:pPr>
            <a:r>
              <a:rPr lang="en-US" sz="1600" dirty="0"/>
              <a:t>Weakening of the intestinal barrier allowing bacteria to enter the body</a:t>
            </a:r>
          </a:p>
          <a:p>
            <a:pPr>
              <a:spcAft>
                <a:spcPts val="600"/>
              </a:spcAft>
            </a:pPr>
            <a:r>
              <a:rPr lang="en-US" sz="1600" dirty="0"/>
              <a:t>Repeated triggering of physical reactions wears out the body</a:t>
            </a:r>
          </a:p>
          <a:p>
            <a:pPr>
              <a:spcAft>
                <a:spcPts val="600"/>
              </a:spcAft>
            </a:pPr>
            <a:r>
              <a:rPr lang="en-US" sz="1600" dirty="0"/>
              <a:t>Increased inflammation</a:t>
            </a:r>
          </a:p>
          <a:p>
            <a:pPr>
              <a:spcAft>
                <a:spcPts val="600"/>
              </a:spcAft>
            </a:pPr>
            <a:endParaRPr lang="en-CA" sz="1600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30E6787-29BF-40F0-83CD-E880B73EED3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D1D6050-2CA6-4712-B2FE-919A8888FF31}" type="datetime3">
              <a:rPr lang="en-US" smtClean="0"/>
              <a:pPr/>
              <a:t>22 September 2026</a:t>
            </a:fld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7D19854-9D6F-4A38-AEAF-636D47ECAE41}"/>
              </a:ext>
            </a:extLst>
          </p:cNvPr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r>
              <a:rPr lang="en-US"/>
              <a:t>©2020 Hans Eckman  |  EckmanGuides.com  |  @HansEckman</a:t>
            </a:r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19AF6AA-B6B2-4548-9569-6B2715CC0C30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E1C96F3B-FD60-45FE-B33B-5C1B4868CFE2}" type="slidenum">
              <a:rPr lang="en-US" smtClean="0"/>
              <a:pPr/>
              <a:t>18</a:t>
            </a:fld>
            <a:endParaRPr lang="en-US" dirty="0"/>
          </a:p>
        </p:txBody>
      </p:sp>
      <p:sp>
        <p:nvSpPr>
          <p:cNvPr id="14" name="Content Placeholder 13">
            <a:extLst>
              <a:ext uri="{FF2B5EF4-FFF2-40B4-BE49-F238E27FC236}">
                <a16:creationId xmlns:a16="http://schemas.microsoft.com/office/drawing/2014/main" id="{4AF6678A-EF73-4D52-8DD0-C8096C17924B}"/>
              </a:ext>
            </a:extLst>
          </p:cNvPr>
          <p:cNvSpPr>
            <a:spLocks noGrp="1"/>
          </p:cNvSpPr>
          <p:nvPr>
            <p:ph idx="11"/>
          </p:nvPr>
        </p:nvSpPr>
        <p:spPr/>
        <p:txBody>
          <a:bodyPr/>
          <a:lstStyle/>
          <a:p>
            <a:r>
              <a:rPr lang="en-US" dirty="0">
                <a:hlinkClick r:id="rId2"/>
              </a:rPr>
              <a:t>Stress effects on the body</a:t>
            </a:r>
            <a:endParaRPr lang="en-CA" dirty="0"/>
          </a:p>
        </p:txBody>
      </p:sp>
      <p:sp>
        <p:nvSpPr>
          <p:cNvPr id="15" name="Content Placeholder 14">
            <a:extLst>
              <a:ext uri="{FF2B5EF4-FFF2-40B4-BE49-F238E27FC236}">
                <a16:creationId xmlns:a16="http://schemas.microsoft.com/office/drawing/2014/main" id="{9FAA1187-2B24-4BB5-87C6-91C3CEDCA57C}"/>
              </a:ext>
            </a:extLst>
          </p:cNvPr>
          <p:cNvSpPr>
            <a:spLocks noGrp="1"/>
          </p:cNvSpPr>
          <p:nvPr>
            <p:ph idx="16"/>
          </p:nvPr>
        </p:nvSpPr>
        <p:spPr/>
        <p:txBody>
          <a:bodyPr/>
          <a:lstStyle/>
          <a:p>
            <a:r>
              <a:rPr lang="en-US" dirty="0">
                <a:hlinkClick r:id="rId3"/>
              </a:rPr>
              <a:t>What are the consequences of long-term stress?</a:t>
            </a:r>
            <a:r>
              <a:rPr lang="en-US" dirty="0"/>
              <a:t>; </a:t>
            </a:r>
            <a:r>
              <a:rPr lang="en-US" dirty="0">
                <a:hlinkClick r:id="rId4"/>
              </a:rPr>
              <a:t>Stress Symptoms</a:t>
            </a:r>
            <a:endParaRPr lang="en-CA" dirty="0"/>
          </a:p>
        </p:txBody>
      </p:sp>
    </p:spTree>
    <p:extLst>
      <p:ext uri="{BB962C8B-B14F-4D97-AF65-F5344CB8AC3E}">
        <p14:creationId xmlns:p14="http://schemas.microsoft.com/office/powerpoint/2010/main" val="244993812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500"/>
                            </p:stCondLst>
                            <p:childTnLst>
                              <p:par>
                                <p:cTn id="17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2000"/>
                            </p:stCondLst>
                            <p:childTnLst>
                              <p:par>
                                <p:cTn id="21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2500"/>
                            </p:stCondLst>
                            <p:childTnLst>
                              <p:par>
                                <p:cTn id="2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3000"/>
                            </p:stCondLst>
                            <p:childTnLst>
                              <p:par>
                                <p:cTn id="2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3500"/>
                            </p:stCondLst>
                            <p:childTnLst>
                              <p:par>
                                <p:cTn id="3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4000"/>
                            </p:stCondLst>
                            <p:childTnLst>
                              <p:par>
                                <p:cTn id="37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500"/>
                                        <p:tgtEl>
                                          <p:spTgt spid="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4500"/>
                            </p:stCondLst>
                            <p:childTnLst>
                              <p:par>
                                <p:cTn id="41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500"/>
                                        <p:tgtEl>
                                          <p:spTgt spid="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" fill="hold">
                            <p:stCondLst>
                              <p:cond delay="5000"/>
                            </p:stCondLst>
                            <p:childTnLst>
                              <p:par>
                                <p:cTn id="4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500"/>
                                        <p:tgtEl>
                                          <p:spTgt spid="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8" fill="hold">
                            <p:stCondLst>
                              <p:cond delay="5500"/>
                            </p:stCondLst>
                            <p:childTnLst>
                              <p:par>
                                <p:cTn id="4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1" dur="500"/>
                                        <p:tgtEl>
                                          <p:spTgt spid="8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2" fill="hold">
                            <p:stCondLst>
                              <p:cond delay="6000"/>
                            </p:stCondLst>
                            <p:childTnLst>
                              <p:par>
                                <p:cTn id="5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5" dur="500"/>
                                        <p:tgtEl>
                                          <p:spTgt spid="8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  <p:bldP spid="8" grpId="0" build="p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1FCBBA04-EB63-0DA0-F38C-0C0F963DF0F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D1D6050-2CA6-4712-B2FE-919A8888FF31}" type="datetime3">
              <a:rPr lang="en-US" smtClean="0"/>
              <a:pPr/>
              <a:t>22 September 2026</a:t>
            </a:fld>
            <a:endParaRPr lang="en-US" dirty="0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97BF55AA-037D-7DB5-E1FA-376C5998DB0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©2020 Hans Eckman  |  EckmanGuides.com  |  @HansEckman</a:t>
            </a:r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9CB5777A-E638-2A07-7B12-96B80E5A12F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C96F3B-FD60-45FE-B33B-5C1B4868CFE2}" type="slidenum">
              <a:rPr lang="en-US" smtClean="0"/>
              <a:pPr/>
              <a:t>19</a:t>
            </a:fld>
            <a:endParaRPr lang="en-US" dirty="0"/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2A382BAB-C0AE-92CD-2473-EDAA8E6EC83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>
            <p:custDataLst>
              <p:tags r:id="rId2"/>
            </p:custDataLst>
          </p:nvPr>
        </p:nvSpPr>
        <p:spPr>
          <a:xfrm>
            <a:off x="333520" y="1307028"/>
            <a:ext cx="1778772" cy="1778772"/>
          </a:xfrm>
          <a:prstGeom prst="rect">
            <a:avLst/>
          </a:prstGeom>
          <a:blipFill>
            <a:blip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a:blipFill>
          <a:ln>
            <a:solidFill>
              <a:srgbClr val="FFFFFF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Rectangle 5" descr="Are you experiencing long-term stress (HPA)?">
            <a:extLst>
              <a:ext uri="{FF2B5EF4-FFF2-40B4-BE49-F238E27FC236}">
                <a16:creationId xmlns:a16="http://schemas.microsoft.com/office/drawing/2014/main" id="{031C9629-BC48-51FA-E88B-75D2D3607962}"/>
              </a:ext>
            </a:extLst>
          </p:cNvPr>
          <p:cNvSpPr/>
          <p:nvPr>
            <p:custDataLst>
              <p:tags r:id="rId3"/>
            </p:custDataLst>
          </p:nvPr>
        </p:nvSpPr>
        <p:spPr>
          <a:xfrm>
            <a:off x="2334638" y="750673"/>
            <a:ext cx="6364669" cy="2891481"/>
          </a:xfrm>
          <a:prstGeom prst="rect">
            <a:avLst/>
          </a:prstGeom>
          <a:noFill/>
          <a:ln w="25400" cap="flat" cmpd="sng" algn="ctr">
            <a:solidFill>
              <a:srgbClr val="FFFFFF"/>
            </a:solidFill>
            <a:prstDash val="solid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sz="4000" b="1">
                <a:solidFill>
                  <a:srgbClr val="000000"/>
                </a:solidFill>
              </a:rPr>
              <a:t>Are you experiencing long-term stress (HPA)?</a:t>
            </a:r>
          </a:p>
        </p:txBody>
      </p:sp>
      <p:sp>
        <p:nvSpPr>
          <p:cNvPr id="7" name="Rectangle 6" descr="The Slido app must be installed on every computer you’re presenting from">
            <a:extLst>
              <a:ext uri="{FF2B5EF4-FFF2-40B4-BE49-F238E27FC236}">
                <a16:creationId xmlns:a16="http://schemas.microsoft.com/office/drawing/2014/main" id="{BD10EC2C-7FD4-3E4C-CF54-1C70270D2CB7}"/>
              </a:ext>
            </a:extLst>
          </p:cNvPr>
          <p:cNvSpPr/>
          <p:nvPr/>
        </p:nvSpPr>
        <p:spPr>
          <a:xfrm>
            <a:off x="0" y="4365024"/>
            <a:ext cx="9144000" cy="778476"/>
          </a:xfrm>
          <a:prstGeom prst="rect">
            <a:avLst/>
          </a:prstGeom>
          <a:solidFill>
            <a:srgbClr val="198038"/>
          </a:solidFill>
          <a:ln w="25400" cap="flat" cmpd="sng" algn="ctr">
            <a:noFill/>
            <a:prstDash val="solid"/>
          </a:ln>
          <a:effectLst/>
          <a:extLst>
            <a:ext uri="{91240B29-F687-4F45-9708-019B960494DF}">
              <a14:hiddenLine xmlns:a14="http://schemas.microsoft.com/office/drawing/2010/main" w="25400" cap="flat" cmpd="sng" algn="ctr">
                <a:solidFill>
                  <a:schemeClr val="accent1">
                    <a:shade val="15000"/>
                  </a:schemeClr>
                </a:solidFill>
                <a:prstDash val="solid"/>
              </a14:hiddenLine>
            </a:ext>
          </a:ex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555866" tIns="194553" rIns="1389666" bIns="152863" rtlCol="0" anchor="ctr">
            <a:normAutofit fontScale="62500" lnSpcReduction="20000"/>
          </a:bodyPr>
          <a:lstStyle/>
          <a:p>
            <a:r>
              <a:rPr lang="en-US" sz="2600">
                <a:solidFill>
                  <a:srgbClr val="FFFFFF"/>
                </a:solidFill>
              </a:rPr>
              <a:t>The </a:t>
            </a:r>
            <a:r>
              <a:rPr lang="en-US" sz="2600">
                <a:solidFill>
                  <a:srgbClr val="FFFFFF"/>
                </a:solidFill>
                <a:hlinkClick r:id="rId6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Slido app</a:t>
            </a:r>
            <a:r>
              <a:rPr lang="en-US" sz="2600">
                <a:solidFill>
                  <a:srgbClr val="FFFFFF"/>
                </a:solidFill>
              </a:rPr>
              <a:t> must be installed on every computer you’re presenting from</a:t>
            </a:r>
          </a:p>
        </p:txBody>
      </p:sp>
      <p:pic>
        <p:nvPicPr>
          <p:cNvPr id="9" name="Graphic 8">
            <a:extLst>
              <a:ext uri="{FF2B5EF4-FFF2-40B4-BE49-F238E27FC236}">
                <a16:creationId xmlns:a16="http://schemas.microsoft.com/office/drawing/2014/main" id="{BFB779DB-B057-3F40-7BF0-FB9DE19B447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222347" y="4643089"/>
            <a:ext cx="222347" cy="222347"/>
          </a:xfrm>
          <a:prstGeom prst="rect">
            <a:avLst/>
          </a:prstGeom>
        </p:spPr>
      </p:pic>
      <p:sp>
        <p:nvSpPr>
          <p:cNvPr id="10" name="Trapezoid 9" descr="Do not edit&#10;How to change the design">
            <a:extLst>
              <a:ext uri="{FF2B5EF4-FFF2-40B4-BE49-F238E27FC236}">
                <a16:creationId xmlns:a16="http://schemas.microsoft.com/office/drawing/2014/main" id="{4B26A766-B2AB-9DE2-6408-B22E0DC726A0}"/>
              </a:ext>
            </a:extLst>
          </p:cNvPr>
          <p:cNvSpPr/>
          <p:nvPr/>
        </p:nvSpPr>
        <p:spPr>
          <a:xfrm rot="2700000">
            <a:off x="7215278" y="386193"/>
            <a:ext cx="2501399" cy="583660"/>
          </a:xfrm>
          <a:prstGeom prst="trapezoid">
            <a:avLst>
              <a:gd name="adj" fmla="val 100000"/>
            </a:avLst>
          </a:prstGeom>
          <a:solidFill>
            <a:srgbClr val="EDFAF2"/>
          </a:solidFill>
          <a:ln w="25400" cap="flat" cmpd="sng" algn="ctr">
            <a:noFill/>
            <a:prstDash val="solid"/>
          </a:ln>
          <a:effectLst/>
          <a:extLst>
            <a:ext uri="{91240B29-F687-4F45-9708-019B960494DF}">
              <a14:hiddenLine xmlns:a14="http://schemas.microsoft.com/office/drawing/2010/main" w="25400" cap="flat" cmpd="sng" algn="ctr">
                <a:solidFill>
                  <a:schemeClr val="accent1">
                    <a:shade val="15000"/>
                  </a:schemeClr>
                </a:solidFill>
                <a:prstDash val="solid"/>
              </a14:hiddenLine>
            </a:ext>
          </a:ex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tIns="0" bIns="0" rtlCol="0" anchor="t">
            <a:normAutofit fontScale="55000" lnSpcReduction="20000"/>
          </a:bodyPr>
          <a:lstStyle/>
          <a:p>
            <a:pPr algn="ctr"/>
            <a:r>
              <a:rPr lang="en-US" sz="2600" b="1">
                <a:solidFill>
                  <a:srgbClr val="198038"/>
                </a:solidFill>
              </a:rPr>
              <a:t>Do not edit
</a:t>
            </a:r>
            <a:r>
              <a:rPr lang="en-US" sz="2200">
                <a:solidFill>
                  <a:srgbClr val="198038"/>
                </a:solidFill>
                <a:hlinkClick r:id="rId8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How to change the design</a:t>
            </a:r>
            <a:endParaRPr lang="en-US" sz="2200">
              <a:solidFill>
                <a:srgbClr val="198038"/>
              </a:solidFill>
            </a:endParaRPr>
          </a:p>
        </p:txBody>
      </p:sp>
      <p:pic>
        <p:nvPicPr>
          <p:cNvPr id="12" name="Graphic 11">
            <a:extLst>
              <a:ext uri="{FF2B5EF4-FFF2-40B4-BE49-F238E27FC236}">
                <a16:creationId xmlns:a16="http://schemas.microsoft.com/office/drawing/2014/main" id="{9DFD1B63-10E0-69DA-2FF8-44D1736A694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9"/>
              </a:ext>
            </a:extLst>
          </a:blip>
          <a:stretch>
            <a:fillRect/>
          </a:stretch>
        </p:blipFill>
        <p:spPr>
          <a:xfrm>
            <a:off x="8060062" y="4615295"/>
            <a:ext cx="833799" cy="277933"/>
          </a:xfrm>
          <a:prstGeom prst="rect">
            <a:avLst/>
          </a:prstGeom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170628457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" dur="50" tmFilter="0, 0; .2, .5; .8, .5; 1, 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7" dur="25" autoRev="1" fill="hold"/>
                                        <p:tgtEl>
                                          <p:spTgt spid="6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1"/>
          <p:cNvSpPr>
            <a:spLocks noGrp="1"/>
          </p:cNvSpPr>
          <p:nvPr>
            <p:ph type="title"/>
          </p:nvPr>
        </p:nvSpPr>
        <p:spPr>
          <a:xfrm>
            <a:off x="457200" y="228600"/>
            <a:ext cx="8229600" cy="762000"/>
          </a:xfrm>
        </p:spPr>
        <p:txBody>
          <a:bodyPr>
            <a:normAutofit fontScale="90000"/>
          </a:bodyPr>
          <a:lstStyle/>
          <a:p>
            <a:r>
              <a:rPr lang="en-US" sz="2800" dirty="0"/>
              <a:t>Activity 2: Map Your Stress Signature (15 min)</a:t>
            </a:r>
          </a:p>
        </p:txBody>
      </p:sp>
      <p:sp>
        <p:nvSpPr>
          <p:cNvPr id="11" name="Content Placeholder 2"/>
          <p:cNvSpPr>
            <a:spLocks noGrp="1"/>
          </p:cNvSpPr>
          <p:nvPr>
            <p:ph idx="1"/>
          </p:nvPr>
        </p:nvSpPr>
        <p:spPr>
          <a:xfrm>
            <a:off x="457200" y="1143000"/>
            <a:ext cx="8229600" cy="3429000"/>
          </a:xfrm>
        </p:spPr>
        <p:txBody>
          <a:bodyPr>
            <a:normAutofit/>
          </a:bodyPr>
          <a:lstStyle/>
          <a:p>
            <a:pPr marL="228600" indent="-228600">
              <a:buChar char="•"/>
            </a:pPr>
            <a:r>
              <a:rPr lang="en-US" sz="1600" dirty="0"/>
              <a:t>Solo (5 min): List your earliest physical, emotional, and behavioral stress signals. These are the ones that show up before you notice you are stressed. </a:t>
            </a:r>
          </a:p>
          <a:p>
            <a:pPr marL="228600" indent="-228600">
              <a:buChar char="•"/>
            </a:pPr>
            <a:r>
              <a:rPr lang="en-US" sz="1600" dirty="0"/>
              <a:t>Whole room (10 min): Volunteers share one early-warning signal.</a:t>
            </a:r>
          </a:p>
          <a:p>
            <a:pPr marL="228600" indent="-228600" algn="ctr">
              <a:buChar char="•"/>
            </a:pPr>
            <a:r>
              <a:rPr lang="en-US" sz="1600" dirty="0"/>
              <a:t>Playbook Capture - Block 2: My Early Warning Signals and Triggers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FF567EF-D7AD-4E3A-89B9-BD16052B18E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Mindfulness</a:t>
            </a:r>
            <a:endParaRPr lang="en-CA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C3F1CB9-F466-4415-9A33-63469783813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83568" y="987574"/>
            <a:ext cx="8308032" cy="3528392"/>
          </a:xfrm>
        </p:spPr>
        <p:txBody>
          <a:bodyPr/>
          <a:lstStyle/>
          <a:p>
            <a:pPr marL="0" indent="0">
              <a:spcAft>
                <a:spcPts val="2400"/>
              </a:spcAft>
              <a:buNone/>
            </a:pPr>
            <a:r>
              <a:rPr lang="en-US" dirty="0"/>
              <a:t>Focused </a:t>
            </a:r>
            <a:r>
              <a:rPr lang="en-US" b="1" dirty="0"/>
              <a:t>awareness</a:t>
            </a:r>
            <a:r>
              <a:rPr lang="en-US" dirty="0"/>
              <a:t> and </a:t>
            </a:r>
            <a:r>
              <a:rPr lang="en-US" b="1" dirty="0"/>
              <a:t>acceptance</a:t>
            </a:r>
          </a:p>
          <a:p>
            <a:pPr>
              <a:spcAft>
                <a:spcPts val="2400"/>
              </a:spcAft>
            </a:pPr>
            <a:r>
              <a:rPr lang="en-US" dirty="0"/>
              <a:t>Thoughts</a:t>
            </a:r>
          </a:p>
          <a:p>
            <a:pPr>
              <a:spcAft>
                <a:spcPts val="2400"/>
              </a:spcAft>
            </a:pPr>
            <a:r>
              <a:rPr lang="en-US" dirty="0"/>
              <a:t>Feelings</a:t>
            </a:r>
          </a:p>
          <a:p>
            <a:pPr>
              <a:spcAft>
                <a:spcPts val="2400"/>
              </a:spcAft>
            </a:pPr>
            <a:r>
              <a:rPr lang="en-US" dirty="0"/>
              <a:t>Mood</a:t>
            </a:r>
          </a:p>
          <a:p>
            <a:pPr>
              <a:spcAft>
                <a:spcPts val="2400"/>
              </a:spcAft>
            </a:pPr>
            <a:r>
              <a:rPr lang="en-US" dirty="0"/>
              <a:t>Body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9B3234E-BEB6-4259-9DCD-CAF258AC0636}"/>
              </a:ext>
            </a:extLst>
          </p:cNvPr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AD1D6050-2CA6-4712-B2FE-919A8888FF31}" type="datetime3">
              <a:rPr lang="en-US" smtClean="0"/>
              <a:pPr/>
              <a:t>22 September 2026</a:t>
            </a:fld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829B9B8-966B-4E92-A15B-BD493EF085B7}"/>
              </a:ext>
            </a:extLst>
          </p:cNvPr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r>
              <a:rPr lang="en-US"/>
              <a:t>©2020 Hans Eckman  |  EckmanGuides.com  |  @HansEckman</a:t>
            </a:r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8ECA805-7832-449E-B292-7D61B2EB0E60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E1C96F3B-FD60-45FE-B33B-5C1B4868CFE2}" type="slidenum">
              <a:rPr lang="en-US" smtClean="0"/>
              <a:pPr/>
              <a:t>21</a:t>
            </a:fld>
            <a:endParaRPr lang="en-US" dirty="0"/>
          </a:p>
        </p:txBody>
      </p:sp>
      <p:sp>
        <p:nvSpPr>
          <p:cNvPr id="19" name="Content Placeholder 18">
            <a:extLst>
              <a:ext uri="{FF2B5EF4-FFF2-40B4-BE49-F238E27FC236}">
                <a16:creationId xmlns:a16="http://schemas.microsoft.com/office/drawing/2014/main" id="{84BA8F80-FC7B-4B62-8CFC-683019462E96}"/>
              </a:ext>
            </a:extLst>
          </p:cNvPr>
          <p:cNvSpPr>
            <a:spLocks noGrp="1"/>
          </p:cNvSpPr>
          <p:nvPr>
            <p:ph idx="10"/>
          </p:nvPr>
        </p:nvSpPr>
        <p:spPr/>
        <p:txBody>
          <a:bodyPr/>
          <a:lstStyle/>
          <a:p>
            <a:r>
              <a:rPr lang="en-US" dirty="0"/>
              <a:t>Photo by </a:t>
            </a:r>
            <a:r>
              <a:rPr lang="en-US" dirty="0" err="1">
                <a:hlinkClick r:id="rId2"/>
              </a:rPr>
              <a:t>cottonbro</a:t>
            </a:r>
            <a:r>
              <a:rPr lang="en-US" dirty="0"/>
              <a:t> from </a:t>
            </a:r>
            <a:r>
              <a:rPr lang="en-US" dirty="0">
                <a:hlinkClick r:id="rId3"/>
              </a:rPr>
              <a:t>Pexels</a:t>
            </a:r>
            <a:endParaRPr lang="en-CA" dirty="0"/>
          </a:p>
        </p:txBody>
      </p:sp>
      <p:pic>
        <p:nvPicPr>
          <p:cNvPr id="8" name="Picture 7" descr="A person and a dog sitting in front of a window&#10;&#10;Description automatically generated">
            <a:extLst>
              <a:ext uri="{FF2B5EF4-FFF2-40B4-BE49-F238E27FC236}">
                <a16:creationId xmlns:a16="http://schemas.microsoft.com/office/drawing/2014/main" id="{2CC1122E-6495-44AB-A2C6-BA2E50D5D875}"/>
              </a:ext>
            </a:extLst>
          </p:cNvPr>
          <p:cNvPicPr>
            <a:picLocks noChangeAspect="1"/>
          </p:cNvPicPr>
          <p:nvPr/>
        </p:nvPicPr>
        <p:blipFill rotWithShape="1"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-1034"/>
          <a:stretch/>
        </p:blipFill>
        <p:spPr>
          <a:xfrm>
            <a:off x="4963627" y="1098537"/>
            <a:ext cx="3429000" cy="3417429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2581291466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FF567EF-D7AD-4E3A-89B9-BD16052B18E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Mindfulness</a:t>
            </a:r>
            <a:endParaRPr lang="en-CA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9B3234E-BEB6-4259-9DCD-CAF258AC0636}"/>
              </a:ext>
            </a:extLst>
          </p:cNvPr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AD1D6050-2CA6-4712-B2FE-919A8888FF31}" type="datetime3">
              <a:rPr lang="en-US" smtClean="0"/>
              <a:pPr/>
              <a:t>22 September 2026</a:t>
            </a:fld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829B9B8-966B-4E92-A15B-BD493EF085B7}"/>
              </a:ext>
            </a:extLst>
          </p:cNvPr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r>
              <a:rPr lang="en-US"/>
              <a:t>©2020 Hans Eckman  |  EckmanGuides.com  |  @HansEckman</a:t>
            </a:r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8ECA805-7832-449E-B292-7D61B2EB0E60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E1C96F3B-FD60-45FE-B33B-5C1B4868CFE2}" type="slidenum">
              <a:rPr lang="en-US" smtClean="0"/>
              <a:pPr/>
              <a:t>22</a:t>
            </a:fld>
            <a:endParaRPr lang="en-US" dirty="0"/>
          </a:p>
        </p:txBody>
      </p:sp>
      <p:graphicFrame>
        <p:nvGraphicFramePr>
          <p:cNvPr id="9" name="Diagram 8">
            <a:extLst>
              <a:ext uri="{FF2B5EF4-FFF2-40B4-BE49-F238E27FC236}">
                <a16:creationId xmlns:a16="http://schemas.microsoft.com/office/drawing/2014/main" id="{8B1C5DB2-2F7E-441E-93BA-6578268E059E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2461706758"/>
              </p:ext>
            </p:extLst>
          </p:nvPr>
        </p:nvGraphicFramePr>
        <p:xfrm>
          <a:off x="395536" y="1131590"/>
          <a:ext cx="8712968" cy="2493406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366325326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graphicEl>
                                              <a:dgm id="{00B1C877-E19B-4475-8535-3D2E36871C30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9">
                                            <p:graphicEl>
                                              <a:dgm id="{00B1C877-E19B-4475-8535-3D2E36871C30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graphicEl>
                                              <a:dgm id="{4645C864-CC64-4B0D-B872-DEC1DEFCE320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9">
                                            <p:graphicEl>
                                              <a:dgm id="{4645C864-CC64-4B0D-B872-DEC1DEFCE320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1000"/>
                            </p:stCondLst>
                            <p:childTnLst>
                              <p:par>
                                <p:cTn id="12" presetID="10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graphicEl>
                                              <a:dgm id="{6A1E0F5C-628E-41C7-B725-7F53CF01E178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9">
                                            <p:graphicEl>
                                              <a:dgm id="{6A1E0F5C-628E-41C7-B725-7F53CF01E178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10" presetClass="entr" presetSubtype="0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graphicEl>
                                              <a:dgm id="{AD29D492-773E-44D8-99F4-C0F4EB89846A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9">
                                            <p:graphicEl>
                                              <a:dgm id="{AD29D492-773E-44D8-99F4-C0F4EB89846A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3000"/>
                            </p:stCondLst>
                            <p:childTnLst>
                              <p:par>
                                <p:cTn id="19" presetID="10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graphicEl>
                                              <a:dgm id="{6DDF989B-FD9E-468F-924E-B6E9B04171D8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9">
                                            <p:graphicEl>
                                              <a:dgm id="{6DDF989B-FD9E-468F-924E-B6E9B04171D8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10" presetClass="entr" presetSubtype="0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graphicEl>
                                              <a:dgm id="{8B12F3E5-F37B-4952-BB88-AC06AE3168FE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1000"/>
                                        <p:tgtEl>
                                          <p:spTgt spid="9">
                                            <p:graphicEl>
                                              <a:dgm id="{8B12F3E5-F37B-4952-BB88-AC06AE3168FE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5000"/>
                            </p:stCondLst>
                            <p:childTnLst>
                              <p:par>
                                <p:cTn id="26" presetID="10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graphicEl>
                                              <a:dgm id="{BB7C4267-96C1-4908-8F35-669FF1A63D18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9">
                                            <p:graphicEl>
                                              <a:dgm id="{BB7C4267-96C1-4908-8F35-669FF1A63D18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Graphic spid="9" grpId="0" uiExpand="1">
        <p:bldSub>
          <a:bldDgm bld="one"/>
        </p:bldSub>
      </p:bldGraphic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1"/>
          <p:cNvSpPr>
            <a:spLocks noGrp="1"/>
          </p:cNvSpPr>
          <p:nvPr>
            <p:ph type="title"/>
          </p:nvPr>
        </p:nvSpPr>
        <p:spPr>
          <a:xfrm>
            <a:off x="457200" y="228600"/>
            <a:ext cx="8229600" cy="762000"/>
          </a:xfrm>
        </p:spPr>
        <p:txBody>
          <a:bodyPr>
            <a:normAutofit fontScale="90000"/>
          </a:bodyPr>
          <a:lstStyle/>
          <a:p>
            <a:r>
              <a:rPr lang="en-US" sz="2800" dirty="0"/>
              <a:t>Activity 3: </a:t>
            </a:r>
            <a:r>
              <a:rPr lang="en-US" dirty="0"/>
              <a:t>Applying Mindfulness to common triggers</a:t>
            </a:r>
            <a:r>
              <a:rPr lang="en-US" sz="2800" dirty="0"/>
              <a:t> (15 min)</a:t>
            </a:r>
          </a:p>
        </p:txBody>
      </p:sp>
      <p:sp>
        <p:nvSpPr>
          <p:cNvPr id="11" name="Content Placeholder 2"/>
          <p:cNvSpPr>
            <a:spLocks noGrp="1"/>
          </p:cNvSpPr>
          <p:nvPr>
            <p:ph idx="1"/>
          </p:nvPr>
        </p:nvSpPr>
        <p:spPr>
          <a:xfrm>
            <a:off x="457200" y="1143000"/>
            <a:ext cx="8229600" cy="3429000"/>
          </a:xfrm>
        </p:spPr>
        <p:txBody>
          <a:bodyPr>
            <a:normAutofit/>
          </a:bodyPr>
          <a:lstStyle/>
          <a:p>
            <a:pPr marL="228600" indent="-228600"/>
            <a:r>
              <a:rPr lang="en-US" sz="1600" dirty="0"/>
              <a:t>Guided practice - Common triggers (5 min): For each trigger mentioned, record your Thoughts, Feelings, Mood, and Body reaction</a:t>
            </a:r>
          </a:p>
          <a:p>
            <a:pPr lvl="1">
              <a:spcAft>
                <a:spcPts val="300"/>
              </a:spcAft>
            </a:pPr>
            <a:r>
              <a:rPr lang="en-US" dirty="0"/>
              <a:t>Thoughts</a:t>
            </a:r>
          </a:p>
          <a:p>
            <a:pPr lvl="1">
              <a:spcAft>
                <a:spcPts val="300"/>
              </a:spcAft>
            </a:pPr>
            <a:r>
              <a:rPr lang="en-US" dirty="0"/>
              <a:t>Feelings</a:t>
            </a:r>
          </a:p>
          <a:p>
            <a:pPr lvl="1">
              <a:spcAft>
                <a:spcPts val="300"/>
              </a:spcAft>
            </a:pPr>
            <a:r>
              <a:rPr lang="en-US" dirty="0"/>
              <a:t>Mood</a:t>
            </a:r>
          </a:p>
          <a:p>
            <a:pPr lvl="1">
              <a:spcAft>
                <a:spcPts val="300"/>
              </a:spcAft>
            </a:pPr>
            <a:r>
              <a:rPr lang="en-US" dirty="0"/>
              <a:t>Body</a:t>
            </a:r>
            <a:endParaRPr lang="en-US" sz="1200" dirty="0"/>
          </a:p>
          <a:p>
            <a:pPr marL="228600" indent="-228600">
              <a:spcAft>
                <a:spcPts val="600"/>
              </a:spcAft>
            </a:pPr>
            <a:r>
              <a:rPr lang="en-US" sz="1600" dirty="0"/>
              <a:t>Guided practice - Acceptance (10 min): Review each reaction. Imagine the trigger is OK and you’ll be fine. Try to accept the trigger as true but harmless.</a:t>
            </a:r>
          </a:p>
          <a:p>
            <a:pPr marL="228600" indent="-228600" algn="ctr">
              <a:spcAft>
                <a:spcPts val="600"/>
              </a:spcAft>
            </a:pPr>
            <a:r>
              <a:rPr lang="en-US" sz="1600" dirty="0"/>
              <a:t>Playbook capture - Block 3: My 3-Minute Reset: For each awareness area, how can I accept and neutralize my reaction?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4D5674C-E266-46FB-8FA7-EDEC8FF6D11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Emotional Validation</a:t>
            </a:r>
            <a:endParaRPr lang="en-CA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94813E1-8D7C-4FB2-8EC5-46125FE9AAF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dirty="0"/>
              <a:t>Tolerating and accepting emotional discomfort</a:t>
            </a:r>
            <a:endParaRPr lang="en-CA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C381F6C-DC32-413A-B875-A1E7647E0D19}"/>
              </a:ext>
            </a:extLst>
          </p:cNvPr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AD1D6050-2CA6-4712-B2FE-919A8888FF31}" type="datetime3">
              <a:rPr lang="en-US" smtClean="0"/>
              <a:pPr/>
              <a:t>22 September 2026</a:t>
            </a:fld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5BFF874-120A-4AA5-AE10-039D868E03C7}"/>
              </a:ext>
            </a:extLst>
          </p:cNvPr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r>
              <a:rPr lang="en-US"/>
              <a:t>©2020 Hans Eckman  |  EckmanGuides.com  |  @HansEckman</a:t>
            </a:r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D6D92A8-5CDA-4C45-A511-BED30470B084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E1C96F3B-FD60-45FE-B33B-5C1B4868CFE2}" type="slidenum">
              <a:rPr lang="en-US" smtClean="0"/>
              <a:pPr/>
              <a:t>24</a:t>
            </a:fld>
            <a:endParaRPr lang="en-US" dirty="0"/>
          </a:p>
        </p:txBody>
      </p:sp>
      <p:sp>
        <p:nvSpPr>
          <p:cNvPr id="12" name="Content Placeholder 11">
            <a:extLst>
              <a:ext uri="{FF2B5EF4-FFF2-40B4-BE49-F238E27FC236}">
                <a16:creationId xmlns:a16="http://schemas.microsoft.com/office/drawing/2014/main" id="{D9220AD8-101E-40C4-AA4E-4B34A8BF4EB1}"/>
              </a:ext>
            </a:extLst>
          </p:cNvPr>
          <p:cNvSpPr>
            <a:spLocks noGrp="1"/>
          </p:cNvSpPr>
          <p:nvPr>
            <p:ph idx="10"/>
          </p:nvPr>
        </p:nvSpPr>
        <p:spPr/>
        <p:txBody>
          <a:bodyPr>
            <a:normAutofit/>
          </a:bodyPr>
          <a:lstStyle/>
          <a:p>
            <a:r>
              <a:rPr lang="en-US" dirty="0">
                <a:hlinkClick r:id="rId2"/>
              </a:rPr>
              <a:t>Emotional Fitness: 3 Essential Habits for Better Mental Health</a:t>
            </a:r>
            <a:endParaRPr lang="en-US" dirty="0"/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70A35F68-90E6-40A6-B4B5-8F7B7CBFCDD1}"/>
              </a:ext>
            </a:extLst>
          </p:cNvPr>
          <p:cNvSpPr/>
          <p:nvPr/>
        </p:nvSpPr>
        <p:spPr>
          <a:xfrm>
            <a:off x="611560" y="2040241"/>
            <a:ext cx="4589761" cy="163121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800" dirty="0">
                <a:latin typeface="Lucida Calligraphy" panose="03010101010101010101" pitchFamily="66" charset="0"/>
              </a:rPr>
              <a:t>“Negative feelings, no matter how intense, can’t actually hurt us.”</a:t>
            </a:r>
          </a:p>
          <a:p>
            <a:pPr algn="r"/>
            <a:r>
              <a:rPr lang="en-US" sz="1600" dirty="0"/>
              <a:t>- Nick Wignall, </a:t>
            </a:r>
            <a:r>
              <a:rPr lang="en-US" sz="1600" dirty="0">
                <a:hlinkClick r:id="rId3"/>
              </a:rPr>
              <a:t>NickWignall.com</a:t>
            </a:r>
            <a:endParaRPr lang="en-CA" sz="1600" dirty="0"/>
          </a:p>
        </p:txBody>
      </p:sp>
      <p:pic>
        <p:nvPicPr>
          <p:cNvPr id="15" name="Picture 14" descr="A person standing in a kitchen&#10;&#10;Description automatically generated">
            <a:extLst>
              <a:ext uri="{FF2B5EF4-FFF2-40B4-BE49-F238E27FC236}">
                <a16:creationId xmlns:a16="http://schemas.microsoft.com/office/drawing/2014/main" id="{B96BF518-391E-48DF-A67D-0A486137F408}"/>
              </a:ext>
            </a:extLst>
          </p:cNvPr>
          <p:cNvPicPr>
            <a:picLocks noChangeAspect="1"/>
          </p:cNvPicPr>
          <p:nvPr/>
        </p:nvPicPr>
        <p:blipFill rotWithShape="1"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5508104" y="1195732"/>
            <a:ext cx="3188667" cy="3320234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109872008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" grpId="0"/>
    </p:bld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1"/>
          <p:cNvSpPr>
            <a:spLocks noGrp="1"/>
          </p:cNvSpPr>
          <p:nvPr>
            <p:ph type="title"/>
          </p:nvPr>
        </p:nvSpPr>
        <p:spPr>
          <a:xfrm>
            <a:off x="457200" y="57150"/>
            <a:ext cx="8534400" cy="627600"/>
          </a:xfrm>
        </p:spPr>
        <p:txBody>
          <a:bodyPr>
            <a:normAutofit/>
          </a:bodyPr>
          <a:lstStyle/>
          <a:p>
            <a:r>
              <a:rPr lang="en-US" dirty="0"/>
              <a:t>Activity 4: Name It to Tame It (15 min)</a:t>
            </a:r>
          </a:p>
        </p:txBody>
      </p:sp>
      <p:sp>
        <p:nvSpPr>
          <p:cNvPr id="11" name="Content Placeholder 2"/>
          <p:cNvSpPr>
            <a:spLocks noGrp="1"/>
          </p:cNvSpPr>
          <p:nvPr>
            <p:ph idx="1"/>
          </p:nvPr>
        </p:nvSpPr>
        <p:spPr>
          <a:xfrm>
            <a:off x="457200" y="742950"/>
            <a:ext cx="8534400" cy="3773016"/>
          </a:xfrm>
        </p:spPr>
        <p:txBody>
          <a:bodyPr>
            <a:normAutofit lnSpcReduction="10000"/>
          </a:bodyPr>
          <a:lstStyle/>
          <a:p>
            <a:r>
              <a:rPr lang="en-US" dirty="0"/>
              <a:t>Solo (5 min): Write one recent work moment where you pushed a feeling aside.</a:t>
            </a:r>
          </a:p>
          <a:p>
            <a:r>
              <a:rPr lang="en-US" dirty="0"/>
              <a:t>Tables (5 min): Practice validating language. No advice and no fixing allowed.</a:t>
            </a:r>
          </a:p>
          <a:p>
            <a:pPr lvl="1"/>
            <a:r>
              <a:rPr lang="en-US" dirty="0"/>
              <a:t>Name the trigger.</a:t>
            </a:r>
          </a:p>
          <a:p>
            <a:pPr lvl="1"/>
            <a:r>
              <a:rPr lang="en-US" dirty="0"/>
              <a:t>Explain why it’s OK to react that way and that your reaction is valid.</a:t>
            </a:r>
          </a:p>
          <a:p>
            <a:pPr lvl="1"/>
            <a:r>
              <a:rPr lang="en-US" dirty="0"/>
              <a:t>Take a deep breath and say “I’m perfectly justified to feel BLANK in these situations.</a:t>
            </a:r>
          </a:p>
          <a:p>
            <a:r>
              <a:rPr lang="en-US" dirty="0"/>
              <a:t>Discussion (5 min): What changed when the feeling was named instead of argued with?</a:t>
            </a:r>
          </a:p>
          <a:p>
            <a:pPr marL="0" indent="0" algn="ctr">
              <a:buNone/>
            </a:pPr>
            <a:r>
              <a:rPr lang="en-US" dirty="0"/>
              <a:t>Playbook capture - Block 4: My Validation Phrases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EDC8BA5D-EB41-BBFA-C5B4-29AB54376D4F}"/>
              </a:ext>
            </a:extLst>
          </p:cNvPr>
          <p:cNvSpPr>
            <a:spLocks noGrp="1"/>
          </p:cNvSpPr>
          <p:nvPr>
            <p:ph idx="10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>
            <a:extLst>
              <a:ext uri="{FF2B5EF4-FFF2-40B4-BE49-F238E27FC236}">
                <a16:creationId xmlns:a16="http://schemas.microsoft.com/office/drawing/2014/main" id="{3870F250-BABE-E6C5-8981-BA3D9C6327C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Processing stimuli - meet your amygdala</a:t>
            </a:r>
          </a:p>
        </p:txBody>
      </p:sp>
      <p:sp>
        <p:nvSpPr>
          <p:cNvPr id="10" name="Content Placeholder 9">
            <a:extLst>
              <a:ext uri="{FF2B5EF4-FFF2-40B4-BE49-F238E27FC236}">
                <a16:creationId xmlns:a16="http://schemas.microsoft.com/office/drawing/2014/main" id="{02CB712D-7ABD-1A4B-BADB-3292E7906F5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149519" y="3435846"/>
            <a:ext cx="6844963" cy="1080120"/>
          </a:xfrm>
        </p:spPr>
        <p:txBody>
          <a:bodyPr/>
          <a:lstStyle/>
          <a:p>
            <a:pPr marL="0" indent="0">
              <a:buNone/>
            </a:pPr>
            <a:r>
              <a:rPr lang="en-CA" dirty="0"/>
              <a:t>The amygdala is a primary part of our emotional response to stimuli, decision-making, and formation of memories.</a:t>
            </a:r>
          </a:p>
        </p:txBody>
      </p:sp>
      <p:sp>
        <p:nvSpPr>
          <p:cNvPr id="20" name="Slide Number Placeholder 2">
            <a:extLst>
              <a:ext uri="{FF2B5EF4-FFF2-40B4-BE49-F238E27FC236}">
                <a16:creationId xmlns:a16="http://schemas.microsoft.com/office/drawing/2014/main" id="{1A44BAF7-F431-6CB9-7F9D-D11920594D23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EE8C57DE-1A3C-DE4B-A738-E42A62AA58C7}" type="slidenum">
              <a:rPr lang="en-US"/>
              <a:pPr/>
              <a:t>26</a:t>
            </a:fld>
            <a:endParaRPr lang="en-US" dirty="0"/>
          </a:p>
        </p:txBody>
      </p:sp>
      <p:sp>
        <p:nvSpPr>
          <p:cNvPr id="25" name="Content Placeholder 24">
            <a:extLst>
              <a:ext uri="{FF2B5EF4-FFF2-40B4-BE49-F238E27FC236}">
                <a16:creationId xmlns:a16="http://schemas.microsoft.com/office/drawing/2014/main" id="{1A42A328-01C5-B3E5-98A4-869402AC1F38}"/>
              </a:ext>
            </a:extLst>
          </p:cNvPr>
          <p:cNvSpPr>
            <a:spLocks noGrp="1"/>
          </p:cNvSpPr>
          <p:nvPr>
            <p:ph idx="10"/>
          </p:nvPr>
        </p:nvSpPr>
        <p:spPr/>
        <p:txBody>
          <a:bodyPr/>
          <a:lstStyle/>
          <a:p>
            <a:r>
              <a:rPr lang="en-US" dirty="0">
                <a:hlinkClick r:id="rId3"/>
              </a:rPr>
              <a:t>"Amygdala: The powerhouse of emotions", Jessica Taylor, February 9, 2018</a:t>
            </a:r>
            <a:endParaRPr lang="en-US" dirty="0"/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EC134851-F0DC-4194-AA10-20035E2C7686}"/>
              </a:ext>
            </a:extLst>
          </p:cNvPr>
          <p:cNvPicPr>
            <a:picLocks noChangeAspect="1"/>
          </p:cNvPicPr>
          <p:nvPr/>
        </p:nvPicPr>
        <p:blipFill rotWithShape="1"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712026" y="710123"/>
            <a:ext cx="5719949" cy="2293133"/>
          </a:xfrm>
          <a:prstGeom prst="rect">
            <a:avLst/>
          </a:prstGeom>
        </p:spPr>
      </p:pic>
      <p:sp>
        <p:nvSpPr>
          <p:cNvPr id="4" name="Speech Bubble: Rectangle with Corners Rounded 3">
            <a:extLst>
              <a:ext uri="{FF2B5EF4-FFF2-40B4-BE49-F238E27FC236}">
                <a16:creationId xmlns:a16="http://schemas.microsoft.com/office/drawing/2014/main" id="{D1B0DCAD-76B1-315E-21CE-48B31F920948}"/>
              </a:ext>
            </a:extLst>
          </p:cNvPr>
          <p:cNvSpPr/>
          <p:nvPr/>
        </p:nvSpPr>
        <p:spPr>
          <a:xfrm>
            <a:off x="6660232" y="2612098"/>
            <a:ext cx="1296144" cy="391157"/>
          </a:xfrm>
          <a:prstGeom prst="wedgeRoundRectCallout">
            <a:avLst>
              <a:gd name="adj1" fmla="val -136687"/>
              <a:gd name="adj2" fmla="val -217445"/>
              <a:gd name="adj3" fmla="val 16667"/>
            </a:avLst>
          </a:prstGeom>
          <a:solidFill>
            <a:schemeClr val="tx2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CA"/>
              <a:t>Amygdala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1225902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1500"/>
                            </p:stCondLst>
                            <p:childTnLst>
                              <p:par>
                                <p:cTn id="9" presetID="10" presetClass="entr" presetSubtype="0" fill="hold" grpId="0" nodeType="after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1000"/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 build="p"/>
      <p:bldP spid="4" grpId="0" animBg="1"/>
    </p:bld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Content Placeholder 10">
            <a:extLst>
              <a:ext uri="{FF2B5EF4-FFF2-40B4-BE49-F238E27FC236}">
                <a16:creationId xmlns:a16="http://schemas.microsoft.com/office/drawing/2014/main" id="{6AF6B79B-D57A-2A10-DBA5-65D975E56F1E}"/>
              </a:ext>
            </a:extLst>
          </p:cNvPr>
          <p:cNvSpPr txBox="1">
            <a:spLocks/>
          </p:cNvSpPr>
          <p:nvPr/>
        </p:nvSpPr>
        <p:spPr>
          <a:xfrm>
            <a:off x="5026949" y="3565538"/>
            <a:ext cx="3605030" cy="1177279"/>
          </a:xfrm>
          <a:prstGeom prst="rect">
            <a:avLst/>
          </a:prstGeom>
        </p:spPr>
        <p:txBody>
          <a:bodyPr vert="horz" lIns="0" tIns="0" rIns="0" bIns="0" rtlCol="0">
            <a:normAutofit lnSpcReduction="10000"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600" b="0" i="0" kern="1200">
                <a:solidFill>
                  <a:srgbClr val="717272"/>
                </a:solidFill>
                <a:latin typeface="Montserrat" pitchFamily="2" charset="77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b="0" i="0" kern="1200">
                <a:solidFill>
                  <a:srgbClr val="4B4B4B"/>
                </a:solidFill>
                <a:latin typeface="Roboto Light" panose="02000000000000000000" pitchFamily="2" charset="0"/>
                <a:ea typeface="Roboto Light" panose="02000000000000000000" pitchFamily="2" charset="0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b="0" i="0" kern="1200">
                <a:solidFill>
                  <a:srgbClr val="4B4B4B"/>
                </a:solidFill>
                <a:latin typeface="Roboto Light" panose="02000000000000000000" pitchFamily="2" charset="0"/>
                <a:ea typeface="Roboto Light" panose="02000000000000000000" pitchFamily="2" charset="0"/>
                <a:cs typeface="+mn-cs"/>
              </a:defRPr>
            </a:lvl3pPr>
            <a:lvl4pPr marL="1600200" indent="-228600" algn="l" defTabSz="914400" rtl="0" eaLnBrk="1" latinLnBrk="0" hangingPunct="1">
              <a:lnSpc>
                <a:spcPts val="2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b="0" i="0" kern="1200">
                <a:solidFill>
                  <a:srgbClr val="4B4B4B"/>
                </a:solidFill>
                <a:latin typeface="Roboto Light" panose="02000000000000000000" pitchFamily="2" charset="0"/>
                <a:ea typeface="Roboto Light" panose="02000000000000000000" pitchFamily="2" charset="0"/>
                <a:cs typeface="+mn-cs"/>
              </a:defRPr>
            </a:lvl4pPr>
            <a:lvl5pPr marL="2057400" indent="-228600" algn="l" defTabSz="914400" rtl="0" eaLnBrk="1" latinLnBrk="0" hangingPunct="1">
              <a:lnSpc>
                <a:spcPts val="16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b="0" i="0" kern="1200">
                <a:solidFill>
                  <a:srgbClr val="4B4B4B"/>
                </a:solidFill>
                <a:latin typeface="Roboto Light" panose="02000000000000000000" pitchFamily="2" charset="0"/>
                <a:ea typeface="Roboto Light" panose="02000000000000000000" pitchFamily="2" charset="0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defTabSz="685800">
              <a:lnSpc>
                <a:spcPct val="110000"/>
              </a:lnSpc>
              <a:spcBef>
                <a:spcPts val="1950"/>
              </a:spcBef>
              <a:defRPr/>
            </a:pPr>
            <a:r>
              <a:rPr lang="en-US" sz="1800" b="1" dirty="0">
                <a:solidFill>
                  <a:srgbClr val="494949"/>
                </a:solidFill>
                <a:latin typeface="Tahoma" panose="020B0604030504040204" pitchFamily="34" charset="0"/>
                <a:ea typeface="Tahoma" panose="020B0604030504040204" pitchFamily="34" charset="0"/>
              </a:rPr>
              <a:t>Fidgeting creates kinesthetic stimuli that help us focus and pay attention for longer periods of time. 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9CF8B66B-BA4C-4F33-B03B-3A784E5C599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791766" y="818717"/>
            <a:ext cx="3645694" cy="3587028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546100" dir="4020000" sx="105000" sy="105000" algn="ctr" rotWithShape="0">
              <a:srgbClr val="000000">
                <a:alpha val="9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Autofit/>
          </a:bodyPr>
          <a:lstStyle/>
          <a:p>
            <a:pPr algn="ctr" defTabSz="685800">
              <a:defRPr/>
            </a:pPr>
            <a:endParaRPr lang="en-US" dirty="0">
              <a:solidFill>
                <a:srgbClr val="FFFFFF"/>
              </a:solidFill>
            </a:endParaRPr>
          </a:p>
        </p:txBody>
      </p:sp>
      <p:sp>
        <p:nvSpPr>
          <p:cNvPr id="15" name="Content Placeholder 7">
            <a:extLst>
              <a:ext uri="{FF2B5EF4-FFF2-40B4-BE49-F238E27FC236}">
                <a16:creationId xmlns:a16="http://schemas.microsoft.com/office/drawing/2014/main" id="{2D297AB4-1CF4-8FF3-D612-42070E552A62}"/>
              </a:ext>
            </a:extLst>
          </p:cNvPr>
          <p:cNvSpPr txBox="1">
            <a:spLocks/>
          </p:cNvSpPr>
          <p:nvPr/>
        </p:nvSpPr>
        <p:spPr>
          <a:xfrm>
            <a:off x="1197173" y="1131590"/>
            <a:ext cx="3009067" cy="2770144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600" b="0" i="0" kern="1200">
                <a:solidFill>
                  <a:srgbClr val="717272"/>
                </a:solidFill>
                <a:latin typeface="Montserrat" pitchFamily="2" charset="77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b="0" i="0" kern="1200">
                <a:solidFill>
                  <a:srgbClr val="4B4B4B"/>
                </a:solidFill>
                <a:latin typeface="Roboto Light" panose="02000000000000000000" pitchFamily="2" charset="0"/>
                <a:ea typeface="Roboto Light" panose="02000000000000000000" pitchFamily="2" charset="0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b="0" i="0" kern="1200">
                <a:solidFill>
                  <a:srgbClr val="4B4B4B"/>
                </a:solidFill>
                <a:latin typeface="Roboto Light" panose="02000000000000000000" pitchFamily="2" charset="0"/>
                <a:ea typeface="Roboto Light" panose="02000000000000000000" pitchFamily="2" charset="0"/>
                <a:cs typeface="+mn-cs"/>
              </a:defRPr>
            </a:lvl3pPr>
            <a:lvl4pPr marL="1600200" indent="-228600" algn="l" defTabSz="914400" rtl="0" eaLnBrk="1" latinLnBrk="0" hangingPunct="1">
              <a:lnSpc>
                <a:spcPts val="2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b="0" i="0" kern="1200">
                <a:solidFill>
                  <a:srgbClr val="4B4B4B"/>
                </a:solidFill>
                <a:latin typeface="Roboto Light" panose="02000000000000000000" pitchFamily="2" charset="0"/>
                <a:ea typeface="Roboto Light" panose="02000000000000000000" pitchFamily="2" charset="0"/>
                <a:cs typeface="+mn-cs"/>
              </a:defRPr>
            </a:lvl4pPr>
            <a:lvl5pPr marL="2057400" indent="-228600" algn="l" defTabSz="914400" rtl="0" eaLnBrk="1" latinLnBrk="0" hangingPunct="1">
              <a:lnSpc>
                <a:spcPts val="16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b="0" i="0" kern="1200">
                <a:solidFill>
                  <a:srgbClr val="4B4B4B"/>
                </a:solidFill>
                <a:latin typeface="Roboto Light" panose="02000000000000000000" pitchFamily="2" charset="0"/>
                <a:ea typeface="Roboto Light" panose="02000000000000000000" pitchFamily="2" charset="0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defTabSz="685800">
              <a:lnSpc>
                <a:spcPct val="110000"/>
              </a:lnSpc>
              <a:spcBef>
                <a:spcPts val="750"/>
              </a:spcBef>
              <a:defRPr/>
            </a:pPr>
            <a:r>
              <a:rPr lang="en-US" sz="1800" i="1" dirty="0">
                <a:solidFill>
                  <a:srgbClr val="494949"/>
                </a:solidFill>
                <a:latin typeface="Tahoma" panose="020B0604030504040204" pitchFamily="34" charset="0"/>
                <a:ea typeface="Tahoma" panose="020B0604030504040204" pitchFamily="34" charset="0"/>
              </a:rPr>
              <a:t>“‘It gives people a place to park their mental worries,’ says Sue Varma, M.D., a board certified psychiatrist in New York City. ‘The rhythmic sensation of any motion is a form of self soothing – like tapping your feet or shaking your leg.’”</a:t>
            </a:r>
          </a:p>
        </p:txBody>
      </p:sp>
      <p:sp>
        <p:nvSpPr>
          <p:cNvPr id="16" name="Content Placeholder 8">
            <a:extLst>
              <a:ext uri="{FF2B5EF4-FFF2-40B4-BE49-F238E27FC236}">
                <a16:creationId xmlns:a16="http://schemas.microsoft.com/office/drawing/2014/main" id="{78008DFC-E5D1-CDA0-86C7-0958FEC58B70}"/>
              </a:ext>
            </a:extLst>
          </p:cNvPr>
          <p:cNvSpPr txBox="1">
            <a:spLocks/>
          </p:cNvSpPr>
          <p:nvPr/>
        </p:nvSpPr>
        <p:spPr>
          <a:xfrm>
            <a:off x="1197173" y="3934787"/>
            <a:ext cx="3009066" cy="219391"/>
          </a:xfrm>
          <a:prstGeom prst="rect">
            <a:avLst/>
          </a:prstGeom>
        </p:spPr>
        <p:txBody>
          <a:bodyPr lIns="0" tIns="0" rIns="0" bIns="0"/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600" b="0" i="0" kern="1200">
                <a:solidFill>
                  <a:srgbClr val="717272"/>
                </a:solidFill>
                <a:latin typeface="Montserrat" pitchFamily="2" charset="77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b="0" i="0" kern="1200">
                <a:solidFill>
                  <a:srgbClr val="4B4B4B"/>
                </a:solidFill>
                <a:latin typeface="Roboto Light" panose="02000000000000000000" pitchFamily="2" charset="0"/>
                <a:ea typeface="Roboto Light" panose="02000000000000000000" pitchFamily="2" charset="0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b="0" i="0" kern="1200">
                <a:solidFill>
                  <a:srgbClr val="4B4B4B"/>
                </a:solidFill>
                <a:latin typeface="Roboto Light" panose="02000000000000000000" pitchFamily="2" charset="0"/>
                <a:ea typeface="Roboto Light" panose="02000000000000000000" pitchFamily="2" charset="0"/>
                <a:cs typeface="+mn-cs"/>
              </a:defRPr>
            </a:lvl3pPr>
            <a:lvl4pPr marL="1600200" indent="-228600" algn="l" defTabSz="914400" rtl="0" eaLnBrk="1" latinLnBrk="0" hangingPunct="1">
              <a:lnSpc>
                <a:spcPts val="2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b="0" i="0" kern="1200">
                <a:solidFill>
                  <a:srgbClr val="4B4B4B"/>
                </a:solidFill>
                <a:latin typeface="Roboto Light" panose="02000000000000000000" pitchFamily="2" charset="0"/>
                <a:ea typeface="Roboto Light" panose="02000000000000000000" pitchFamily="2" charset="0"/>
                <a:cs typeface="+mn-cs"/>
              </a:defRPr>
            </a:lvl4pPr>
            <a:lvl5pPr marL="2057400" indent="-228600" algn="l" defTabSz="914400" rtl="0" eaLnBrk="1" latinLnBrk="0" hangingPunct="1">
              <a:lnSpc>
                <a:spcPts val="16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b="0" i="0" kern="1200">
                <a:solidFill>
                  <a:srgbClr val="4B4B4B"/>
                </a:solidFill>
                <a:latin typeface="Roboto Light" panose="02000000000000000000" pitchFamily="2" charset="0"/>
                <a:ea typeface="Roboto Light" panose="02000000000000000000" pitchFamily="2" charset="0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defTabSz="685800">
              <a:spcBef>
                <a:spcPts val="750"/>
              </a:spcBef>
              <a:defRPr/>
            </a:pPr>
            <a:r>
              <a:rPr lang="en-US" sz="1200" dirty="0">
                <a:latin typeface="Tahoma" panose="020B0604030504040204" pitchFamily="34" charset="0"/>
                <a:ea typeface="Tahoma" panose="020B0604030504040204" pitchFamily="34" charset="0"/>
              </a:rPr>
              <a:t>– </a:t>
            </a:r>
            <a:r>
              <a:rPr lang="en-US" sz="1200" dirty="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hlinkClick r:id="rId3"/>
              </a:rPr>
              <a:t>Forbes Health, 2022</a:t>
            </a:r>
            <a:endParaRPr lang="en-US" sz="1050" dirty="0">
              <a:solidFill>
                <a:schemeClr val="tx1"/>
              </a:solidFill>
              <a:latin typeface="Tahoma" panose="020B0604030504040204" pitchFamily="34" charset="0"/>
              <a:ea typeface="Tahoma" panose="020B0604030504040204" pitchFamily="34" charset="0"/>
            </a:endParaRPr>
          </a:p>
        </p:txBody>
      </p:sp>
      <p:sp>
        <p:nvSpPr>
          <p:cNvPr id="4" name="Title 3">
            <a:extLst>
              <a:ext uri="{FF2B5EF4-FFF2-40B4-BE49-F238E27FC236}">
                <a16:creationId xmlns:a16="http://schemas.microsoft.com/office/drawing/2014/main" id="{CE9928DD-68B5-FE64-FDB9-407035BD471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Trigger a happier amygdala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87BB0539-FD35-4948-8467-1A4FB718B7C7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pPr defTabSz="685800">
              <a:defRPr/>
            </a:pPr>
            <a:fld id="{EE8C57DE-1A3C-DE4B-A738-E42A62AA58C7}" type="slidenum">
              <a:rPr lang="en-US" sz="750">
                <a:solidFill>
                  <a:srgbClr val="000000">
                    <a:tint val="75000"/>
                  </a:srgbClr>
                </a:solidFill>
                <a:ea typeface="+mn-ea"/>
              </a:rPr>
              <a:pPr defTabSz="685800">
                <a:defRPr/>
              </a:pPr>
              <a:t>27</a:t>
            </a:fld>
            <a:endParaRPr lang="en-US" sz="750" dirty="0">
              <a:solidFill>
                <a:srgbClr val="000000">
                  <a:tint val="75000"/>
                </a:srgbClr>
              </a:solidFill>
              <a:ea typeface="+mn-ea"/>
            </a:endParaRP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466714B5-B799-D883-B9BC-66DE3C76F26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791766" y="4353340"/>
            <a:ext cx="3633788" cy="67500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00">
              <a:defRPr/>
            </a:pPr>
            <a:endParaRPr lang="en-US" sz="1350" dirty="0">
              <a:solidFill>
                <a:srgbClr val="FFFFFF"/>
              </a:solidFill>
              <a:latin typeface="Tahoma" panose="020B0604030504040204" pitchFamily="34" charset="0"/>
            </a:endParaRPr>
          </a:p>
        </p:txBody>
      </p:sp>
      <p:pic>
        <p:nvPicPr>
          <p:cNvPr id="20" name="Content Placeholder 19" descr="A picture containing person, indoor&#10;&#10;Description automatically generated">
            <a:extLst>
              <a:ext uri="{FF2B5EF4-FFF2-40B4-BE49-F238E27FC236}">
                <a16:creationId xmlns:a16="http://schemas.microsoft.com/office/drawing/2014/main" id="{D4FF8EF2-8228-5541-D46B-999862F87725}"/>
              </a:ext>
            </a:extLst>
          </p:cNvPr>
          <p:cNvPicPr>
            <a:picLocks noGrp="1" noChangeAspect="1"/>
          </p:cNvPicPr>
          <p:nvPr>
            <p:ph idx="10"/>
          </p:nvPr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262" t="-639" r="24966" b="639"/>
          <a:stretch/>
        </p:blipFill>
        <p:spPr>
          <a:xfrm>
            <a:off x="5558537" y="818717"/>
            <a:ext cx="2541855" cy="2541855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21" name="Content Placeholder 15">
            <a:extLst>
              <a:ext uri="{FF2B5EF4-FFF2-40B4-BE49-F238E27FC236}">
                <a16:creationId xmlns:a16="http://schemas.microsoft.com/office/drawing/2014/main" id="{4D38BF63-3106-E045-239D-6A490617A90D}"/>
              </a:ext>
            </a:extLst>
          </p:cNvPr>
          <p:cNvSpPr txBox="1">
            <a:spLocks/>
          </p:cNvSpPr>
          <p:nvPr/>
        </p:nvSpPr>
        <p:spPr>
          <a:xfrm>
            <a:off x="4726344" y="4846331"/>
            <a:ext cx="3905635" cy="246602"/>
          </a:xfrm>
          <a:prstGeom prst="rect">
            <a:avLst/>
          </a:prstGeom>
        </p:spPr>
        <p:txBody>
          <a:bodyPr>
            <a:normAutofit/>
          </a:bodyPr>
          <a:lstStyle>
            <a:lvl1pPr marL="342900" indent="-342900" algn="l" defTabSz="914400" rtl="0" eaLnBrk="1" latinLnBrk="0" hangingPunct="1">
              <a:spcBef>
                <a:spcPts val="0"/>
              </a:spcBef>
              <a:spcAft>
                <a:spcPts val="1200"/>
              </a:spcAft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defRPr>
            </a:lvl1pPr>
            <a:lvl2pPr marL="742950" indent="-285750" algn="l" defTabSz="914400" rtl="0" eaLnBrk="1" latinLnBrk="0" hangingPunct="1">
              <a:spcBef>
                <a:spcPts val="0"/>
              </a:spcBef>
              <a:spcAft>
                <a:spcPts val="600"/>
              </a:spcAft>
              <a:buFont typeface="Arial" panose="020B0604020202020204" pitchFamily="34" charset="0"/>
              <a:buChar char="–"/>
              <a:defRPr sz="1800" kern="120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defRPr>
            </a:lvl2pPr>
            <a:lvl3pPr marL="1143000" indent="-228600" algn="l" defTabSz="914400" rtl="0" eaLnBrk="1" latinLnBrk="0" hangingPunct="1">
              <a:spcBef>
                <a:spcPts val="0"/>
              </a:spcBef>
              <a:spcAft>
                <a:spcPts val="600"/>
              </a:spcAft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defRPr>
            </a:lvl3pPr>
            <a:lvl4pPr marL="1600200" indent="-228600" algn="l" defTabSz="914400" rtl="0" eaLnBrk="1" latinLnBrk="0" hangingPunct="1">
              <a:spcBef>
                <a:spcPts val="0"/>
              </a:spcBef>
              <a:spcAft>
                <a:spcPts val="600"/>
              </a:spcAft>
              <a:buFont typeface="Arial" panose="020B0604020202020204" pitchFamily="34" charset="0"/>
              <a:buChar char="–"/>
              <a:defRPr sz="1400" kern="120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defRPr>
            </a:lvl4pPr>
            <a:lvl5pPr marL="2057400" indent="-228600" algn="l" defTabSz="914400" rtl="0" eaLnBrk="1" latinLnBrk="0" hangingPunct="1">
              <a:spcBef>
                <a:spcPts val="0"/>
              </a:spcBef>
              <a:spcAft>
                <a:spcPts val="600"/>
              </a:spcAft>
              <a:buFont typeface="Arial" panose="020B0604020202020204" pitchFamily="34" charset="0"/>
              <a:buChar char="»"/>
              <a:defRPr sz="1400" kern="120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r">
              <a:buNone/>
            </a:pPr>
            <a:r>
              <a:rPr lang="en-US" sz="800" dirty="0">
                <a:solidFill>
                  <a:schemeClr val="accent6"/>
                </a:solidFill>
                <a:hlinkClick r:id="rId5"/>
              </a:rPr>
              <a:t>Photo by </a:t>
            </a:r>
            <a:r>
              <a:rPr lang="en-US" sz="800" dirty="0" err="1">
                <a:solidFill>
                  <a:schemeClr val="accent6"/>
                </a:solidFill>
                <a:hlinkClick r:id="rId5"/>
              </a:rPr>
              <a:t>Phils</a:t>
            </a:r>
            <a:r>
              <a:rPr lang="en-US" sz="800" dirty="0">
                <a:solidFill>
                  <a:schemeClr val="accent6"/>
                </a:solidFill>
                <a:hlinkClick r:id="rId5"/>
              </a:rPr>
              <a:t> Wei from Pexels</a:t>
            </a:r>
            <a:endParaRPr lang="en-US" sz="1200" dirty="0">
              <a:solidFill>
                <a:schemeClr val="accent6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4073394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" grpId="0"/>
      <p:bldP spid="16" grpId="0"/>
    </p:bld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>
            <a:extLst>
              <a:ext uri="{FF2B5EF4-FFF2-40B4-BE49-F238E27FC236}">
                <a16:creationId xmlns:a16="http://schemas.microsoft.com/office/drawing/2014/main" id="{9CF8B66B-BA4C-4F33-B03B-3A784E5C599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4953690" y="1151398"/>
            <a:ext cx="3640740" cy="3201941"/>
          </a:xfrm>
          <a:prstGeom prst="rect">
            <a:avLst/>
          </a:prstGeom>
          <a:blipFill dpi="0" rotWithShape="1">
            <a:blip r:embed="rId3">
              <a:duotone>
                <a:schemeClr val="bg2">
                  <a:shade val="45000"/>
                  <a:satMod val="135000"/>
                </a:schemeClr>
                <a:prstClr val="white"/>
              </a:duoton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 l="-307" t="-36960" r="-70857" b="-54528"/>
            </a:stretch>
          </a:blipFill>
          <a:ln>
            <a:noFill/>
          </a:ln>
          <a:effectLst>
            <a:outerShdw blurRad="546100" dir="4020000" sx="105000" sy="105000" algn="ctr" rotWithShape="0">
              <a:srgbClr val="000000">
                <a:alpha val="9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Autofit/>
          </a:bodyPr>
          <a:lstStyle/>
          <a:p>
            <a:pPr algn="ctr" defTabSz="685800">
              <a:defRPr/>
            </a:pPr>
            <a:endParaRPr lang="en-US" sz="1350" dirty="0">
              <a:solidFill>
                <a:srgbClr val="FFFFFF"/>
              </a:solidFill>
              <a:latin typeface="Tahoma" panose="020B0604030504040204" pitchFamily="34" charset="0"/>
            </a:endParaRPr>
          </a:p>
        </p:txBody>
      </p:sp>
      <p:sp>
        <p:nvSpPr>
          <p:cNvPr id="11" name="Title 10">
            <a:extLst>
              <a:ext uri="{FF2B5EF4-FFF2-40B4-BE49-F238E27FC236}">
                <a16:creationId xmlns:a16="http://schemas.microsoft.com/office/drawing/2014/main" id="{19441C72-82C3-DD3C-B33B-E6FB331EC68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Toys improve performance</a:t>
            </a:r>
          </a:p>
        </p:txBody>
      </p:sp>
      <p:sp>
        <p:nvSpPr>
          <p:cNvPr id="2" name="Footer Placeholder 1">
            <a:extLst>
              <a:ext uri="{FF2B5EF4-FFF2-40B4-BE49-F238E27FC236}">
                <a16:creationId xmlns:a16="http://schemas.microsoft.com/office/drawing/2014/main" id="{4A514A19-6BE8-0E46-BA85-EDC636DE4E9D}"/>
              </a:ext>
            </a:extLst>
          </p:cNvPr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pPr algn="l" defTabSz="685800">
              <a:defRPr/>
            </a:pPr>
            <a:r>
              <a:rPr lang="en-US" sz="750" dirty="0">
                <a:solidFill>
                  <a:srgbClr val="000000">
                    <a:tint val="75000"/>
                  </a:srgbClr>
                </a:solidFill>
                <a:ea typeface="+mn-ea"/>
              </a:rPr>
              <a:t>Info-Tech </a:t>
            </a:r>
            <a:r>
              <a:rPr lang="en-US" sz="750" dirty="0">
                <a:solidFill>
                  <a:srgbClr val="898989"/>
                </a:solidFill>
                <a:ea typeface="+mn-ea"/>
              </a:rPr>
              <a:t>Research</a:t>
            </a:r>
            <a:r>
              <a:rPr lang="en-US" sz="750" dirty="0">
                <a:solidFill>
                  <a:srgbClr val="000000">
                    <a:tint val="75000"/>
                  </a:srgbClr>
                </a:solidFill>
                <a:ea typeface="+mn-ea"/>
              </a:rPr>
              <a:t> Group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87BB0539-FD35-4948-8467-1A4FB718B7C7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pPr defTabSz="685800">
              <a:defRPr/>
            </a:pPr>
            <a:fld id="{EE8C57DE-1A3C-DE4B-A738-E42A62AA58C7}" type="slidenum">
              <a:rPr lang="en-US" sz="750">
                <a:solidFill>
                  <a:srgbClr val="FFFFFF"/>
                </a:solidFill>
                <a:ea typeface="+mn-ea"/>
              </a:rPr>
              <a:pPr defTabSz="685800">
                <a:defRPr/>
              </a:pPr>
              <a:t>28</a:t>
            </a:fld>
            <a:endParaRPr lang="en-US" sz="750" dirty="0">
              <a:solidFill>
                <a:srgbClr val="FFFFFF"/>
              </a:solidFill>
              <a:ea typeface="+mn-ea"/>
            </a:endParaRPr>
          </a:p>
        </p:txBody>
      </p:sp>
      <p:sp>
        <p:nvSpPr>
          <p:cNvPr id="16" name="Content Placeholder 15">
            <a:extLst>
              <a:ext uri="{FF2B5EF4-FFF2-40B4-BE49-F238E27FC236}">
                <a16:creationId xmlns:a16="http://schemas.microsoft.com/office/drawing/2014/main" id="{F0B97787-A1BA-C390-D969-14E0F56A976B}"/>
              </a:ext>
            </a:extLst>
          </p:cNvPr>
          <p:cNvSpPr>
            <a:spLocks noGrp="1"/>
          </p:cNvSpPr>
          <p:nvPr>
            <p:ph idx="11"/>
          </p:nvPr>
        </p:nvSpPr>
        <p:spPr/>
        <p:txBody>
          <a:bodyPr>
            <a:normAutofit/>
          </a:bodyPr>
          <a:lstStyle/>
          <a:p>
            <a:r>
              <a:rPr lang="en-US" sz="800" dirty="0">
                <a:solidFill>
                  <a:schemeClr val="accent6"/>
                </a:solidFill>
                <a:latin typeface="Tahoma" panose="020B0604030504040204" pitchFamily="34" charset="0"/>
                <a:ea typeface="Tahoma" panose="020B0604030504040204" pitchFamily="34" charset="0"/>
                <a:hlinkClick r:id="rId4"/>
              </a:rPr>
              <a:t>Applied Cognitive Psychology, 2010</a:t>
            </a:r>
            <a:endParaRPr lang="en-US" sz="1200" dirty="0">
              <a:solidFill>
                <a:schemeClr val="accent6"/>
              </a:solidFill>
            </a:endParaRPr>
          </a:p>
        </p:txBody>
      </p:sp>
      <p:sp>
        <p:nvSpPr>
          <p:cNvPr id="18" name="Content Placeholder 17">
            <a:extLst>
              <a:ext uri="{FF2B5EF4-FFF2-40B4-BE49-F238E27FC236}">
                <a16:creationId xmlns:a16="http://schemas.microsoft.com/office/drawing/2014/main" id="{DF3A97CA-2F22-7674-E989-26B347A101BC}"/>
              </a:ext>
            </a:extLst>
          </p:cNvPr>
          <p:cNvSpPr>
            <a:spLocks noGrp="1"/>
          </p:cNvSpPr>
          <p:nvPr>
            <p:ph idx="16"/>
          </p:nvPr>
        </p:nvSpPr>
        <p:spPr/>
        <p:txBody>
          <a:bodyPr>
            <a:normAutofit/>
          </a:bodyPr>
          <a:lstStyle/>
          <a:p>
            <a:r>
              <a:rPr lang="en-US" dirty="0">
                <a:hlinkClick r:id="rId5"/>
              </a:rPr>
              <a:t>Journal of At-Risk Issues, 2006</a:t>
            </a:r>
            <a:endParaRPr lang="en-US" dirty="0"/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466714B5-B799-D883-B9BC-66DE3C76F26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4949429" y="4353340"/>
            <a:ext cx="3645000" cy="67500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00">
              <a:defRPr/>
            </a:pPr>
            <a:endParaRPr lang="en-US" sz="1350" dirty="0">
              <a:solidFill>
                <a:srgbClr val="FFFFFF"/>
              </a:solidFill>
              <a:latin typeface="Tahoma" panose="020B0604030504040204" pitchFamily="34" charset="0"/>
            </a:endParaRPr>
          </a:p>
        </p:txBody>
      </p:sp>
      <p:sp>
        <p:nvSpPr>
          <p:cNvPr id="19" name="Content Placeholder 1">
            <a:extLst>
              <a:ext uri="{FF2B5EF4-FFF2-40B4-BE49-F238E27FC236}">
                <a16:creationId xmlns:a16="http://schemas.microsoft.com/office/drawing/2014/main" id="{80D3133D-7991-4635-8B05-69C2D6B6B123}"/>
              </a:ext>
            </a:extLst>
          </p:cNvPr>
          <p:cNvSpPr txBox="1">
            <a:spLocks/>
          </p:cNvSpPr>
          <p:nvPr/>
        </p:nvSpPr>
        <p:spPr>
          <a:xfrm>
            <a:off x="765770" y="1151398"/>
            <a:ext cx="3887391" cy="2840704"/>
          </a:xfrm>
          <a:prstGeom prst="rect">
            <a:avLst/>
          </a:prstGeom>
        </p:spPr>
        <p:txBody>
          <a:bodyPr vert="horz" lIns="0" tIns="0" rIns="0" bIns="0" rtlCol="0" anchor="ctr">
            <a:noAutofit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b="1" i="0" kern="1200">
                <a:solidFill>
                  <a:srgbClr val="717272"/>
                </a:solidFill>
                <a:latin typeface="Montserrat Semi Bold" panose="020B0604020202020204" charset="0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b="0" i="0" kern="1200">
                <a:solidFill>
                  <a:srgbClr val="4B4B4B"/>
                </a:solidFill>
                <a:latin typeface="Roboto Light" panose="02000000000000000000" pitchFamily="2" charset="0"/>
                <a:ea typeface="Roboto Light" panose="02000000000000000000" pitchFamily="2" charset="0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b="0" i="0" kern="1200">
                <a:solidFill>
                  <a:srgbClr val="4B4B4B"/>
                </a:solidFill>
                <a:latin typeface="Roboto Light" panose="02000000000000000000" pitchFamily="2" charset="0"/>
                <a:ea typeface="Roboto Light" panose="02000000000000000000" pitchFamily="2" charset="0"/>
                <a:cs typeface="+mn-cs"/>
              </a:defRPr>
            </a:lvl3pPr>
            <a:lvl4pPr marL="1600200" indent="-228600" algn="l" defTabSz="914400" rtl="0" eaLnBrk="1" latinLnBrk="0" hangingPunct="1">
              <a:lnSpc>
                <a:spcPts val="2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b="0" i="0" kern="1200">
                <a:solidFill>
                  <a:srgbClr val="4B4B4B"/>
                </a:solidFill>
                <a:latin typeface="Roboto Light" panose="02000000000000000000" pitchFamily="2" charset="0"/>
                <a:ea typeface="Roboto Light" panose="02000000000000000000" pitchFamily="2" charset="0"/>
                <a:cs typeface="+mn-cs"/>
              </a:defRPr>
            </a:lvl4pPr>
            <a:lvl5pPr marL="2057400" indent="-228600" algn="l" defTabSz="914400" rtl="0" eaLnBrk="1" latinLnBrk="0" hangingPunct="1">
              <a:lnSpc>
                <a:spcPts val="16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b="0" i="0" kern="1200">
                <a:solidFill>
                  <a:srgbClr val="4B4B4B"/>
                </a:solidFill>
                <a:latin typeface="Roboto Light" panose="02000000000000000000" pitchFamily="2" charset="0"/>
                <a:ea typeface="Roboto Light" panose="02000000000000000000" pitchFamily="2" charset="0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173831" indent="-173831">
              <a:lnSpc>
                <a:spcPct val="110000"/>
              </a:lnSpc>
              <a:spcBef>
                <a:spcPts val="1200"/>
              </a:spcBef>
              <a:buFont typeface="Arial" panose="020B0604020202020204" pitchFamily="34" charset="0"/>
              <a:buChar char="•"/>
            </a:pPr>
            <a:r>
              <a:rPr lang="en-US" sz="1800" dirty="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</a:rPr>
              <a:t>Stimulates the brain with movement</a:t>
            </a:r>
          </a:p>
          <a:p>
            <a:pPr marL="173831" indent="-173831">
              <a:lnSpc>
                <a:spcPct val="110000"/>
              </a:lnSpc>
              <a:spcBef>
                <a:spcPts val="1200"/>
              </a:spcBef>
              <a:buFont typeface="Arial" panose="020B0604020202020204" pitchFamily="34" charset="0"/>
              <a:buChar char="•"/>
            </a:pPr>
            <a:r>
              <a:rPr lang="en-US" sz="1800" dirty="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</a:rPr>
              <a:t>Relieves anxiety </a:t>
            </a:r>
          </a:p>
          <a:p>
            <a:pPr marL="173831" indent="-173831">
              <a:lnSpc>
                <a:spcPct val="110000"/>
              </a:lnSpc>
              <a:spcBef>
                <a:spcPts val="1200"/>
              </a:spcBef>
              <a:buFont typeface="Arial" panose="020B0604020202020204" pitchFamily="34" charset="0"/>
              <a:buChar char="•"/>
            </a:pPr>
            <a:r>
              <a:rPr lang="en-US" sz="1800" dirty="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</a:rPr>
              <a:t>Improves focus  for ADHD </a:t>
            </a:r>
          </a:p>
          <a:p>
            <a:pPr marL="173831" indent="-173831">
              <a:lnSpc>
                <a:spcPct val="110000"/>
              </a:lnSpc>
              <a:spcBef>
                <a:spcPts val="1200"/>
              </a:spcBef>
              <a:buFont typeface="Arial" panose="020B0604020202020204" pitchFamily="34" charset="0"/>
              <a:buChar char="•"/>
            </a:pPr>
            <a:r>
              <a:rPr lang="en-US" sz="1800" dirty="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</a:rPr>
              <a:t>Reduces PTSD impact</a:t>
            </a:r>
          </a:p>
        </p:txBody>
      </p:sp>
      <p:sp>
        <p:nvSpPr>
          <p:cNvPr id="22" name="Content Placeholder 6">
            <a:extLst>
              <a:ext uri="{FF2B5EF4-FFF2-40B4-BE49-F238E27FC236}">
                <a16:creationId xmlns:a16="http://schemas.microsoft.com/office/drawing/2014/main" id="{8DB60B15-94D4-43E0-8687-35D22A03E65A}"/>
              </a:ext>
            </a:extLst>
          </p:cNvPr>
          <p:cNvSpPr txBox="1">
            <a:spLocks/>
          </p:cNvSpPr>
          <p:nvPr/>
        </p:nvSpPr>
        <p:spPr>
          <a:xfrm>
            <a:off x="5421881" y="2068462"/>
            <a:ext cx="2704359" cy="1367812"/>
          </a:xfrm>
          <a:prstGeom prst="rect">
            <a:avLst/>
          </a:prstGeom>
        </p:spPr>
        <p:txBody>
          <a:bodyPr vert="horz" lIns="0" tIns="0" rIns="0" bIns="0" rtlCol="0" anchor="ctr">
            <a:normAutofit lnSpcReduction="10000"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600" b="0" i="0" kern="1200">
                <a:solidFill>
                  <a:srgbClr val="717272"/>
                </a:solidFill>
                <a:latin typeface="Montserrat" pitchFamily="2" charset="77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b="0" i="0" kern="1200">
                <a:solidFill>
                  <a:srgbClr val="4B4B4B"/>
                </a:solidFill>
                <a:latin typeface="Roboto Light" panose="02000000000000000000" pitchFamily="2" charset="0"/>
                <a:ea typeface="Roboto Light" panose="02000000000000000000" pitchFamily="2" charset="0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b="0" i="0" kern="1200">
                <a:solidFill>
                  <a:srgbClr val="4B4B4B"/>
                </a:solidFill>
                <a:latin typeface="Roboto Light" panose="02000000000000000000" pitchFamily="2" charset="0"/>
                <a:ea typeface="Roboto Light" panose="02000000000000000000" pitchFamily="2" charset="0"/>
                <a:cs typeface="+mn-cs"/>
              </a:defRPr>
            </a:lvl3pPr>
            <a:lvl4pPr marL="1600200" indent="-228600" algn="l" defTabSz="914400" rtl="0" eaLnBrk="1" latinLnBrk="0" hangingPunct="1">
              <a:lnSpc>
                <a:spcPts val="2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b="0" i="0" kern="1200">
                <a:solidFill>
                  <a:srgbClr val="4B4B4B"/>
                </a:solidFill>
                <a:latin typeface="Roboto Light" panose="02000000000000000000" pitchFamily="2" charset="0"/>
                <a:ea typeface="Roboto Light" panose="02000000000000000000" pitchFamily="2" charset="0"/>
                <a:cs typeface="+mn-cs"/>
              </a:defRPr>
            </a:lvl4pPr>
            <a:lvl5pPr marL="2057400" indent="-228600" algn="l" defTabSz="914400" rtl="0" eaLnBrk="1" latinLnBrk="0" hangingPunct="1">
              <a:lnSpc>
                <a:spcPts val="16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b="0" i="0" kern="1200">
                <a:solidFill>
                  <a:srgbClr val="4B4B4B"/>
                </a:solidFill>
                <a:latin typeface="Roboto Light" panose="02000000000000000000" pitchFamily="2" charset="0"/>
                <a:ea typeface="Roboto Light" panose="02000000000000000000" pitchFamily="2" charset="0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2800" b="1" dirty="0">
                <a:solidFill>
                  <a:schemeClr val="tx1"/>
                </a:solidFill>
                <a:latin typeface="Tahoma" panose="020B0604030504040204" pitchFamily="34" charset="0"/>
              </a:rPr>
              <a:t>29% increase in memory recall from just doodling </a:t>
            </a:r>
          </a:p>
        </p:txBody>
      </p:sp>
    </p:spTree>
    <p:extLst>
      <p:ext uri="{BB962C8B-B14F-4D97-AF65-F5344CB8AC3E}">
        <p14:creationId xmlns:p14="http://schemas.microsoft.com/office/powerpoint/2010/main" val="132063108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1000"/>
                            </p:stCondLst>
                            <p:childTnLst>
                              <p:par>
                                <p:cTn id="9" presetID="10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1000"/>
                                        <p:tgtEl>
                                          <p:spTgt spid="1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1000"/>
                                        <p:tgtEl>
                                          <p:spTgt spid="1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1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1000"/>
                                        <p:tgtEl>
                                          <p:spTgt spid="1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9" grpId="0" uiExpand="1" build="p"/>
      <p:bldP spid="22" grpId="0"/>
    </p:bld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A close-up of a key&#10;&#10;Description automatically generated with low confidence">
            <a:extLst>
              <a:ext uri="{FF2B5EF4-FFF2-40B4-BE49-F238E27FC236}">
                <a16:creationId xmlns:a16="http://schemas.microsoft.com/office/drawing/2014/main" id="{24CD3D14-5C7B-996E-BFE6-D1A3554402A7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774" t="25145" r="10819" b="21419"/>
          <a:stretch/>
        </p:blipFill>
        <p:spPr>
          <a:xfrm rot="1365393">
            <a:off x="7164289" y="2865359"/>
            <a:ext cx="2011680" cy="1336890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BA49CE7C-6D6E-9816-5161-961FA0C9C0C8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4978" r="8588"/>
          <a:stretch/>
        </p:blipFill>
        <p:spPr>
          <a:xfrm flipH="1">
            <a:off x="-20086" y="0"/>
            <a:ext cx="3583973" cy="5143500"/>
          </a:xfrm>
          <a:prstGeom prst="rect">
            <a:avLst/>
          </a:prstGeom>
        </p:spPr>
      </p:pic>
      <p:sp>
        <p:nvSpPr>
          <p:cNvPr id="26" name="Footer Placeholder 1">
            <a:extLst>
              <a:ext uri="{FF2B5EF4-FFF2-40B4-BE49-F238E27FC236}">
                <a16:creationId xmlns:a16="http://schemas.microsoft.com/office/drawing/2014/main" id="{A2770AEE-00F1-5268-2AC9-9FE460008528}"/>
              </a:ext>
            </a:extLst>
          </p:cNvPr>
          <p:cNvSpPr txBox="1">
            <a:spLocks/>
          </p:cNvSpPr>
          <p:nvPr/>
        </p:nvSpPr>
        <p:spPr>
          <a:xfrm>
            <a:off x="0" y="4767262"/>
            <a:ext cx="3086100" cy="376238"/>
          </a:xfrm>
          <a:prstGeom prst="rect">
            <a:avLst/>
          </a:prstGeom>
        </p:spPr>
        <p:txBody>
          <a:bodyPr vert="horz" lIns="188999" tIns="34290" rIns="68580" bIns="188999" rtlCol="0" anchor="b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000" kern="1200">
                <a:solidFill>
                  <a:schemeClr val="tx1">
                    <a:tint val="75000"/>
                  </a:schemeClr>
                </a:solidFill>
                <a:latin typeface="Montserrat" pitchFamily="2" charset="77"/>
                <a:ea typeface="+mn-ea"/>
                <a:cs typeface="Arial" panose="020B0604020202020204" pitchFamily="34" charset="0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defTabSz="685800">
              <a:defRPr/>
            </a:pPr>
            <a:r>
              <a:rPr lang="en-US" sz="750" dirty="0">
                <a:solidFill>
                  <a:schemeClr val="tx1">
                    <a:lumMod val="65000"/>
                    <a:lumOff val="35000"/>
                  </a:schemeClr>
                </a:solidFill>
                <a:latin typeface="Tahoma" panose="020B0604030504040204" pitchFamily="34" charset="0"/>
                <a:cs typeface="Tahoma" panose="020B0604030504040204" pitchFamily="34" charset="0"/>
              </a:rPr>
              <a:t>Info-Tech Research Group</a:t>
            </a:r>
          </a:p>
        </p:txBody>
      </p:sp>
      <p:sp>
        <p:nvSpPr>
          <p:cNvPr id="27" name="Slide Number Placeholder 2">
            <a:extLst>
              <a:ext uri="{FF2B5EF4-FFF2-40B4-BE49-F238E27FC236}">
                <a16:creationId xmlns:a16="http://schemas.microsoft.com/office/drawing/2014/main" id="{AC8DDA4E-6A60-3DC3-AD98-2D5C0BB6E68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defTabSz="685800">
              <a:defRPr/>
            </a:pPr>
            <a:fld id="{EE8C57DE-1A3C-DE4B-A738-E42A62AA58C7}" type="slidenum">
              <a:rPr lang="en-US" sz="750">
                <a:solidFill>
                  <a:srgbClr val="494949">
                    <a:lumMod val="60000"/>
                    <a:lumOff val="40000"/>
                  </a:srgbClr>
                </a:solidFill>
                <a:ea typeface="+mn-ea"/>
              </a:rPr>
              <a:pPr defTabSz="685800">
                <a:defRPr/>
              </a:pPr>
              <a:t>29</a:t>
            </a:fld>
            <a:endParaRPr lang="en-US" sz="750" dirty="0">
              <a:solidFill>
                <a:srgbClr val="494949">
                  <a:lumMod val="60000"/>
                  <a:lumOff val="40000"/>
                </a:srgbClr>
              </a:solidFill>
              <a:ea typeface="+mn-ea"/>
            </a:endParaRPr>
          </a:p>
        </p:txBody>
      </p:sp>
      <p:grpSp>
        <p:nvGrpSpPr>
          <p:cNvPr id="21" name="Group 20">
            <a:extLst>
              <a:ext uri="{FF2B5EF4-FFF2-40B4-BE49-F238E27FC236}">
                <a16:creationId xmlns:a16="http://schemas.microsoft.com/office/drawing/2014/main" id="{F0430654-F04E-7E66-BC1E-664D3AD8E506}"/>
              </a:ext>
            </a:extLst>
          </p:cNvPr>
          <p:cNvGrpSpPr/>
          <p:nvPr/>
        </p:nvGrpSpPr>
        <p:grpSpPr>
          <a:xfrm>
            <a:off x="3780637" y="254389"/>
            <a:ext cx="4126876" cy="883226"/>
            <a:chOff x="3780637" y="273050"/>
            <a:chExt cx="4126876" cy="883226"/>
          </a:xfrm>
        </p:grpSpPr>
        <p:sp>
          <p:nvSpPr>
            <p:cNvPr id="12" name="Oval 11">
              <a:extLst>
                <a:ext uri="{FF2B5EF4-FFF2-40B4-BE49-F238E27FC236}">
                  <a16:creationId xmlns:a16="http://schemas.microsoft.com/office/drawing/2014/main" id="{75322E96-2FBA-4611-B14A-C839C1A56E9E}"/>
                </a:ext>
                <a:ext uri="{C183D7F6-B498-43B3-948B-1728B52AA6E4}">
                  <adec:decorative xmlns:adec="http://schemas.microsoft.com/office/drawing/2017/decorative" val="0"/>
                </a:ext>
              </a:extLst>
            </p:cNvPr>
            <p:cNvSpPr/>
            <p:nvPr/>
          </p:nvSpPr>
          <p:spPr>
            <a:xfrm>
              <a:off x="3780637" y="273050"/>
              <a:ext cx="883226" cy="883226"/>
            </a:xfrm>
            <a:prstGeom prst="ellipse">
              <a:avLst/>
            </a:prstGeom>
            <a:solidFill>
              <a:schemeClr val="accent3"/>
            </a:solidFill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dirty="0">
                  <a:solidFill>
                    <a:schemeClr val="tx1"/>
                  </a:solidFill>
                </a:rPr>
                <a:t>1</a:t>
              </a:r>
            </a:p>
          </p:txBody>
        </p:sp>
        <p:sp>
          <p:nvSpPr>
            <p:cNvPr id="13" name="Content Placeholder 10">
              <a:extLst>
                <a:ext uri="{FF2B5EF4-FFF2-40B4-BE49-F238E27FC236}">
                  <a16:creationId xmlns:a16="http://schemas.microsoft.com/office/drawing/2014/main" id="{B3EF0A31-42E7-4FA1-AD89-43B8E275BF98}"/>
                </a:ext>
              </a:extLst>
            </p:cNvPr>
            <p:cNvSpPr txBox="1">
              <a:spLocks/>
            </p:cNvSpPr>
            <p:nvPr/>
          </p:nvSpPr>
          <p:spPr>
            <a:xfrm>
              <a:off x="5085609" y="273050"/>
              <a:ext cx="2821904" cy="883226"/>
            </a:xfrm>
            <a:prstGeom prst="rect">
              <a:avLst/>
            </a:prstGeom>
          </p:spPr>
          <p:txBody>
            <a:bodyPr vert="horz" lIns="0" tIns="0" rIns="0" bIns="0" rtlCol="0" anchor="ctr">
              <a:noAutofit/>
            </a:bodyPr>
            <a:lstStyle>
              <a:lvl1pPr marL="0" indent="0" algn="l" defTabSz="914400" rtl="0" eaLnBrk="1" latinLnBrk="0" hangingPunct="1"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None/>
                <a:defRPr sz="2600" b="0" i="0" kern="1200">
                  <a:solidFill>
                    <a:srgbClr val="717272"/>
                  </a:solidFill>
                  <a:latin typeface="Montserrat" pitchFamily="2" charset="77"/>
                  <a:ea typeface="+mn-ea"/>
                  <a:cs typeface="+mn-cs"/>
                </a:defRPr>
              </a:lvl1pPr>
              <a:lvl2pPr marL="685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 b="0" i="0" kern="1200">
                  <a:solidFill>
                    <a:srgbClr val="4B4B4B"/>
                  </a:solidFill>
                  <a:latin typeface="Roboto Light" panose="02000000000000000000" pitchFamily="2" charset="0"/>
                  <a:ea typeface="Roboto Light" panose="02000000000000000000" pitchFamily="2" charset="0"/>
                  <a:cs typeface="+mn-cs"/>
                </a:defRPr>
              </a:lvl2pPr>
              <a:lvl3pPr marL="1143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 b="0" i="0" kern="1200">
                  <a:solidFill>
                    <a:srgbClr val="4B4B4B"/>
                  </a:solidFill>
                  <a:latin typeface="Roboto Light" panose="02000000000000000000" pitchFamily="2" charset="0"/>
                  <a:ea typeface="Roboto Light" panose="02000000000000000000" pitchFamily="2" charset="0"/>
                  <a:cs typeface="+mn-cs"/>
                </a:defRPr>
              </a:lvl3pPr>
              <a:lvl4pPr marL="1600200" indent="-228600" algn="l" defTabSz="914400" rtl="0" eaLnBrk="1" latinLnBrk="0" hangingPunct="1">
                <a:lnSpc>
                  <a:spcPts val="2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 b="0" i="0" kern="1200">
                  <a:solidFill>
                    <a:srgbClr val="4B4B4B"/>
                  </a:solidFill>
                  <a:latin typeface="Roboto Light" panose="02000000000000000000" pitchFamily="2" charset="0"/>
                  <a:ea typeface="Roboto Light" panose="02000000000000000000" pitchFamily="2" charset="0"/>
                  <a:cs typeface="+mn-cs"/>
                </a:defRPr>
              </a:lvl4pPr>
              <a:lvl5pPr marL="2057400" indent="-228600" algn="l" defTabSz="914400" rtl="0" eaLnBrk="1" latinLnBrk="0" hangingPunct="1">
                <a:lnSpc>
                  <a:spcPts val="16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 b="0" i="0" kern="1200">
                  <a:solidFill>
                    <a:srgbClr val="4B4B4B"/>
                  </a:solidFill>
                  <a:latin typeface="Roboto Light" panose="02000000000000000000" pitchFamily="2" charset="0"/>
                  <a:ea typeface="Roboto Light" panose="02000000000000000000" pitchFamily="2" charset="0"/>
                  <a:cs typeface="+mn-cs"/>
                </a:defRPr>
              </a:lvl5pPr>
              <a:lvl6pPr marL="25146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10000"/>
                </a:lnSpc>
                <a:spcBef>
                  <a:spcPts val="1950"/>
                </a:spcBef>
              </a:pPr>
              <a:r>
                <a:rPr lang="en-US" sz="1800" b="1" dirty="0">
                  <a:solidFill>
                    <a:schemeClr val="tx1"/>
                  </a:solidFill>
                  <a:latin typeface="+mn-lt"/>
                  <a:ea typeface="Tahoma" panose="020B0604030504040204" pitchFamily="34" charset="0"/>
                </a:rPr>
                <a:t>Determine which fidgeting motions soothe you.</a:t>
              </a:r>
            </a:p>
          </p:txBody>
        </p:sp>
      </p:grpSp>
      <p:grpSp>
        <p:nvGrpSpPr>
          <p:cNvPr id="20" name="Group 19">
            <a:extLst>
              <a:ext uri="{FF2B5EF4-FFF2-40B4-BE49-F238E27FC236}">
                <a16:creationId xmlns:a16="http://schemas.microsoft.com/office/drawing/2014/main" id="{EE34094D-E9CF-44AE-C236-AF4DCEB31977}"/>
              </a:ext>
            </a:extLst>
          </p:cNvPr>
          <p:cNvGrpSpPr/>
          <p:nvPr/>
        </p:nvGrpSpPr>
        <p:grpSpPr>
          <a:xfrm>
            <a:off x="3780637" y="2249267"/>
            <a:ext cx="4126877" cy="883226"/>
            <a:chOff x="3780637" y="1906057"/>
            <a:chExt cx="4126877" cy="883226"/>
          </a:xfrm>
        </p:grpSpPr>
        <p:sp>
          <p:nvSpPr>
            <p:cNvPr id="14" name="Oval 13">
              <a:extLst>
                <a:ext uri="{FF2B5EF4-FFF2-40B4-BE49-F238E27FC236}">
                  <a16:creationId xmlns:a16="http://schemas.microsoft.com/office/drawing/2014/main" id="{DA6532E9-7D63-42B5-B60B-128BAF22BB1B}"/>
                </a:ext>
                <a:ext uri="{C183D7F6-B498-43B3-948B-1728B52AA6E4}">
                  <adec:decorative xmlns:adec="http://schemas.microsoft.com/office/drawing/2017/decorative" val="0"/>
                </a:ext>
              </a:extLst>
            </p:cNvPr>
            <p:cNvSpPr/>
            <p:nvPr/>
          </p:nvSpPr>
          <p:spPr>
            <a:xfrm>
              <a:off x="3780637" y="1906057"/>
              <a:ext cx="883226" cy="883226"/>
            </a:xfrm>
            <a:prstGeom prst="ellipse">
              <a:avLst/>
            </a:prstGeom>
            <a:solidFill>
              <a:schemeClr val="accent3"/>
            </a:solidFill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dirty="0">
                  <a:solidFill>
                    <a:schemeClr val="tx1"/>
                  </a:solidFill>
                </a:rPr>
                <a:t>2</a:t>
              </a:r>
            </a:p>
          </p:txBody>
        </p:sp>
        <p:sp>
          <p:nvSpPr>
            <p:cNvPr id="15" name="Content Placeholder 10">
              <a:extLst>
                <a:ext uri="{FF2B5EF4-FFF2-40B4-BE49-F238E27FC236}">
                  <a16:creationId xmlns:a16="http://schemas.microsoft.com/office/drawing/2014/main" id="{C4A5A3F0-1D18-4F1C-94F2-1922901F415D}"/>
                </a:ext>
              </a:extLst>
            </p:cNvPr>
            <p:cNvSpPr txBox="1">
              <a:spLocks/>
            </p:cNvSpPr>
            <p:nvPr/>
          </p:nvSpPr>
          <p:spPr>
            <a:xfrm>
              <a:off x="5085610" y="1906057"/>
              <a:ext cx="2821904" cy="883226"/>
            </a:xfrm>
            <a:prstGeom prst="rect">
              <a:avLst/>
            </a:prstGeom>
          </p:spPr>
          <p:txBody>
            <a:bodyPr vert="horz" lIns="0" tIns="0" rIns="0" bIns="0" rtlCol="0" anchor="ctr">
              <a:noAutofit/>
            </a:bodyPr>
            <a:lstStyle>
              <a:defPPr>
                <a:defRPr lang="en-US"/>
              </a:defPPr>
              <a:lvl1pPr indent="0">
                <a:lnSpc>
                  <a:spcPct val="110000"/>
                </a:lnSpc>
                <a:spcBef>
                  <a:spcPts val="2600"/>
                </a:spcBef>
                <a:buFont typeface="Arial" panose="020B0604020202020204" pitchFamily="34" charset="0"/>
                <a:buNone/>
                <a:defRPr sz="2000" b="1" i="0">
                  <a:solidFill>
                    <a:schemeClr val="accent6"/>
                  </a:solidFill>
                  <a:latin typeface="Montserrat" panose="00000500000000000000" pitchFamily="2" charset="0"/>
                  <a:ea typeface="Roboto Light" panose="02000000000000000000" pitchFamily="2" charset="0"/>
                </a:defRPr>
              </a:lvl1pPr>
              <a:lvl2pPr marL="6858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 b="0" i="0">
                  <a:solidFill>
                    <a:srgbClr val="4B4B4B"/>
                  </a:solidFill>
                  <a:latin typeface="Roboto Light" panose="02000000000000000000" pitchFamily="2" charset="0"/>
                  <a:ea typeface="Roboto Light" panose="02000000000000000000" pitchFamily="2" charset="0"/>
                </a:defRPr>
              </a:lvl2pPr>
              <a:lvl3pPr marL="11430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 b="0" i="0">
                  <a:solidFill>
                    <a:srgbClr val="4B4B4B"/>
                  </a:solidFill>
                  <a:latin typeface="Roboto Light" panose="02000000000000000000" pitchFamily="2" charset="0"/>
                  <a:ea typeface="Roboto Light" panose="02000000000000000000" pitchFamily="2" charset="0"/>
                </a:defRPr>
              </a:lvl3pPr>
              <a:lvl4pPr marL="1600200" indent="-228600">
                <a:lnSpc>
                  <a:spcPts val="2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 b="0" i="0">
                  <a:solidFill>
                    <a:srgbClr val="4B4B4B"/>
                  </a:solidFill>
                  <a:latin typeface="Roboto Light" panose="02000000000000000000" pitchFamily="2" charset="0"/>
                  <a:ea typeface="Roboto Light" panose="02000000000000000000" pitchFamily="2" charset="0"/>
                </a:defRPr>
              </a:lvl4pPr>
              <a:lvl5pPr marL="2057400" indent="-228600">
                <a:lnSpc>
                  <a:spcPts val="16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 b="0" i="0">
                  <a:solidFill>
                    <a:srgbClr val="4B4B4B"/>
                  </a:solidFill>
                  <a:latin typeface="Roboto Light" panose="02000000000000000000" pitchFamily="2" charset="0"/>
                  <a:ea typeface="Roboto Light" panose="02000000000000000000" pitchFamily="2" charset="0"/>
                </a:defRPr>
              </a:lvl5pPr>
              <a:lvl6pPr marL="25146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</a:lvl6pPr>
              <a:lvl7pPr marL="29718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</a:lvl7pPr>
              <a:lvl8pPr marL="34290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</a:lvl8pPr>
              <a:lvl9pPr marL="38862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</a:lvl9pPr>
            </a:lstStyle>
            <a:p>
              <a:r>
                <a:rPr lang="en-US" sz="1800" dirty="0">
                  <a:solidFill>
                    <a:schemeClr val="tx1"/>
                  </a:solidFill>
                  <a:latin typeface="+mn-lt"/>
                  <a:ea typeface="Tahoma" panose="020B0604030504040204" pitchFamily="34" charset="0"/>
                </a:rPr>
                <a:t>Find toys that provide the right stimulus.</a:t>
              </a:r>
            </a:p>
          </p:txBody>
        </p:sp>
      </p:grpSp>
      <p:grpSp>
        <p:nvGrpSpPr>
          <p:cNvPr id="19" name="Group 18">
            <a:extLst>
              <a:ext uri="{FF2B5EF4-FFF2-40B4-BE49-F238E27FC236}">
                <a16:creationId xmlns:a16="http://schemas.microsoft.com/office/drawing/2014/main" id="{45987A21-D281-9401-D1F3-513C47E94F78}"/>
              </a:ext>
            </a:extLst>
          </p:cNvPr>
          <p:cNvGrpSpPr/>
          <p:nvPr/>
        </p:nvGrpSpPr>
        <p:grpSpPr>
          <a:xfrm>
            <a:off x="3780637" y="3935114"/>
            <a:ext cx="4126876" cy="883226"/>
            <a:chOff x="3780637" y="3539065"/>
            <a:chExt cx="4126876" cy="883226"/>
          </a:xfrm>
        </p:grpSpPr>
        <p:sp>
          <p:nvSpPr>
            <p:cNvPr id="16" name="Oval 15">
              <a:extLst>
                <a:ext uri="{FF2B5EF4-FFF2-40B4-BE49-F238E27FC236}">
                  <a16:creationId xmlns:a16="http://schemas.microsoft.com/office/drawing/2014/main" id="{8E7690D7-0A96-48D8-9686-D10CDDD2D1BC}"/>
                </a:ext>
              </a:extLst>
            </p:cNvPr>
            <p:cNvSpPr/>
            <p:nvPr/>
          </p:nvSpPr>
          <p:spPr>
            <a:xfrm>
              <a:off x="3780637" y="3539065"/>
              <a:ext cx="883226" cy="883226"/>
            </a:xfrm>
            <a:prstGeom prst="ellipse">
              <a:avLst/>
            </a:prstGeom>
            <a:solidFill>
              <a:schemeClr val="accent3"/>
            </a:solidFill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dirty="0">
                  <a:solidFill>
                    <a:schemeClr val="tx1"/>
                  </a:solidFill>
                </a:rPr>
                <a:t>3</a:t>
              </a:r>
            </a:p>
          </p:txBody>
        </p:sp>
        <p:sp>
          <p:nvSpPr>
            <p:cNvPr id="17" name="Content Placeholder 10">
              <a:extLst>
                <a:ext uri="{FF2B5EF4-FFF2-40B4-BE49-F238E27FC236}">
                  <a16:creationId xmlns:a16="http://schemas.microsoft.com/office/drawing/2014/main" id="{86E6686C-C45E-4E0D-B6C1-97F909B1BEFE}"/>
                </a:ext>
              </a:extLst>
            </p:cNvPr>
            <p:cNvSpPr txBox="1">
              <a:spLocks/>
            </p:cNvSpPr>
            <p:nvPr/>
          </p:nvSpPr>
          <p:spPr>
            <a:xfrm>
              <a:off x="5085609" y="3539065"/>
              <a:ext cx="2821904" cy="883226"/>
            </a:xfrm>
            <a:prstGeom prst="rect">
              <a:avLst/>
            </a:prstGeom>
          </p:spPr>
          <p:txBody>
            <a:bodyPr vert="horz" lIns="0" tIns="0" rIns="0" bIns="0" rtlCol="0" anchor="ctr">
              <a:noAutofit/>
            </a:bodyPr>
            <a:lstStyle>
              <a:defPPr>
                <a:defRPr lang="en-US"/>
              </a:defPPr>
              <a:lvl1pPr indent="0">
                <a:lnSpc>
                  <a:spcPct val="110000"/>
                </a:lnSpc>
                <a:spcBef>
                  <a:spcPts val="2600"/>
                </a:spcBef>
                <a:buFont typeface="Arial" panose="020B0604020202020204" pitchFamily="34" charset="0"/>
                <a:buNone/>
                <a:defRPr sz="2000" b="1" i="0">
                  <a:solidFill>
                    <a:schemeClr val="accent6"/>
                  </a:solidFill>
                  <a:latin typeface="Montserrat" panose="00000500000000000000" pitchFamily="2" charset="0"/>
                  <a:ea typeface="Roboto Light" panose="02000000000000000000" pitchFamily="2" charset="0"/>
                </a:defRPr>
              </a:lvl1pPr>
              <a:lvl2pPr marL="6858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 b="0" i="0">
                  <a:solidFill>
                    <a:srgbClr val="4B4B4B"/>
                  </a:solidFill>
                  <a:latin typeface="Roboto Light" panose="02000000000000000000" pitchFamily="2" charset="0"/>
                  <a:ea typeface="Roboto Light" panose="02000000000000000000" pitchFamily="2" charset="0"/>
                </a:defRPr>
              </a:lvl2pPr>
              <a:lvl3pPr marL="11430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 b="0" i="0">
                  <a:solidFill>
                    <a:srgbClr val="4B4B4B"/>
                  </a:solidFill>
                  <a:latin typeface="Roboto Light" panose="02000000000000000000" pitchFamily="2" charset="0"/>
                  <a:ea typeface="Roboto Light" panose="02000000000000000000" pitchFamily="2" charset="0"/>
                </a:defRPr>
              </a:lvl3pPr>
              <a:lvl4pPr marL="1600200" indent="-228600">
                <a:lnSpc>
                  <a:spcPts val="2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 b="0" i="0">
                  <a:solidFill>
                    <a:srgbClr val="4B4B4B"/>
                  </a:solidFill>
                  <a:latin typeface="Roboto Light" panose="02000000000000000000" pitchFamily="2" charset="0"/>
                  <a:ea typeface="Roboto Light" panose="02000000000000000000" pitchFamily="2" charset="0"/>
                </a:defRPr>
              </a:lvl4pPr>
              <a:lvl5pPr marL="2057400" indent="-228600">
                <a:lnSpc>
                  <a:spcPts val="16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 b="0" i="0">
                  <a:solidFill>
                    <a:srgbClr val="4B4B4B"/>
                  </a:solidFill>
                  <a:latin typeface="Roboto Light" panose="02000000000000000000" pitchFamily="2" charset="0"/>
                  <a:ea typeface="Roboto Light" panose="02000000000000000000" pitchFamily="2" charset="0"/>
                </a:defRPr>
              </a:lvl5pPr>
              <a:lvl6pPr marL="25146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</a:lvl6pPr>
              <a:lvl7pPr marL="29718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</a:lvl7pPr>
              <a:lvl8pPr marL="34290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</a:lvl8pPr>
              <a:lvl9pPr marL="38862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</a:lvl9pPr>
            </a:lstStyle>
            <a:p>
              <a:r>
                <a:rPr lang="en-US" sz="1800" dirty="0">
                  <a:solidFill>
                    <a:schemeClr val="tx1"/>
                  </a:solidFill>
                  <a:latin typeface="+mn-lt"/>
                  <a:ea typeface="Tahoma" panose="020B0604030504040204" pitchFamily="34" charset="0"/>
                </a:rPr>
                <a:t>Vary your toys and fidgeting to keep the input fresh and relaxing.</a:t>
              </a:r>
            </a:p>
          </p:txBody>
        </p:sp>
      </p:grpSp>
      <p:pic>
        <p:nvPicPr>
          <p:cNvPr id="9" name="Picture 8" descr="A picture containing bowl, container, dish, blue&#10;&#10;Description automatically generated">
            <a:extLst>
              <a:ext uri="{FF2B5EF4-FFF2-40B4-BE49-F238E27FC236}">
                <a16:creationId xmlns:a16="http://schemas.microsoft.com/office/drawing/2014/main" id="{79E73C42-D09E-A6D8-E950-E172C12BFBD7}"/>
              </a:ext>
            </a:extLst>
          </p:cNvPr>
          <p:cNvPicPr>
            <a:picLocks noChangeAspect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2507" b="12507"/>
          <a:stretch/>
        </p:blipFill>
        <p:spPr>
          <a:xfrm>
            <a:off x="7345680" y="870481"/>
            <a:ext cx="1645920" cy="1645920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1395599011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1"/>
          <p:cNvSpPr>
            <a:spLocks noGrp="1"/>
          </p:cNvSpPr>
          <p:nvPr>
            <p:ph type="title"/>
          </p:nvPr>
        </p:nvSpPr>
        <p:spPr>
          <a:xfrm>
            <a:off x="457200" y="228600"/>
            <a:ext cx="8229600" cy="762000"/>
          </a:xfrm>
        </p:spPr>
        <p:txBody>
          <a:bodyPr>
            <a:normAutofit/>
          </a:bodyPr>
          <a:lstStyle/>
          <a:p>
            <a:r>
              <a:rPr lang="en-US" sz="2800" dirty="0"/>
              <a:t>Activity 5: Fidget Lab (10 min)</a:t>
            </a:r>
          </a:p>
        </p:txBody>
      </p:sp>
      <p:sp>
        <p:nvSpPr>
          <p:cNvPr id="11" name="Content Placeholder 2"/>
          <p:cNvSpPr>
            <a:spLocks noGrp="1"/>
          </p:cNvSpPr>
          <p:nvPr>
            <p:ph idx="1"/>
          </p:nvPr>
        </p:nvSpPr>
        <p:spPr>
          <a:xfrm>
            <a:off x="457200" y="1143000"/>
            <a:ext cx="8229600" cy="3429000"/>
          </a:xfrm>
        </p:spPr>
        <p:txBody>
          <a:bodyPr>
            <a:normAutofit/>
          </a:bodyPr>
          <a:lstStyle/>
          <a:p>
            <a:pPr marL="228600" indent="-228600">
              <a:buChar char="•"/>
            </a:pPr>
            <a:r>
              <a:rPr lang="en-US" sz="1600" dirty="0"/>
              <a:t>Round-robin (5 min): Try different fidget types to see what you like.</a:t>
            </a:r>
          </a:p>
          <a:p>
            <a:pPr marL="228600" indent="-228600">
              <a:buChar char="•"/>
            </a:pPr>
            <a:r>
              <a:rPr lang="en-US" sz="1600" dirty="0"/>
              <a:t>Discussion (5 min): </a:t>
            </a:r>
          </a:p>
          <a:p>
            <a:pPr marL="628650" lvl="1" indent="-228600">
              <a:buChar char="•"/>
            </a:pPr>
            <a:r>
              <a:rPr lang="en-US" sz="1400" dirty="0"/>
              <a:t>Which motions settle you?</a:t>
            </a:r>
          </a:p>
          <a:p>
            <a:pPr marL="628650" lvl="1" indent="-228600">
              <a:buChar char="•"/>
            </a:pPr>
            <a:r>
              <a:rPr lang="en-US" sz="1400" dirty="0"/>
              <a:t>Which ones are a distraction?</a:t>
            </a:r>
          </a:p>
          <a:p>
            <a:pPr marL="628650" lvl="1" indent="-228600">
              <a:buChar char="•"/>
            </a:pPr>
            <a:r>
              <a:rPr lang="en-US" sz="1400" dirty="0"/>
              <a:t>How often do you change or rotate?</a:t>
            </a:r>
          </a:p>
          <a:p>
            <a:pPr marL="228600" indent="-228600">
              <a:buChar char="•"/>
            </a:pPr>
            <a:r>
              <a:rPr lang="en-US" sz="1600" dirty="0"/>
              <a:t>Playbook capture - Block 5: My Focus Tools, plus a rotation plan to keep the input fresh.</a:t>
            </a:r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9FF5FA7D-51E8-3E96-18BE-786892E5338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D1D6050-2CA6-4712-B2FE-919A8888FF31}" type="datetime3">
              <a:rPr lang="en-US" smtClean="0"/>
              <a:pPr/>
              <a:t>22 September 2026</a:t>
            </a:fld>
            <a:endParaRPr lang="en-US" dirty="0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D8405AA2-EAC6-92A6-824E-0E921750CDF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©2020 Hans Eckman  |  EckmanGuides.com  |  @HansEckman</a:t>
            </a:r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F2FD715D-5B73-631F-F099-C9661CCC82E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C96F3B-FD60-45FE-B33B-5C1B4868CFE2}" type="slidenum">
              <a:rPr lang="en-US" smtClean="0"/>
              <a:pPr/>
              <a:t>31</a:t>
            </a:fld>
            <a:endParaRPr lang="en-US" dirty="0"/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A121D23C-5306-8A13-3180-108A7A0FAA2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>
            <p:custDataLst>
              <p:tags r:id="rId2"/>
            </p:custDataLst>
          </p:nvPr>
        </p:nvSpPr>
        <p:spPr>
          <a:xfrm>
            <a:off x="333520" y="1307028"/>
            <a:ext cx="1778772" cy="1778772"/>
          </a:xfrm>
          <a:prstGeom prst="rect">
            <a:avLst/>
          </a:prstGeom>
          <a:blipFill>
            <a:blip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a:blipFill>
          <a:ln>
            <a:solidFill>
              <a:srgbClr val="FFFFFF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Rectangle 5" descr="Which fidget types work the best for you?">
            <a:extLst>
              <a:ext uri="{FF2B5EF4-FFF2-40B4-BE49-F238E27FC236}">
                <a16:creationId xmlns:a16="http://schemas.microsoft.com/office/drawing/2014/main" id="{5FDACE1D-9360-4418-CB9E-89886FEFE7B2}"/>
              </a:ext>
            </a:extLst>
          </p:cNvPr>
          <p:cNvSpPr/>
          <p:nvPr>
            <p:custDataLst>
              <p:tags r:id="rId3"/>
            </p:custDataLst>
          </p:nvPr>
        </p:nvSpPr>
        <p:spPr>
          <a:xfrm>
            <a:off x="2334638" y="750673"/>
            <a:ext cx="6364669" cy="2891481"/>
          </a:xfrm>
          <a:prstGeom prst="rect">
            <a:avLst/>
          </a:prstGeom>
          <a:noFill/>
          <a:ln w="25400" cap="flat" cmpd="sng" algn="ctr">
            <a:solidFill>
              <a:srgbClr val="FFFFFF"/>
            </a:solidFill>
            <a:prstDash val="solid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sz="4000" b="1">
                <a:solidFill>
                  <a:srgbClr val="000000"/>
                </a:solidFill>
              </a:rPr>
              <a:t>Which fidget types work the best for you?</a:t>
            </a:r>
          </a:p>
        </p:txBody>
      </p:sp>
      <p:sp>
        <p:nvSpPr>
          <p:cNvPr id="7" name="Rectangle 6" descr="The Slido app must be installed on every computer you’re presenting from">
            <a:extLst>
              <a:ext uri="{FF2B5EF4-FFF2-40B4-BE49-F238E27FC236}">
                <a16:creationId xmlns:a16="http://schemas.microsoft.com/office/drawing/2014/main" id="{963352EC-9236-4529-CC29-A0F29C10E06E}"/>
              </a:ext>
            </a:extLst>
          </p:cNvPr>
          <p:cNvSpPr/>
          <p:nvPr/>
        </p:nvSpPr>
        <p:spPr>
          <a:xfrm>
            <a:off x="0" y="4365024"/>
            <a:ext cx="9144000" cy="778476"/>
          </a:xfrm>
          <a:prstGeom prst="rect">
            <a:avLst/>
          </a:prstGeom>
          <a:solidFill>
            <a:srgbClr val="198038"/>
          </a:solidFill>
          <a:ln w="25400" cap="flat" cmpd="sng" algn="ctr">
            <a:noFill/>
            <a:prstDash val="solid"/>
          </a:ln>
          <a:effectLst/>
          <a:extLst>
            <a:ext uri="{91240B29-F687-4F45-9708-019B960494DF}">
              <a14:hiddenLine xmlns:a14="http://schemas.microsoft.com/office/drawing/2010/main" w="25400" cap="flat" cmpd="sng" algn="ctr">
                <a:solidFill>
                  <a:schemeClr val="accent1">
                    <a:shade val="15000"/>
                  </a:schemeClr>
                </a:solidFill>
                <a:prstDash val="solid"/>
              </a14:hiddenLine>
            </a:ext>
          </a:ex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555866" tIns="194553" rIns="1389666" bIns="152863" rtlCol="0" anchor="ctr">
            <a:normAutofit fontScale="62500" lnSpcReduction="20000"/>
          </a:bodyPr>
          <a:lstStyle/>
          <a:p>
            <a:r>
              <a:rPr lang="en-US" sz="2600">
                <a:solidFill>
                  <a:srgbClr val="FFFFFF"/>
                </a:solidFill>
              </a:rPr>
              <a:t>The </a:t>
            </a:r>
            <a:r>
              <a:rPr lang="en-US" sz="2600">
                <a:solidFill>
                  <a:srgbClr val="FFFFFF"/>
                </a:solidFill>
                <a:hlinkClick r:id="rId6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Slido app</a:t>
            </a:r>
            <a:r>
              <a:rPr lang="en-US" sz="2600">
                <a:solidFill>
                  <a:srgbClr val="FFFFFF"/>
                </a:solidFill>
              </a:rPr>
              <a:t> must be installed on every computer you’re presenting from</a:t>
            </a:r>
          </a:p>
        </p:txBody>
      </p:sp>
      <p:pic>
        <p:nvPicPr>
          <p:cNvPr id="9" name="Graphic 8">
            <a:extLst>
              <a:ext uri="{FF2B5EF4-FFF2-40B4-BE49-F238E27FC236}">
                <a16:creationId xmlns:a16="http://schemas.microsoft.com/office/drawing/2014/main" id="{FAB66313-BB79-FDF1-ECC6-C3E9D6795E0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222347" y="4643089"/>
            <a:ext cx="222347" cy="222347"/>
          </a:xfrm>
          <a:prstGeom prst="rect">
            <a:avLst/>
          </a:prstGeom>
        </p:spPr>
      </p:pic>
      <p:sp>
        <p:nvSpPr>
          <p:cNvPr id="10" name="Trapezoid 9" descr="Do not edit&#10;How to change the design">
            <a:extLst>
              <a:ext uri="{FF2B5EF4-FFF2-40B4-BE49-F238E27FC236}">
                <a16:creationId xmlns:a16="http://schemas.microsoft.com/office/drawing/2014/main" id="{E01594CC-1EE5-7784-E491-224460AD456C}"/>
              </a:ext>
            </a:extLst>
          </p:cNvPr>
          <p:cNvSpPr/>
          <p:nvPr/>
        </p:nvSpPr>
        <p:spPr>
          <a:xfrm rot="2700000">
            <a:off x="7215278" y="386193"/>
            <a:ext cx="2501399" cy="583660"/>
          </a:xfrm>
          <a:prstGeom prst="trapezoid">
            <a:avLst>
              <a:gd name="adj" fmla="val 100000"/>
            </a:avLst>
          </a:prstGeom>
          <a:solidFill>
            <a:srgbClr val="EDFAF2"/>
          </a:solidFill>
          <a:ln w="25400" cap="flat" cmpd="sng" algn="ctr">
            <a:noFill/>
            <a:prstDash val="solid"/>
          </a:ln>
          <a:effectLst/>
          <a:extLst>
            <a:ext uri="{91240B29-F687-4F45-9708-019B960494DF}">
              <a14:hiddenLine xmlns:a14="http://schemas.microsoft.com/office/drawing/2010/main" w="25400" cap="flat" cmpd="sng" algn="ctr">
                <a:solidFill>
                  <a:schemeClr val="accent1">
                    <a:shade val="15000"/>
                  </a:schemeClr>
                </a:solidFill>
                <a:prstDash val="solid"/>
              </a14:hiddenLine>
            </a:ext>
          </a:ex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tIns="0" bIns="0" rtlCol="0" anchor="t">
            <a:normAutofit fontScale="55000" lnSpcReduction="20000"/>
          </a:bodyPr>
          <a:lstStyle/>
          <a:p>
            <a:pPr algn="ctr"/>
            <a:r>
              <a:rPr lang="en-US" sz="2600" b="1">
                <a:solidFill>
                  <a:srgbClr val="198038"/>
                </a:solidFill>
              </a:rPr>
              <a:t>Do not edit
</a:t>
            </a:r>
            <a:r>
              <a:rPr lang="en-US" sz="2200">
                <a:solidFill>
                  <a:srgbClr val="198038"/>
                </a:solidFill>
                <a:hlinkClick r:id="rId8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How to change the design</a:t>
            </a:r>
            <a:endParaRPr lang="en-US" sz="2200">
              <a:solidFill>
                <a:srgbClr val="198038"/>
              </a:solidFill>
            </a:endParaRPr>
          </a:p>
        </p:txBody>
      </p:sp>
      <p:pic>
        <p:nvPicPr>
          <p:cNvPr id="12" name="Graphic 11">
            <a:extLst>
              <a:ext uri="{FF2B5EF4-FFF2-40B4-BE49-F238E27FC236}">
                <a16:creationId xmlns:a16="http://schemas.microsoft.com/office/drawing/2014/main" id="{D0CD79AF-C00F-815E-773F-2724A2F7F5F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9"/>
              </a:ext>
            </a:extLst>
          </a:blip>
          <a:stretch>
            <a:fillRect/>
          </a:stretch>
        </p:blipFill>
        <p:spPr>
          <a:xfrm>
            <a:off x="8060062" y="4615295"/>
            <a:ext cx="833799" cy="277933"/>
          </a:xfrm>
          <a:prstGeom prst="rect">
            <a:avLst/>
          </a:prstGeom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160855656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" dur="50" tmFilter="0, 0; .2, .5; .8, .5; 1, 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7" dur="25" autoRev="1" fill="hold"/>
                                        <p:tgtEl>
                                          <p:spTgt spid="6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</p:bld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E9D967E-AB90-4D11-89BA-FFF167EF080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Perception: Who has an ideal, healthy body?</a:t>
            </a:r>
            <a:endParaRPr lang="en-CA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FB32497-A19E-43E0-9AC0-04F912318888}"/>
              </a:ext>
            </a:extLst>
          </p:cNvPr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AD1D6050-2CA6-4712-B2FE-919A8888FF31}" type="datetime3">
              <a:rPr lang="en-US" smtClean="0"/>
              <a:pPr/>
              <a:t>22 September 2026</a:t>
            </a:fld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F5BD574-24EB-426F-A278-9753F762EE07}"/>
              </a:ext>
            </a:extLst>
          </p:cNvPr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r>
              <a:rPr lang="en-US"/>
              <a:t>©2020 Hans Eckman  |  EckmanGuides.com  |  @HansEckman</a:t>
            </a:r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DEF43B4-09C9-4B1D-9EC5-2D985974E963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E1C96F3B-FD60-45FE-B33B-5C1B4868CFE2}" type="slidenum">
              <a:rPr lang="en-US" smtClean="0"/>
              <a:pPr/>
              <a:t>32</a:t>
            </a:fld>
            <a:endParaRPr lang="en-US" dirty="0"/>
          </a:p>
        </p:txBody>
      </p:sp>
      <p:grpSp>
        <p:nvGrpSpPr>
          <p:cNvPr id="11" name="Group 10">
            <a:extLst>
              <a:ext uri="{FF2B5EF4-FFF2-40B4-BE49-F238E27FC236}">
                <a16:creationId xmlns:a16="http://schemas.microsoft.com/office/drawing/2014/main" id="{612B0413-9A36-4418-B142-CFC8CC5AC24E}"/>
              </a:ext>
            </a:extLst>
          </p:cNvPr>
          <p:cNvGrpSpPr/>
          <p:nvPr/>
        </p:nvGrpSpPr>
        <p:grpSpPr>
          <a:xfrm>
            <a:off x="7175562" y="1114221"/>
            <a:ext cx="1516551" cy="3369430"/>
            <a:chOff x="907278" y="1091240"/>
            <a:chExt cx="1516551" cy="3369430"/>
          </a:xfrm>
        </p:grpSpPr>
        <p:pic>
          <p:nvPicPr>
            <p:cNvPr id="25" name="Picture 24" descr="A person holding a sign&#10;&#10;Description automatically generated">
              <a:extLst>
                <a:ext uri="{FF2B5EF4-FFF2-40B4-BE49-F238E27FC236}">
                  <a16:creationId xmlns:a16="http://schemas.microsoft.com/office/drawing/2014/main" id="{3BB8076A-AD35-4E2A-A2B5-5612BB1D096B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 cstate="screen">
              <a:duotone>
                <a:schemeClr val="accent3">
                  <a:shade val="45000"/>
                  <a:satMod val="135000"/>
                </a:schemeClr>
                <a:prstClr val="white"/>
              </a:duotone>
              <a:extLst>
                <a:ext uri="{BEBA8EAE-BF5A-486C-A8C5-ECC9F3942E4B}">
                  <a14:imgProps xmlns:a14="http://schemas.microsoft.com/office/drawing/2010/main">
                    <a14:imgLayer r:embed="rId4">
                      <a14:imgEffect>
                        <a14:brightnessContrast contrast="40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/>
          </p:blipFill>
          <p:spPr>
            <a:xfrm>
              <a:off x="911661" y="1563638"/>
              <a:ext cx="1512168" cy="2897032"/>
            </a:xfrm>
            <a:prstGeom prst="rect">
              <a:avLst/>
            </a:prstGeom>
            <a:ln>
              <a:noFill/>
            </a:ln>
            <a:effectLst>
              <a:softEdge rad="112500"/>
            </a:effectLst>
          </p:spPr>
        </p:pic>
        <p:sp>
          <p:nvSpPr>
            <p:cNvPr id="15" name="TextBox 14">
              <a:extLst>
                <a:ext uri="{FF2B5EF4-FFF2-40B4-BE49-F238E27FC236}">
                  <a16:creationId xmlns:a16="http://schemas.microsoft.com/office/drawing/2014/main" id="{3C856DE7-6F47-4F63-834F-9F34C19B10D6}"/>
                </a:ext>
              </a:extLst>
            </p:cNvPr>
            <p:cNvSpPr txBox="1"/>
            <p:nvPr/>
          </p:nvSpPr>
          <p:spPr>
            <a:xfrm>
              <a:off x="907278" y="1091240"/>
              <a:ext cx="1512168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2400"/>
                <a:t>3</a:t>
              </a:r>
              <a:endParaRPr lang="en-CA" sz="2400"/>
            </a:p>
          </p:txBody>
        </p:sp>
        <p:pic>
          <p:nvPicPr>
            <p:cNvPr id="16" name="Picture 15">
              <a:extLst>
                <a:ext uri="{FF2B5EF4-FFF2-40B4-BE49-F238E27FC236}">
                  <a16:creationId xmlns:a16="http://schemas.microsoft.com/office/drawing/2014/main" id="{5E4C2169-BCEE-421C-8930-63796F51E9C7}"/>
                </a:ext>
              </a:extLst>
            </p:cNvPr>
            <p:cNvPicPr>
              <a:picLocks/>
            </p:cNvPicPr>
            <p:nvPr/>
          </p:nvPicPr>
          <p:blipFill>
            <a:blip r:embed="rId5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1658026" y="2067694"/>
              <a:ext cx="394440" cy="364099"/>
            </a:xfrm>
            <a:prstGeom prst="rect">
              <a:avLst/>
            </a:prstGeom>
          </p:spPr>
        </p:pic>
      </p:grpSp>
      <p:grpSp>
        <p:nvGrpSpPr>
          <p:cNvPr id="12" name="Group 11">
            <a:extLst>
              <a:ext uri="{FF2B5EF4-FFF2-40B4-BE49-F238E27FC236}">
                <a16:creationId xmlns:a16="http://schemas.microsoft.com/office/drawing/2014/main" id="{E7BC1062-94FE-4812-91E5-000BAF35DBFF}"/>
              </a:ext>
            </a:extLst>
          </p:cNvPr>
          <p:cNvGrpSpPr/>
          <p:nvPr/>
        </p:nvGrpSpPr>
        <p:grpSpPr>
          <a:xfrm>
            <a:off x="683567" y="1135686"/>
            <a:ext cx="1800201" cy="3347965"/>
            <a:chOff x="3563892" y="1101973"/>
            <a:chExt cx="1800201" cy="3347965"/>
          </a:xfrm>
        </p:grpSpPr>
        <p:pic>
          <p:nvPicPr>
            <p:cNvPr id="23" name="Picture 22" descr="A picture containing outdoor, road, hydrant, person&#10;&#10;Description automatically generated">
              <a:extLst>
                <a:ext uri="{FF2B5EF4-FFF2-40B4-BE49-F238E27FC236}">
                  <a16:creationId xmlns:a16="http://schemas.microsoft.com/office/drawing/2014/main" id="{EA52A867-30EC-4C65-AD98-1D71D547ADEF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6" cstate="screen">
              <a:duotone>
                <a:schemeClr val="accent3">
                  <a:shade val="45000"/>
                  <a:satMod val="135000"/>
                </a:schemeClr>
                <a:prstClr val="white"/>
              </a:duotone>
              <a:extLst>
                <a:ext uri="{BEBA8EAE-BF5A-486C-A8C5-ECC9F3942E4B}">
                  <a14:imgProps xmlns:a14="http://schemas.microsoft.com/office/drawing/2010/main">
                    <a14:imgLayer r:embed="rId7">
                      <a14:imgEffect>
                        <a14:brightnessContrast contrast="40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/>
          </p:blipFill>
          <p:spPr>
            <a:xfrm>
              <a:off x="3563893" y="1563638"/>
              <a:ext cx="1800200" cy="2886300"/>
            </a:xfrm>
            <a:prstGeom prst="rect">
              <a:avLst/>
            </a:prstGeom>
            <a:ln>
              <a:noFill/>
            </a:ln>
            <a:effectLst>
              <a:softEdge rad="112500"/>
            </a:effectLst>
          </p:spPr>
        </p:pic>
        <p:sp>
          <p:nvSpPr>
            <p:cNvPr id="14" name="TextBox 13">
              <a:extLst>
                <a:ext uri="{FF2B5EF4-FFF2-40B4-BE49-F238E27FC236}">
                  <a16:creationId xmlns:a16="http://schemas.microsoft.com/office/drawing/2014/main" id="{96F5EBFD-4C0F-4EED-A49E-93D4985FCDA3}"/>
                </a:ext>
              </a:extLst>
            </p:cNvPr>
            <p:cNvSpPr txBox="1"/>
            <p:nvPr/>
          </p:nvSpPr>
          <p:spPr>
            <a:xfrm>
              <a:off x="3563892" y="1101973"/>
              <a:ext cx="1800201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2400" dirty="0"/>
                <a:t>1</a:t>
              </a:r>
              <a:endParaRPr lang="en-CA" sz="2400" dirty="0"/>
            </a:p>
          </p:txBody>
        </p:sp>
        <p:pic>
          <p:nvPicPr>
            <p:cNvPr id="17" name="Picture 16">
              <a:extLst>
                <a:ext uri="{FF2B5EF4-FFF2-40B4-BE49-F238E27FC236}">
                  <a16:creationId xmlns:a16="http://schemas.microsoft.com/office/drawing/2014/main" id="{B3CDA1A0-3590-43E8-A56A-60777443A6B9}"/>
                </a:ext>
              </a:extLst>
            </p:cNvPr>
            <p:cNvPicPr>
              <a:picLocks/>
            </p:cNvPicPr>
            <p:nvPr/>
          </p:nvPicPr>
          <p:blipFill>
            <a:blip r:embed="rId8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3887930" y="1866463"/>
              <a:ext cx="576063" cy="576063"/>
            </a:xfrm>
            <a:prstGeom prst="rect">
              <a:avLst/>
            </a:prstGeom>
          </p:spPr>
        </p:pic>
      </p:grpSp>
      <p:grpSp>
        <p:nvGrpSpPr>
          <p:cNvPr id="13" name="Group 12">
            <a:extLst>
              <a:ext uri="{FF2B5EF4-FFF2-40B4-BE49-F238E27FC236}">
                <a16:creationId xmlns:a16="http://schemas.microsoft.com/office/drawing/2014/main" id="{58829F2F-9033-440B-A336-28C243E619C1}"/>
              </a:ext>
            </a:extLst>
          </p:cNvPr>
          <p:cNvGrpSpPr/>
          <p:nvPr/>
        </p:nvGrpSpPr>
        <p:grpSpPr>
          <a:xfrm>
            <a:off x="3708019" y="1124953"/>
            <a:ext cx="2243292" cy="3358698"/>
            <a:chOff x="6504156" y="1091240"/>
            <a:chExt cx="2243292" cy="3358698"/>
          </a:xfrm>
        </p:grpSpPr>
        <p:pic>
          <p:nvPicPr>
            <p:cNvPr id="24" name="Picture 23" descr="A person posing for a picture&#10;&#10;Description automatically generated">
              <a:extLst>
                <a:ext uri="{FF2B5EF4-FFF2-40B4-BE49-F238E27FC236}">
                  <a16:creationId xmlns:a16="http://schemas.microsoft.com/office/drawing/2014/main" id="{968FF164-15CD-4E7C-B14C-389FE8F4EBAF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9" cstate="screen">
              <a:duotone>
                <a:schemeClr val="accent3">
                  <a:shade val="45000"/>
                  <a:satMod val="135000"/>
                </a:schemeClr>
                <a:prstClr val="white"/>
              </a:duotone>
              <a:extLst>
                <a:ext uri="{BEBA8EAE-BF5A-486C-A8C5-ECC9F3942E4B}">
                  <a14:imgProps xmlns:a14="http://schemas.microsoft.com/office/drawing/2010/main">
                    <a14:imgLayer r:embed="rId10">
                      <a14:imgEffect>
                        <a14:brightnessContrast contrast="40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/>
                </a:ext>
              </a:extLst>
            </a:blip>
            <a:srcRect l="-541"/>
            <a:stretch/>
          </p:blipFill>
          <p:spPr>
            <a:xfrm>
              <a:off x="6504156" y="1563638"/>
              <a:ext cx="2243292" cy="2886300"/>
            </a:xfrm>
            <a:prstGeom prst="rect">
              <a:avLst/>
            </a:prstGeom>
            <a:ln>
              <a:noFill/>
            </a:ln>
            <a:effectLst>
              <a:softEdge rad="112500"/>
            </a:effectLst>
          </p:spPr>
        </p:pic>
        <p:sp>
          <p:nvSpPr>
            <p:cNvPr id="9" name="TextBox 8">
              <a:extLst>
                <a:ext uri="{FF2B5EF4-FFF2-40B4-BE49-F238E27FC236}">
                  <a16:creationId xmlns:a16="http://schemas.microsoft.com/office/drawing/2014/main" id="{047746FF-3A99-4550-96B2-9130A89CC435}"/>
                </a:ext>
              </a:extLst>
            </p:cNvPr>
            <p:cNvSpPr txBox="1"/>
            <p:nvPr/>
          </p:nvSpPr>
          <p:spPr>
            <a:xfrm>
              <a:off x="6504156" y="1091240"/>
              <a:ext cx="2243292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2400" dirty="0"/>
                <a:t>2</a:t>
              </a:r>
              <a:endParaRPr lang="en-CA" sz="2400" dirty="0"/>
            </a:p>
          </p:txBody>
        </p:sp>
        <p:pic>
          <p:nvPicPr>
            <p:cNvPr id="18" name="Picture 17">
              <a:extLst>
                <a:ext uri="{FF2B5EF4-FFF2-40B4-BE49-F238E27FC236}">
                  <a16:creationId xmlns:a16="http://schemas.microsoft.com/office/drawing/2014/main" id="{1BF74B24-B1E6-4ED8-9C35-D6D6A3C694ED}"/>
                </a:ext>
              </a:extLst>
            </p:cNvPr>
            <p:cNvPicPr>
              <a:picLocks/>
            </p:cNvPicPr>
            <p:nvPr/>
          </p:nvPicPr>
          <p:blipFill>
            <a:blip r:embed="rId11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6734341" y="1635378"/>
              <a:ext cx="936104" cy="936105"/>
            </a:xfrm>
            <a:prstGeom prst="rect">
              <a:avLst/>
            </a:prstGeom>
          </p:spPr>
        </p:pic>
      </p:grpSp>
      <p:sp>
        <p:nvSpPr>
          <p:cNvPr id="29" name="Content Placeholder 26">
            <a:extLst>
              <a:ext uri="{FF2B5EF4-FFF2-40B4-BE49-F238E27FC236}">
                <a16:creationId xmlns:a16="http://schemas.microsoft.com/office/drawing/2014/main" id="{A64EEB7B-06C7-409C-9A7A-D59F12618162}"/>
              </a:ext>
            </a:extLst>
          </p:cNvPr>
          <p:cNvSpPr>
            <a:spLocks noGrp="1"/>
          </p:cNvSpPr>
          <p:nvPr>
            <p:ph idx="10"/>
          </p:nvPr>
        </p:nvSpPr>
        <p:spPr>
          <a:xfrm>
            <a:off x="6675802" y="4557396"/>
            <a:ext cx="2011928" cy="246602"/>
          </a:xfrm>
        </p:spPr>
        <p:txBody>
          <a:bodyPr/>
          <a:lstStyle/>
          <a:p>
            <a:r>
              <a:rPr lang="en-US" dirty="0"/>
              <a:t>Photos from </a:t>
            </a:r>
            <a:r>
              <a:rPr lang="en-US" dirty="0">
                <a:hlinkClick r:id="rId12"/>
              </a:rPr>
              <a:t>Pexels</a:t>
            </a:r>
            <a:endParaRPr lang="en-CA" dirty="0"/>
          </a:p>
        </p:txBody>
      </p:sp>
    </p:spTree>
    <p:extLst>
      <p:ext uri="{BB962C8B-B14F-4D97-AF65-F5344CB8AC3E}">
        <p14:creationId xmlns:p14="http://schemas.microsoft.com/office/powerpoint/2010/main" val="3364971502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08D1DEEA-ECE4-951B-651D-50A98508402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D1D6050-2CA6-4712-B2FE-919A8888FF31}" type="datetime3">
              <a:rPr lang="en-US" smtClean="0"/>
              <a:pPr/>
              <a:t>22 September 2026</a:t>
            </a:fld>
            <a:endParaRPr lang="en-US" dirty="0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5452F11A-5DAF-D1FC-1A69-B47A4858F30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©2020 Hans Eckman  |  EckmanGuides.com  |  @HansEckman</a:t>
            </a:r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0939928A-421C-E0D0-B07F-4DFAE3544CB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C96F3B-FD60-45FE-B33B-5C1B4868CFE2}" type="slidenum">
              <a:rPr lang="en-US" smtClean="0"/>
              <a:pPr/>
              <a:t>33</a:t>
            </a:fld>
            <a:endParaRPr lang="en-US" dirty="0"/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44657529-466F-8ADA-675A-60450CC8FEB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>
            <p:custDataLst>
              <p:tags r:id="rId2"/>
            </p:custDataLst>
          </p:nvPr>
        </p:nvSpPr>
        <p:spPr>
          <a:xfrm>
            <a:off x="333520" y="1307028"/>
            <a:ext cx="1778772" cy="1778772"/>
          </a:xfrm>
          <a:prstGeom prst="rect">
            <a:avLst/>
          </a:prstGeom>
          <a:blipFill>
            <a:blip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a:blipFill>
          <a:ln>
            <a:solidFill>
              <a:srgbClr val="FFFFFF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Rectangle 5" descr="Who has the ideal, healthy body?">
            <a:extLst>
              <a:ext uri="{FF2B5EF4-FFF2-40B4-BE49-F238E27FC236}">
                <a16:creationId xmlns:a16="http://schemas.microsoft.com/office/drawing/2014/main" id="{55301438-DB42-DEF8-7B5F-5182503285E5}"/>
              </a:ext>
            </a:extLst>
          </p:cNvPr>
          <p:cNvSpPr/>
          <p:nvPr>
            <p:custDataLst>
              <p:tags r:id="rId3"/>
            </p:custDataLst>
          </p:nvPr>
        </p:nvSpPr>
        <p:spPr>
          <a:xfrm>
            <a:off x="2334638" y="750673"/>
            <a:ext cx="6364669" cy="2891481"/>
          </a:xfrm>
          <a:prstGeom prst="rect">
            <a:avLst/>
          </a:prstGeom>
          <a:noFill/>
          <a:ln w="25400" cap="flat" cmpd="sng" algn="ctr">
            <a:solidFill>
              <a:srgbClr val="FFFFFF"/>
            </a:solidFill>
            <a:prstDash val="solid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sz="4000" b="1">
                <a:solidFill>
                  <a:srgbClr val="000000"/>
                </a:solidFill>
              </a:rPr>
              <a:t>Who has the ideal, healthy body?</a:t>
            </a:r>
          </a:p>
        </p:txBody>
      </p:sp>
      <p:sp>
        <p:nvSpPr>
          <p:cNvPr id="7" name="Rectangle 6" descr="The Slido app must be installed on every computer you’re presenting from">
            <a:extLst>
              <a:ext uri="{FF2B5EF4-FFF2-40B4-BE49-F238E27FC236}">
                <a16:creationId xmlns:a16="http://schemas.microsoft.com/office/drawing/2014/main" id="{959E3204-3DB3-A99C-CDBD-9292868965C3}"/>
              </a:ext>
            </a:extLst>
          </p:cNvPr>
          <p:cNvSpPr/>
          <p:nvPr/>
        </p:nvSpPr>
        <p:spPr>
          <a:xfrm>
            <a:off x="0" y="4365024"/>
            <a:ext cx="9144000" cy="778476"/>
          </a:xfrm>
          <a:prstGeom prst="rect">
            <a:avLst/>
          </a:prstGeom>
          <a:solidFill>
            <a:srgbClr val="198038"/>
          </a:solidFill>
          <a:ln w="25400" cap="flat" cmpd="sng" algn="ctr">
            <a:noFill/>
            <a:prstDash val="solid"/>
          </a:ln>
          <a:effectLst/>
          <a:extLst>
            <a:ext uri="{91240B29-F687-4F45-9708-019B960494DF}">
              <a14:hiddenLine xmlns:a14="http://schemas.microsoft.com/office/drawing/2010/main" w="25400" cap="flat" cmpd="sng" algn="ctr">
                <a:solidFill>
                  <a:schemeClr val="accent1">
                    <a:shade val="15000"/>
                  </a:schemeClr>
                </a:solidFill>
                <a:prstDash val="solid"/>
              </a14:hiddenLine>
            </a:ext>
          </a:ex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555866" tIns="194553" rIns="1389666" bIns="152863" rtlCol="0" anchor="ctr">
            <a:normAutofit fontScale="62500" lnSpcReduction="20000"/>
          </a:bodyPr>
          <a:lstStyle/>
          <a:p>
            <a:r>
              <a:rPr lang="en-US" sz="2600">
                <a:solidFill>
                  <a:srgbClr val="FFFFFF"/>
                </a:solidFill>
              </a:rPr>
              <a:t>The </a:t>
            </a:r>
            <a:r>
              <a:rPr lang="en-US" sz="2600">
                <a:solidFill>
                  <a:srgbClr val="FFFFFF"/>
                </a:solidFill>
                <a:hlinkClick r:id="rId6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Slido app</a:t>
            </a:r>
            <a:r>
              <a:rPr lang="en-US" sz="2600">
                <a:solidFill>
                  <a:srgbClr val="FFFFFF"/>
                </a:solidFill>
              </a:rPr>
              <a:t> must be installed on every computer you’re presenting from</a:t>
            </a:r>
          </a:p>
        </p:txBody>
      </p:sp>
      <p:pic>
        <p:nvPicPr>
          <p:cNvPr id="9" name="Graphic 8">
            <a:extLst>
              <a:ext uri="{FF2B5EF4-FFF2-40B4-BE49-F238E27FC236}">
                <a16:creationId xmlns:a16="http://schemas.microsoft.com/office/drawing/2014/main" id="{1DA31797-810A-D875-F280-8C179C6BFE7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222347" y="4643089"/>
            <a:ext cx="222347" cy="222347"/>
          </a:xfrm>
          <a:prstGeom prst="rect">
            <a:avLst/>
          </a:prstGeom>
        </p:spPr>
      </p:pic>
      <p:sp>
        <p:nvSpPr>
          <p:cNvPr id="10" name="Trapezoid 9" descr="Do not edit&#10;How to change the design">
            <a:extLst>
              <a:ext uri="{FF2B5EF4-FFF2-40B4-BE49-F238E27FC236}">
                <a16:creationId xmlns:a16="http://schemas.microsoft.com/office/drawing/2014/main" id="{1443FCB2-749D-4D8D-F1D0-5EAA3AF97A01}"/>
              </a:ext>
            </a:extLst>
          </p:cNvPr>
          <p:cNvSpPr/>
          <p:nvPr/>
        </p:nvSpPr>
        <p:spPr>
          <a:xfrm rot="2700000">
            <a:off x="7215278" y="386193"/>
            <a:ext cx="2501399" cy="583660"/>
          </a:xfrm>
          <a:prstGeom prst="trapezoid">
            <a:avLst>
              <a:gd name="adj" fmla="val 100000"/>
            </a:avLst>
          </a:prstGeom>
          <a:solidFill>
            <a:srgbClr val="EDFAF2"/>
          </a:solidFill>
          <a:ln w="25400" cap="flat" cmpd="sng" algn="ctr">
            <a:noFill/>
            <a:prstDash val="solid"/>
          </a:ln>
          <a:effectLst/>
          <a:extLst>
            <a:ext uri="{91240B29-F687-4F45-9708-019B960494DF}">
              <a14:hiddenLine xmlns:a14="http://schemas.microsoft.com/office/drawing/2010/main" w="25400" cap="flat" cmpd="sng" algn="ctr">
                <a:solidFill>
                  <a:schemeClr val="accent1">
                    <a:shade val="15000"/>
                  </a:schemeClr>
                </a:solidFill>
                <a:prstDash val="solid"/>
              </a14:hiddenLine>
            </a:ext>
          </a:ex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tIns="0" bIns="0" rtlCol="0" anchor="t">
            <a:normAutofit fontScale="55000" lnSpcReduction="20000"/>
          </a:bodyPr>
          <a:lstStyle/>
          <a:p>
            <a:pPr algn="ctr"/>
            <a:r>
              <a:rPr lang="en-US" sz="2600" b="1">
                <a:solidFill>
                  <a:srgbClr val="198038"/>
                </a:solidFill>
              </a:rPr>
              <a:t>Do not edit
</a:t>
            </a:r>
            <a:r>
              <a:rPr lang="en-US" sz="2200">
                <a:solidFill>
                  <a:srgbClr val="198038"/>
                </a:solidFill>
                <a:hlinkClick r:id="rId8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How to change the design</a:t>
            </a:r>
            <a:endParaRPr lang="en-US" sz="2200">
              <a:solidFill>
                <a:srgbClr val="198038"/>
              </a:solidFill>
            </a:endParaRPr>
          </a:p>
        </p:txBody>
      </p:sp>
      <p:pic>
        <p:nvPicPr>
          <p:cNvPr id="12" name="Graphic 11">
            <a:extLst>
              <a:ext uri="{FF2B5EF4-FFF2-40B4-BE49-F238E27FC236}">
                <a16:creationId xmlns:a16="http://schemas.microsoft.com/office/drawing/2014/main" id="{1999776E-2067-EB3B-6DEC-0250A849E3C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9"/>
              </a:ext>
            </a:extLst>
          </a:blip>
          <a:stretch>
            <a:fillRect/>
          </a:stretch>
        </p:blipFill>
        <p:spPr>
          <a:xfrm>
            <a:off x="8060062" y="4615295"/>
            <a:ext cx="833799" cy="277933"/>
          </a:xfrm>
          <a:prstGeom prst="rect">
            <a:avLst/>
          </a:prstGeom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24780046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" dur="50" tmFilter="0, 0; .2, .5; .8, .5; 1, 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7" dur="25" autoRev="1" fill="hold"/>
                                        <p:tgtEl>
                                          <p:spTgt spid="6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</p:bld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E9D967E-AB90-4D11-89BA-FFF167EF080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Battle bias with Cognitive Restructuring</a:t>
            </a:r>
            <a:endParaRPr lang="en-CA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D3F86DD-8380-46AE-93E2-03716861732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200" y="742950"/>
            <a:ext cx="8534400" cy="820688"/>
          </a:xfrm>
        </p:spPr>
        <p:txBody>
          <a:bodyPr/>
          <a:lstStyle/>
          <a:p>
            <a:r>
              <a:rPr lang="en-US" dirty="0"/>
              <a:t>Interrupting and redirecting destructive and self-defeating thought patterns that create a distorted or unhealthy view of reality</a:t>
            </a:r>
            <a:endParaRPr lang="en-CA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FB32497-A19E-43E0-9AC0-04F912318888}"/>
              </a:ext>
            </a:extLst>
          </p:cNvPr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AD1D6050-2CA6-4712-B2FE-919A8888FF31}" type="datetime3">
              <a:rPr lang="en-US" smtClean="0"/>
              <a:pPr/>
              <a:t>22 September 2026</a:t>
            </a:fld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F5BD574-24EB-426F-A278-9753F762EE07}"/>
              </a:ext>
            </a:extLst>
          </p:cNvPr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r>
              <a:rPr lang="en-US"/>
              <a:t>©2020 Hans Eckman  |  EckmanGuides.com  |  @HansEckman</a:t>
            </a:r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DEF43B4-09C9-4B1D-9EC5-2D985974E963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E1C96F3B-FD60-45FE-B33B-5C1B4868CFE2}" type="slidenum">
              <a:rPr lang="en-US" smtClean="0"/>
              <a:pPr/>
              <a:t>34</a:t>
            </a:fld>
            <a:endParaRPr lang="en-US" dirty="0"/>
          </a:p>
        </p:txBody>
      </p:sp>
      <p:sp>
        <p:nvSpPr>
          <p:cNvPr id="27" name="Content Placeholder 26">
            <a:extLst>
              <a:ext uri="{FF2B5EF4-FFF2-40B4-BE49-F238E27FC236}">
                <a16:creationId xmlns:a16="http://schemas.microsoft.com/office/drawing/2014/main" id="{EB269B83-861F-42AE-975F-D11CD3002705}"/>
              </a:ext>
            </a:extLst>
          </p:cNvPr>
          <p:cNvSpPr>
            <a:spLocks noGrp="1"/>
          </p:cNvSpPr>
          <p:nvPr>
            <p:ph idx="10"/>
          </p:nvPr>
        </p:nvSpPr>
        <p:spPr>
          <a:xfrm>
            <a:off x="6675802" y="4557396"/>
            <a:ext cx="2016311" cy="246602"/>
          </a:xfrm>
        </p:spPr>
        <p:txBody>
          <a:bodyPr/>
          <a:lstStyle/>
          <a:p>
            <a:r>
              <a:rPr lang="en-US" dirty="0"/>
              <a:t>Photos by Jake Ryan from </a:t>
            </a:r>
            <a:r>
              <a:rPr lang="en-US" dirty="0">
                <a:hlinkClick r:id="rId3"/>
              </a:rPr>
              <a:t>Pexels</a:t>
            </a:r>
            <a:endParaRPr lang="en-CA" dirty="0"/>
          </a:p>
        </p:txBody>
      </p:sp>
      <p:sp>
        <p:nvSpPr>
          <p:cNvPr id="11" name="Content Placeholder 2">
            <a:extLst>
              <a:ext uri="{FF2B5EF4-FFF2-40B4-BE49-F238E27FC236}">
                <a16:creationId xmlns:a16="http://schemas.microsoft.com/office/drawing/2014/main" id="{F770FEE0-1934-424D-95CD-6A5D4304F4E5}"/>
              </a:ext>
            </a:extLst>
          </p:cNvPr>
          <p:cNvSpPr txBox="1">
            <a:spLocks/>
          </p:cNvSpPr>
          <p:nvPr/>
        </p:nvSpPr>
        <p:spPr>
          <a:xfrm>
            <a:off x="2723060" y="4449938"/>
            <a:ext cx="3952742" cy="45078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342900" indent="-342900" algn="l" defTabSz="914400" rtl="0" eaLnBrk="1" latinLnBrk="0" hangingPunct="1">
              <a:spcBef>
                <a:spcPts val="0"/>
              </a:spcBef>
              <a:spcAft>
                <a:spcPts val="1200"/>
              </a:spcAft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defRPr>
            </a:lvl1pPr>
            <a:lvl2pPr marL="742950" indent="-285750" algn="l" defTabSz="914400" rtl="0" eaLnBrk="1" latinLnBrk="0" hangingPunct="1">
              <a:spcBef>
                <a:spcPts val="0"/>
              </a:spcBef>
              <a:spcAft>
                <a:spcPts val="600"/>
              </a:spcAft>
              <a:buFont typeface="Arial" panose="020B0604020202020204" pitchFamily="34" charset="0"/>
              <a:buChar char="–"/>
              <a:defRPr sz="1800" kern="120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defRPr>
            </a:lvl2pPr>
            <a:lvl3pPr marL="1143000" indent="-228600" algn="l" defTabSz="914400" rtl="0" eaLnBrk="1" latinLnBrk="0" hangingPunct="1">
              <a:spcBef>
                <a:spcPts val="0"/>
              </a:spcBef>
              <a:spcAft>
                <a:spcPts val="600"/>
              </a:spcAft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defRPr>
            </a:lvl3pPr>
            <a:lvl4pPr marL="1600200" indent="-228600" algn="l" defTabSz="914400" rtl="0" eaLnBrk="1" latinLnBrk="0" hangingPunct="1">
              <a:spcBef>
                <a:spcPts val="0"/>
              </a:spcBef>
              <a:spcAft>
                <a:spcPts val="600"/>
              </a:spcAft>
              <a:buFont typeface="Arial" panose="020B0604020202020204" pitchFamily="34" charset="0"/>
              <a:buChar char="–"/>
              <a:defRPr sz="1400" kern="120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defRPr>
            </a:lvl4pPr>
            <a:lvl5pPr marL="2057400" indent="-228600" algn="l" defTabSz="914400" rtl="0" eaLnBrk="1" latinLnBrk="0" hangingPunct="1">
              <a:spcBef>
                <a:spcPts val="0"/>
              </a:spcBef>
              <a:spcAft>
                <a:spcPts val="600"/>
              </a:spcAft>
              <a:buFont typeface="Arial" panose="020B0604020202020204" pitchFamily="34" charset="0"/>
              <a:buChar char="»"/>
              <a:defRPr sz="1400" kern="120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US" b="1" dirty="0">
                <a:solidFill>
                  <a:srgbClr val="336600"/>
                </a:solidFill>
              </a:rPr>
              <a:t>They are all the same model.</a:t>
            </a:r>
            <a:endParaRPr lang="en-CA" b="1" dirty="0">
              <a:solidFill>
                <a:srgbClr val="336600"/>
              </a:solidFill>
            </a:endParaRPr>
          </a:p>
        </p:txBody>
      </p:sp>
      <p:pic>
        <p:nvPicPr>
          <p:cNvPr id="13" name="Picture 12" descr="A person holding a sign&#10;&#10;Description automatically generated">
            <a:extLst>
              <a:ext uri="{FF2B5EF4-FFF2-40B4-BE49-F238E27FC236}">
                <a16:creationId xmlns:a16="http://schemas.microsoft.com/office/drawing/2014/main" id="{1ACC7F9A-7B46-4877-903E-E413433AB8AE}"/>
              </a:ext>
            </a:extLst>
          </p:cNvPr>
          <p:cNvPicPr>
            <a:picLocks noChangeAspect="1"/>
          </p:cNvPicPr>
          <p:nvPr/>
        </p:nvPicPr>
        <p:blipFill rotWithShape="1"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7179945" y="1586619"/>
            <a:ext cx="1512168" cy="2897032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18" name="Picture 17" descr="A picture containing outdoor, road, hydrant, person&#10;&#10;Description automatically generated">
            <a:extLst>
              <a:ext uri="{FF2B5EF4-FFF2-40B4-BE49-F238E27FC236}">
                <a16:creationId xmlns:a16="http://schemas.microsoft.com/office/drawing/2014/main" id="{A42A3362-2289-4D03-907E-C619782D9E1D}"/>
              </a:ext>
            </a:extLst>
          </p:cNvPr>
          <p:cNvPicPr>
            <a:picLocks noChangeAspect="1"/>
          </p:cNvPicPr>
          <p:nvPr/>
        </p:nvPicPr>
        <p:blipFill rotWithShape="1">
          <a:blip r:embed="rId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83568" y="1597351"/>
            <a:ext cx="1800200" cy="288630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22" name="Picture 21" descr="A person posing for a picture&#10;&#10;Description automatically generated">
            <a:extLst>
              <a:ext uri="{FF2B5EF4-FFF2-40B4-BE49-F238E27FC236}">
                <a16:creationId xmlns:a16="http://schemas.microsoft.com/office/drawing/2014/main" id="{AF041B24-69FB-453C-932D-E24789868AF5}"/>
              </a:ext>
            </a:extLst>
          </p:cNvPr>
          <p:cNvPicPr>
            <a:picLocks noChangeAspect="1"/>
          </p:cNvPicPr>
          <p:nvPr/>
        </p:nvPicPr>
        <p:blipFill rotWithShape="1">
          <a:blip r:embed="rId6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-541"/>
          <a:stretch/>
        </p:blipFill>
        <p:spPr>
          <a:xfrm>
            <a:off x="3708019" y="1597351"/>
            <a:ext cx="2243292" cy="288630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163637097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0" presetClass="entr" presetSubtype="0" fill="hold" grpId="0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build="p"/>
    </p:bld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0DBF051-0D44-4686-9287-A59DB90DA3B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Cognitive Restructuring - Techniques </a:t>
            </a:r>
            <a:endParaRPr lang="en-CA" dirty="0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529B3723-DFF1-41B4-B107-869FB20040DA}"/>
              </a:ext>
            </a:extLst>
          </p:cNvPr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AD1D6050-2CA6-4712-B2FE-919A8888FF31}" type="datetime3">
              <a:rPr lang="en-US" smtClean="0"/>
              <a:pPr/>
              <a:t>22 September 2026</a:t>
            </a:fld>
            <a:endParaRPr lang="en-US" dirty="0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4ECB37D5-308D-498A-A305-735CBDC8D334}"/>
              </a:ext>
            </a:extLst>
          </p:cNvPr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r>
              <a:rPr lang="en-US"/>
              <a:t>©2020 Hans Eckman  |  EckmanGuides.com  |  @HansEckman</a:t>
            </a:r>
            <a:endParaRPr lang="en-US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102BE079-4FE9-4544-9968-3E676A1A0399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E1C96F3B-FD60-45FE-B33B-5C1B4868CFE2}" type="slidenum">
              <a:rPr lang="en-US" smtClean="0"/>
              <a:pPr/>
              <a:t>35</a:t>
            </a:fld>
            <a:endParaRPr lang="en-US" dirty="0"/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39AAB5D6-147C-42F3-967A-58A2DBC0D680}"/>
              </a:ext>
            </a:extLst>
          </p:cNvPr>
          <p:cNvSpPr>
            <a:spLocks noGrp="1"/>
          </p:cNvSpPr>
          <p:nvPr>
            <p:ph idx="10"/>
          </p:nvPr>
        </p:nvSpPr>
        <p:spPr/>
        <p:txBody>
          <a:bodyPr/>
          <a:lstStyle/>
          <a:p>
            <a:r>
              <a:rPr lang="en-US" dirty="0">
                <a:hlinkClick r:id="rId2"/>
              </a:rPr>
              <a:t>How to Change Negative Thinking with Cognitive Restructuring</a:t>
            </a:r>
            <a:endParaRPr lang="en-CA" dirty="0"/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1728252A-CED3-4AA2-88C9-53D9D7B8EF7C}"/>
              </a:ext>
            </a:extLst>
          </p:cNvPr>
          <p:cNvPicPr>
            <a:picLocks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366588" y="1215054"/>
            <a:ext cx="4410824" cy="3516936"/>
          </a:xfrm>
          <a:prstGeom prst="rect">
            <a:avLst/>
          </a:prstGeom>
        </p:spPr>
      </p:pic>
      <p:sp>
        <p:nvSpPr>
          <p:cNvPr id="10" name="Rectangle 9">
            <a:extLst>
              <a:ext uri="{FF2B5EF4-FFF2-40B4-BE49-F238E27FC236}">
                <a16:creationId xmlns:a16="http://schemas.microsoft.com/office/drawing/2014/main" id="{D2569A7B-0569-4AC8-8645-C47D9C40D3EE}"/>
              </a:ext>
            </a:extLst>
          </p:cNvPr>
          <p:cNvSpPr/>
          <p:nvPr/>
        </p:nvSpPr>
        <p:spPr>
          <a:xfrm>
            <a:off x="3312487" y="718732"/>
            <a:ext cx="2519027" cy="369332"/>
          </a:xfrm>
          <a:prstGeom prst="rect">
            <a:avLst/>
          </a:prstGeom>
        </p:spPr>
        <p:txBody>
          <a:bodyPr wrap="square" anchor="ctr">
            <a:spAutoFit/>
          </a:bodyPr>
          <a:lstStyle/>
          <a:p>
            <a:pPr marL="0" lvl="1" algn="ctr"/>
            <a:r>
              <a:rPr lang="en-US" b="1" dirty="0"/>
              <a:t>Self-monitoring</a:t>
            </a: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2D829E05-B17C-47B8-A72B-999D62D02C6B}"/>
              </a:ext>
            </a:extLst>
          </p:cNvPr>
          <p:cNvSpPr/>
          <p:nvPr/>
        </p:nvSpPr>
        <p:spPr>
          <a:xfrm>
            <a:off x="6803180" y="1565379"/>
            <a:ext cx="2003550" cy="646331"/>
          </a:xfrm>
          <a:prstGeom prst="rect">
            <a:avLst/>
          </a:prstGeom>
        </p:spPr>
        <p:txBody>
          <a:bodyPr wrap="square" anchor="ctr">
            <a:spAutoFit/>
          </a:bodyPr>
          <a:lstStyle/>
          <a:p>
            <a:pPr marL="0" lvl="1" algn="ctr"/>
            <a:r>
              <a:rPr lang="en-US" b="1" dirty="0"/>
              <a:t>Questioning your assumptions</a:t>
            </a: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2AC2B6AE-D8B9-4D56-844E-E3ACCD048AC1}"/>
              </a:ext>
            </a:extLst>
          </p:cNvPr>
          <p:cNvSpPr/>
          <p:nvPr/>
        </p:nvSpPr>
        <p:spPr>
          <a:xfrm>
            <a:off x="6444208" y="3430329"/>
            <a:ext cx="2111335" cy="369332"/>
          </a:xfrm>
          <a:prstGeom prst="rect">
            <a:avLst/>
          </a:prstGeom>
        </p:spPr>
        <p:txBody>
          <a:bodyPr wrap="square" anchor="ctr">
            <a:spAutoFit/>
          </a:bodyPr>
          <a:lstStyle/>
          <a:p>
            <a:pPr marL="0" lvl="1" algn="ctr"/>
            <a:r>
              <a:rPr lang="en-US" b="1" dirty="0"/>
              <a:t>Gathering evidence</a:t>
            </a: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A1025681-A1A7-4DE1-9DDF-06FF88A1B002}"/>
              </a:ext>
            </a:extLst>
          </p:cNvPr>
          <p:cNvSpPr/>
          <p:nvPr/>
        </p:nvSpPr>
        <p:spPr>
          <a:xfrm>
            <a:off x="457200" y="3291830"/>
            <a:ext cx="2459869" cy="646331"/>
          </a:xfrm>
          <a:prstGeom prst="rect">
            <a:avLst/>
          </a:prstGeom>
        </p:spPr>
        <p:txBody>
          <a:bodyPr wrap="square" anchor="ctr">
            <a:spAutoFit/>
          </a:bodyPr>
          <a:lstStyle/>
          <a:p>
            <a:pPr marL="0" lvl="1" algn="ctr"/>
            <a:r>
              <a:rPr lang="en-US" b="1" dirty="0"/>
              <a:t>Performing a </a:t>
            </a:r>
            <a:br>
              <a:rPr lang="en-US" b="1" dirty="0"/>
            </a:br>
            <a:r>
              <a:rPr lang="en-US" b="1" dirty="0"/>
              <a:t>cost-benefit analysis</a:t>
            </a: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4346E204-D1A1-4470-A634-1C5B8BBDA55F}"/>
              </a:ext>
            </a:extLst>
          </p:cNvPr>
          <p:cNvSpPr/>
          <p:nvPr/>
        </p:nvSpPr>
        <p:spPr>
          <a:xfrm>
            <a:off x="553319" y="1565378"/>
            <a:ext cx="1642417" cy="646331"/>
          </a:xfrm>
          <a:prstGeom prst="rect">
            <a:avLst/>
          </a:prstGeom>
        </p:spPr>
        <p:txBody>
          <a:bodyPr wrap="square" anchor="ctr">
            <a:spAutoFit/>
          </a:bodyPr>
          <a:lstStyle/>
          <a:p>
            <a:pPr marL="0" lvl="1" algn="ctr"/>
            <a:r>
              <a:rPr lang="en-US" b="1" dirty="0"/>
              <a:t>Generating alternatives</a:t>
            </a:r>
          </a:p>
        </p:txBody>
      </p:sp>
    </p:spTree>
    <p:extLst>
      <p:ext uri="{BB962C8B-B14F-4D97-AF65-F5344CB8AC3E}">
        <p14:creationId xmlns:p14="http://schemas.microsoft.com/office/powerpoint/2010/main" val="383659909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/>
      <p:bldP spid="12" grpId="0"/>
      <p:bldP spid="13" grpId="0"/>
      <p:bldP spid="14" grpId="0"/>
    </p:bld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1"/>
          <p:cNvSpPr>
            <a:spLocks noGrp="1"/>
          </p:cNvSpPr>
          <p:nvPr>
            <p:ph type="title"/>
          </p:nvPr>
        </p:nvSpPr>
        <p:spPr>
          <a:xfrm>
            <a:off x="457200" y="228600"/>
            <a:ext cx="8229600" cy="762000"/>
          </a:xfrm>
        </p:spPr>
        <p:txBody>
          <a:bodyPr>
            <a:normAutofit fontScale="90000"/>
          </a:bodyPr>
          <a:lstStyle/>
          <a:p>
            <a:r>
              <a:rPr lang="en-US" sz="2800" dirty="0"/>
              <a:t>Activity 6: </a:t>
            </a:r>
            <a:r>
              <a:rPr lang="en-US" dirty="0"/>
              <a:t>Cognitive Restructuring</a:t>
            </a:r>
            <a:r>
              <a:rPr lang="en-US" sz="2800" dirty="0"/>
              <a:t> Role-Playing (15 min)</a:t>
            </a:r>
          </a:p>
        </p:txBody>
      </p:sp>
      <p:sp>
        <p:nvSpPr>
          <p:cNvPr id="11" name="Content Placeholder 2"/>
          <p:cNvSpPr>
            <a:spLocks noGrp="1"/>
          </p:cNvSpPr>
          <p:nvPr>
            <p:ph idx="1"/>
          </p:nvPr>
        </p:nvSpPr>
        <p:spPr>
          <a:xfrm>
            <a:off x="457200" y="1143000"/>
            <a:ext cx="8229600" cy="3429000"/>
          </a:xfrm>
        </p:spPr>
        <p:txBody>
          <a:bodyPr>
            <a:normAutofit/>
          </a:bodyPr>
          <a:lstStyle/>
          <a:p>
            <a:pPr marL="228600" indent="-228600">
              <a:buChar char="•"/>
            </a:pPr>
            <a:r>
              <a:rPr lang="en-US" sz="1600" dirty="0"/>
              <a:t>Solo (5 min): Write one recurring self-defeating thought from work, such as “I will be blamed for the delay”.</a:t>
            </a:r>
          </a:p>
          <a:p>
            <a:pPr marL="228600" indent="-228600">
              <a:buChar char="•"/>
            </a:pPr>
            <a:r>
              <a:rPr lang="en-US" sz="1600" dirty="0"/>
              <a:t>Role-Playing (10 min): Run the five techniques on each thought: </a:t>
            </a:r>
          </a:p>
          <a:p>
            <a:pPr marL="628650" lvl="1" indent="-228600">
              <a:buChar char="•"/>
            </a:pPr>
            <a:r>
              <a:rPr lang="en-US" sz="1400" dirty="0"/>
              <a:t>Self-monitor</a:t>
            </a:r>
          </a:p>
          <a:p>
            <a:pPr marL="628650" lvl="1" indent="-228600">
              <a:buChar char="•"/>
            </a:pPr>
            <a:r>
              <a:rPr lang="en-US" sz="1400" dirty="0"/>
              <a:t>Question Assumptions</a:t>
            </a:r>
          </a:p>
          <a:p>
            <a:pPr marL="628650" lvl="1" indent="-228600">
              <a:buChar char="•"/>
            </a:pPr>
            <a:r>
              <a:rPr lang="en-US" sz="1400" dirty="0"/>
              <a:t>Gather Evidence</a:t>
            </a:r>
          </a:p>
          <a:p>
            <a:pPr marL="628650" lvl="1" indent="-228600">
              <a:buFont typeface="Arial" panose="020B0604020202020204" pitchFamily="34" charset="0"/>
              <a:buChar char="•"/>
            </a:pPr>
            <a:r>
              <a:rPr lang="en-US" sz="1400" dirty="0"/>
              <a:t>Weigh Costs and Benefits</a:t>
            </a:r>
          </a:p>
          <a:p>
            <a:pPr marL="628650" lvl="1" indent="-228600">
              <a:buChar char="•"/>
            </a:pPr>
            <a:r>
              <a:rPr lang="en-US" sz="1400" dirty="0"/>
              <a:t>Generate Alternatives</a:t>
            </a:r>
          </a:p>
          <a:p>
            <a:pPr marL="628650" lvl="1" indent="-228600">
              <a:buChar char="•"/>
            </a:pPr>
            <a:endParaRPr lang="en-US" sz="1400" dirty="0"/>
          </a:p>
          <a:p>
            <a:pPr marL="228600" indent="-228600" algn="ctr">
              <a:buChar char="•"/>
            </a:pPr>
            <a:r>
              <a:rPr lang="en-US" sz="1600" dirty="0"/>
              <a:t>Playbook capture - Block 6: My Reframes </a:t>
            </a:r>
            <a:br>
              <a:rPr lang="en-US" sz="1600" dirty="0"/>
            </a:br>
            <a:r>
              <a:rPr lang="en-US" sz="1600" dirty="0"/>
              <a:t>(top distortion and the replacement thought).</a:t>
            </a:r>
          </a:p>
        </p:txBody>
      </p:sp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031A339-92AE-4022-B762-5E9D6307E31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Leading Through Uncertainty</a:t>
            </a:r>
            <a:endParaRPr lang="en-CA" dirty="0"/>
          </a:p>
        </p:txBody>
      </p:sp>
      <p:pic>
        <p:nvPicPr>
          <p:cNvPr id="18" name="Content Placeholder 17" descr="A person standing in front of a group of people&#10;&#10;Description automatically generated with medium confidence">
            <a:extLst>
              <a:ext uri="{FF2B5EF4-FFF2-40B4-BE49-F238E27FC236}">
                <a16:creationId xmlns:a16="http://schemas.microsoft.com/office/drawing/2014/main" id="{076220F5-C32F-4772-B9FE-73D59F04800C}"/>
              </a:ext>
            </a:extLst>
          </p:cNvPr>
          <p:cNvPicPr>
            <a:picLocks noGrp="1" noChangeAspect="1"/>
          </p:cNvPicPr>
          <p:nvPr>
            <p:ph sz="half" idx="1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12333" y="771525"/>
            <a:ext cx="2496608" cy="3744913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20" name="Content Placeholder 19" descr="A person wearing a mask&#10;&#10;Description automatically generated with medium confidence">
            <a:extLst>
              <a:ext uri="{FF2B5EF4-FFF2-40B4-BE49-F238E27FC236}">
                <a16:creationId xmlns:a16="http://schemas.microsoft.com/office/drawing/2014/main" id="{866CC7E6-CE36-4F6B-AB82-57039D53D06B}"/>
              </a:ext>
            </a:extLst>
          </p:cNvPr>
          <p:cNvPicPr>
            <a:picLocks noGrp="1" noChangeAspect="1"/>
          </p:cNvPicPr>
          <p:nvPr>
            <p:ph sz="half" idx="2"/>
          </p:nvPr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42453" y="771525"/>
            <a:ext cx="2491418" cy="3744913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157E4F2-4CA5-466C-8F09-8908071B496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D1D6050-2CA6-4712-B2FE-919A8888FF31}" type="datetime3">
              <a:rPr lang="en-US" smtClean="0"/>
              <a:pPr/>
              <a:t>22 September 2026</a:t>
            </a:fld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E562FA0-A8E9-48C8-A740-5E07EE464D32}"/>
              </a:ext>
            </a:extLst>
          </p:cNvPr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r>
              <a:rPr lang="en-US"/>
              <a:t>©2020 Hans Eckman  |  EckmanGuides.com  |  @HansEckman</a:t>
            </a:r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CDE82C1-593B-4528-8FB5-F2BE07397882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E1C96F3B-FD60-45FE-B33B-5C1B4868CFE2}" type="slidenum">
              <a:rPr lang="en-US" smtClean="0"/>
              <a:pPr/>
              <a:t>37</a:t>
            </a:fld>
            <a:endParaRPr lang="en-US" dirty="0"/>
          </a:p>
        </p:txBody>
      </p:sp>
      <p:sp>
        <p:nvSpPr>
          <p:cNvPr id="15" name="Content Placeholder 14">
            <a:extLst>
              <a:ext uri="{FF2B5EF4-FFF2-40B4-BE49-F238E27FC236}">
                <a16:creationId xmlns:a16="http://schemas.microsoft.com/office/drawing/2014/main" id="{152784FB-3D8A-4588-BF21-DD33935A098C}"/>
              </a:ext>
            </a:extLst>
          </p:cNvPr>
          <p:cNvSpPr>
            <a:spLocks noGrp="1"/>
          </p:cNvSpPr>
          <p:nvPr>
            <p:ph idx="11"/>
          </p:nvPr>
        </p:nvSpPr>
        <p:spPr>
          <a:xfrm>
            <a:off x="5642453" y="4544672"/>
            <a:ext cx="2491418" cy="246602"/>
          </a:xfrm>
        </p:spPr>
        <p:txBody>
          <a:bodyPr>
            <a:normAutofit/>
          </a:bodyPr>
          <a:lstStyle/>
          <a:p>
            <a:r>
              <a:rPr lang="en-US" dirty="0"/>
              <a:t>Photo by </a:t>
            </a:r>
            <a:r>
              <a:rPr lang="en-US" dirty="0">
                <a:hlinkClick r:id="rId5"/>
              </a:rPr>
              <a:t>SHVETS production</a:t>
            </a:r>
            <a:endParaRPr lang="en-US" dirty="0"/>
          </a:p>
        </p:txBody>
      </p:sp>
      <p:sp>
        <p:nvSpPr>
          <p:cNvPr id="16" name="Content Placeholder 15">
            <a:extLst>
              <a:ext uri="{FF2B5EF4-FFF2-40B4-BE49-F238E27FC236}">
                <a16:creationId xmlns:a16="http://schemas.microsoft.com/office/drawing/2014/main" id="{A957C6E4-F94A-44F2-A8C6-059B299B1AA1}"/>
              </a:ext>
            </a:extLst>
          </p:cNvPr>
          <p:cNvSpPr>
            <a:spLocks noGrp="1"/>
          </p:cNvSpPr>
          <p:nvPr>
            <p:ph idx="16"/>
          </p:nvPr>
        </p:nvSpPr>
        <p:spPr>
          <a:xfrm>
            <a:off x="1403648" y="4544672"/>
            <a:ext cx="2405293" cy="246602"/>
          </a:xfrm>
        </p:spPr>
        <p:txBody>
          <a:bodyPr>
            <a:normAutofit/>
          </a:bodyPr>
          <a:lstStyle/>
          <a:p>
            <a:r>
              <a:rPr lang="es-ES" b="0" i="0" dirty="0" err="1">
                <a:solidFill>
                  <a:srgbClr val="000000"/>
                </a:solidFill>
                <a:effectLst/>
              </a:rPr>
              <a:t>Photo</a:t>
            </a:r>
            <a:r>
              <a:rPr lang="es-ES" b="0" i="0" dirty="0">
                <a:solidFill>
                  <a:srgbClr val="000000"/>
                </a:solidFill>
                <a:effectLst/>
              </a:rPr>
              <a:t> </a:t>
            </a:r>
            <a:r>
              <a:rPr lang="es-ES" b="0" i="0" dirty="0" err="1">
                <a:solidFill>
                  <a:srgbClr val="000000"/>
                </a:solidFill>
                <a:effectLst/>
              </a:rPr>
              <a:t>by</a:t>
            </a:r>
            <a:r>
              <a:rPr lang="es-ES" b="0" i="0" dirty="0">
                <a:solidFill>
                  <a:srgbClr val="000000"/>
                </a:solidFill>
                <a:effectLst/>
              </a:rPr>
              <a:t> </a:t>
            </a:r>
            <a:r>
              <a:rPr lang="es-ES" b="0" i="0" dirty="0">
                <a:solidFill>
                  <a:srgbClr val="000000"/>
                </a:solidFill>
                <a:effectLst/>
                <a:hlinkClick r:id="rId6"/>
              </a:rPr>
              <a:t>Diva </a:t>
            </a:r>
            <a:r>
              <a:rPr lang="es-ES" b="0" i="0" dirty="0" err="1">
                <a:solidFill>
                  <a:srgbClr val="000000"/>
                </a:solidFill>
                <a:effectLst/>
                <a:hlinkClick r:id="rId6"/>
              </a:rPr>
              <a:t>Plavalaguna</a:t>
            </a:r>
            <a:endParaRPr lang="en-US" dirty="0"/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C7BFFB9D-9096-456B-9505-719845E174FF}"/>
              </a:ext>
            </a:extLst>
          </p:cNvPr>
          <p:cNvSpPr txBox="1"/>
          <p:nvPr/>
        </p:nvSpPr>
        <p:spPr>
          <a:xfrm>
            <a:off x="4221641" y="1920706"/>
            <a:ext cx="1008112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8800" dirty="0">
                <a:solidFill>
                  <a:srgbClr val="336600"/>
                </a:solidFill>
                <a:latin typeface="Georgia Pro Black" panose="02040A02050405020203" pitchFamily="18" charset="0"/>
              </a:rPr>
              <a:t>?</a:t>
            </a:r>
          </a:p>
        </p:txBody>
      </p:sp>
    </p:spTree>
    <p:extLst>
      <p:ext uri="{BB962C8B-B14F-4D97-AF65-F5344CB8AC3E}">
        <p14:creationId xmlns:p14="http://schemas.microsoft.com/office/powerpoint/2010/main" val="3820812628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031A339-92AE-4022-B762-5E9D6307E31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Volume Isn’t Reality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157E4F2-4CA5-466C-8F09-8908071B4960}"/>
              </a:ext>
            </a:extLst>
          </p:cNvPr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AD1D6050-2CA6-4712-B2FE-919A8888FF31}" type="datetime3">
              <a:rPr lang="en-US" smtClean="0"/>
              <a:pPr/>
              <a:t>22 September 2026</a:t>
            </a:fld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E562FA0-A8E9-48C8-A740-5E07EE464D32}"/>
              </a:ext>
            </a:extLst>
          </p:cNvPr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r>
              <a:rPr lang="en-US"/>
              <a:t>©2020 Hans Eckman  |  EckmanGuides.com  |  @HansEckman</a:t>
            </a:r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CDE82C1-593B-4528-8FB5-F2BE07397882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E1C96F3B-FD60-45FE-B33B-5C1B4868CFE2}" type="slidenum">
              <a:rPr lang="en-US" smtClean="0"/>
              <a:pPr/>
              <a:t>38</a:t>
            </a:fld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5E68A6F-387A-43D1-B810-903514ECC293}"/>
              </a:ext>
            </a:extLst>
          </p:cNvPr>
          <p:cNvSpPr>
            <a:spLocks noGrp="1"/>
          </p:cNvSpPr>
          <p:nvPr>
            <p:ph idx="10"/>
          </p:nvPr>
        </p:nvSpPr>
        <p:spPr/>
        <p:txBody>
          <a:bodyPr/>
          <a:lstStyle/>
          <a:p>
            <a:r>
              <a:rPr lang="en-US" dirty="0"/>
              <a:t>Photos by </a:t>
            </a:r>
            <a:r>
              <a:rPr lang="en-US" dirty="0" err="1">
                <a:hlinkClick r:id="rId2"/>
              </a:rPr>
              <a:t>Pixabay</a:t>
            </a:r>
            <a:r>
              <a:rPr lang="en-US" dirty="0"/>
              <a:t> from </a:t>
            </a:r>
            <a:r>
              <a:rPr lang="en-US" dirty="0">
                <a:hlinkClick r:id="rId3"/>
              </a:rPr>
              <a:t>Pexels</a:t>
            </a:r>
            <a:endParaRPr lang="en-CA" dirty="0"/>
          </a:p>
        </p:txBody>
      </p:sp>
      <p:pic>
        <p:nvPicPr>
          <p:cNvPr id="8" name="Picture 7" descr="A picture containing motorcycle, riding, orange, wearing&#10;&#10;Description automatically generated">
            <a:extLst>
              <a:ext uri="{FF2B5EF4-FFF2-40B4-BE49-F238E27FC236}">
                <a16:creationId xmlns:a16="http://schemas.microsoft.com/office/drawing/2014/main" id="{1EBFAB4F-0EAE-4B03-8448-2633A85A80AA}"/>
              </a:ext>
            </a:extLst>
          </p:cNvPr>
          <p:cNvPicPr>
            <a:picLocks noChangeAspect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606300" y="712212"/>
            <a:ext cx="4176464" cy="2778955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10" name="Picture 9" descr="A group of people walking down the street&#10;&#10;Description automatically generated">
            <a:extLst>
              <a:ext uri="{FF2B5EF4-FFF2-40B4-BE49-F238E27FC236}">
                <a16:creationId xmlns:a16="http://schemas.microsoft.com/office/drawing/2014/main" id="{17EF6BF1-B229-4823-8FA4-182B1DB70692}"/>
              </a:ext>
            </a:extLst>
          </p:cNvPr>
          <p:cNvPicPr>
            <a:picLocks noChangeAspect="1"/>
          </p:cNvPicPr>
          <p:nvPr/>
        </p:nvPicPr>
        <p:blipFill>
          <a:blip r:embed="rId5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04810" y="1190491"/>
            <a:ext cx="4376129" cy="2906533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12" name="Picture 11" descr="A picture containing indoor, sitting, small, book&#10;&#10;Description automatically generated">
            <a:extLst>
              <a:ext uri="{FF2B5EF4-FFF2-40B4-BE49-F238E27FC236}">
                <a16:creationId xmlns:a16="http://schemas.microsoft.com/office/drawing/2014/main" id="{72432F67-BA64-49BE-91F7-0598142CAB98}"/>
              </a:ext>
            </a:extLst>
          </p:cNvPr>
          <p:cNvPicPr>
            <a:picLocks noChangeAspect="1"/>
          </p:cNvPicPr>
          <p:nvPr/>
        </p:nvPicPr>
        <p:blipFill>
          <a:blip r:embed="rId6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416118" y="2534093"/>
            <a:ext cx="3244114" cy="2162743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50002010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1500"/>
                            </p:stCondLst>
                            <p:childTnLst>
                              <p:par>
                                <p:cTn id="9" presetID="10" presetClass="entr" presetSubtype="0" fill="hold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3000"/>
                            </p:stCondLst>
                            <p:childTnLst>
                              <p:par>
                                <p:cTn id="13" presetID="10" presetClass="entr" presetSubtype="0" fill="hold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CB4C927-1F0A-414A-9493-0AFFB2100EA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Escape the Echo Chamber</a:t>
            </a:r>
            <a:endParaRPr lang="en-CA" dirty="0"/>
          </a:p>
        </p:txBody>
      </p:sp>
      <p:pic>
        <p:nvPicPr>
          <p:cNvPr id="22" name="Content Placeholder 21" descr="A picture containing graphical user interface&#10;&#10;Description automatically generated">
            <a:extLst>
              <a:ext uri="{FF2B5EF4-FFF2-40B4-BE49-F238E27FC236}">
                <a16:creationId xmlns:a16="http://schemas.microsoft.com/office/drawing/2014/main" id="{19E14755-BB77-4FA4-AF09-7E0A1366F769}"/>
              </a:ext>
            </a:extLst>
          </p:cNvPr>
          <p:cNvPicPr>
            <a:picLocks noGrp="1" noChangeAspect="1"/>
          </p:cNvPicPr>
          <p:nvPr>
            <p:ph sz="half" idx="1"/>
          </p:nvPr>
        </p:nvPicPr>
        <p:blipFill rotWithShape="1"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06442" y="1297229"/>
            <a:ext cx="3625385" cy="306000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26" name="Content Placeholder 25" descr="A picture containing wearing, person, standing, air&#10;&#10;Description automatically generated">
            <a:extLst>
              <a:ext uri="{FF2B5EF4-FFF2-40B4-BE49-F238E27FC236}">
                <a16:creationId xmlns:a16="http://schemas.microsoft.com/office/drawing/2014/main" id="{F4FC3BA6-CBBF-4DBE-8D90-0DA01C7CACE8}"/>
              </a:ext>
            </a:extLst>
          </p:cNvPr>
          <p:cNvPicPr>
            <a:picLocks noGrp="1" noChangeAspect="1"/>
          </p:cNvPicPr>
          <p:nvPr>
            <p:ph sz="half" idx="2"/>
          </p:nvPr>
        </p:nvPicPr>
        <p:blipFill rotWithShape="1"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 flipH="1">
            <a:off x="4907032" y="1297229"/>
            <a:ext cx="3988463" cy="306000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10" name="Text Placeholder 9">
            <a:extLst>
              <a:ext uri="{FF2B5EF4-FFF2-40B4-BE49-F238E27FC236}">
                <a16:creationId xmlns:a16="http://schemas.microsoft.com/office/drawing/2014/main" id="{081F5F5C-33E5-48A9-8AD1-1E12BED4099D}"/>
              </a:ext>
            </a:extLst>
          </p:cNvPr>
          <p:cNvSpPr>
            <a:spLocks noGrp="1"/>
          </p:cNvSpPr>
          <p:nvPr>
            <p:ph type="body" idx="13"/>
          </p:nvPr>
        </p:nvSpPr>
        <p:spPr>
          <a:xfrm>
            <a:off x="606442" y="684750"/>
            <a:ext cx="3625385" cy="479822"/>
          </a:xfrm>
        </p:spPr>
        <p:txBody>
          <a:bodyPr/>
          <a:lstStyle/>
          <a:p>
            <a:r>
              <a:rPr lang="en-US" dirty="0"/>
              <a:t>Confirmation Bias</a:t>
            </a:r>
            <a:endParaRPr lang="en-CA" dirty="0"/>
          </a:p>
        </p:txBody>
      </p:sp>
      <p:sp>
        <p:nvSpPr>
          <p:cNvPr id="8" name="Text Placeholder 7">
            <a:extLst>
              <a:ext uri="{FF2B5EF4-FFF2-40B4-BE49-F238E27FC236}">
                <a16:creationId xmlns:a16="http://schemas.microsoft.com/office/drawing/2014/main" id="{9456F248-1B46-4F65-8A80-95A029592CCF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4716016" y="684750"/>
            <a:ext cx="4370495" cy="479822"/>
          </a:xfrm>
        </p:spPr>
        <p:txBody>
          <a:bodyPr/>
          <a:lstStyle/>
          <a:p>
            <a:r>
              <a:rPr lang="en-CA" dirty="0"/>
              <a:t>Unplug from News and Social Media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FFD28D3-0983-4FB4-87DE-A6FFF0E7C71E}"/>
              </a:ext>
            </a:extLst>
          </p:cNvPr>
          <p:cNvSpPr>
            <a:spLocks noGrp="1"/>
          </p:cNvSpPr>
          <p:nvPr>
            <p:ph type="dt" sz="half" idx="14"/>
          </p:nvPr>
        </p:nvSpPr>
        <p:spPr/>
        <p:txBody>
          <a:bodyPr/>
          <a:lstStyle/>
          <a:p>
            <a:fld id="{AD1D6050-2CA6-4712-B2FE-919A8888FF31}" type="datetime3">
              <a:rPr lang="en-US" smtClean="0"/>
              <a:pPr/>
              <a:t>22 September 2026</a:t>
            </a:fld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CCF0495-E2A5-4487-8394-855632B0E09C}"/>
              </a:ext>
            </a:extLst>
          </p:cNvPr>
          <p:cNvSpPr>
            <a:spLocks noGrp="1"/>
          </p:cNvSpPr>
          <p:nvPr>
            <p:ph type="ftr" sz="quarter" idx="15"/>
          </p:nvPr>
        </p:nvSpPr>
        <p:spPr/>
        <p:txBody>
          <a:bodyPr/>
          <a:lstStyle/>
          <a:p>
            <a:r>
              <a:rPr lang="en-US"/>
              <a:t>©2020 Hans Eckman  |  EckmanGuides.com  |  @HansEckman</a:t>
            </a:r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A3A34F2-1CFD-4796-A16D-6B2F91D44069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E1C96F3B-FD60-45FE-B33B-5C1B4868CFE2}" type="slidenum">
              <a:rPr lang="en-US" smtClean="0"/>
              <a:pPr/>
              <a:t>39</a:t>
            </a:fld>
            <a:endParaRPr lang="en-US" dirty="0"/>
          </a:p>
        </p:txBody>
      </p:sp>
      <p:sp>
        <p:nvSpPr>
          <p:cNvPr id="19" name="Content Placeholder 18">
            <a:extLst>
              <a:ext uri="{FF2B5EF4-FFF2-40B4-BE49-F238E27FC236}">
                <a16:creationId xmlns:a16="http://schemas.microsoft.com/office/drawing/2014/main" id="{DEA26A36-3EFD-4A64-8251-653C1380743E}"/>
              </a:ext>
            </a:extLst>
          </p:cNvPr>
          <p:cNvSpPr>
            <a:spLocks noGrp="1"/>
          </p:cNvSpPr>
          <p:nvPr>
            <p:ph idx="10"/>
          </p:nvPr>
        </p:nvSpPr>
        <p:spPr>
          <a:xfrm>
            <a:off x="4954032" y="4557396"/>
            <a:ext cx="4037568" cy="246602"/>
          </a:xfrm>
        </p:spPr>
        <p:txBody>
          <a:bodyPr/>
          <a:lstStyle/>
          <a:p>
            <a:r>
              <a:rPr lang="en-US" dirty="0"/>
              <a:t>Photo by </a:t>
            </a:r>
            <a:r>
              <a:rPr lang="en-US" dirty="0" err="1">
                <a:hlinkClick r:id="rId5"/>
              </a:rPr>
              <a:t>Pressmaster</a:t>
            </a:r>
            <a:r>
              <a:rPr lang="en-US" dirty="0"/>
              <a:t> from </a:t>
            </a:r>
            <a:r>
              <a:rPr lang="en-US" dirty="0">
                <a:hlinkClick r:id="rId6"/>
              </a:rPr>
              <a:t>Pexels</a:t>
            </a:r>
            <a:endParaRPr lang="en-CA" dirty="0"/>
          </a:p>
        </p:txBody>
      </p:sp>
      <p:sp>
        <p:nvSpPr>
          <p:cNvPr id="20" name="Content Placeholder 19">
            <a:extLst>
              <a:ext uri="{FF2B5EF4-FFF2-40B4-BE49-F238E27FC236}">
                <a16:creationId xmlns:a16="http://schemas.microsoft.com/office/drawing/2014/main" id="{4EC5286D-F1C9-44F9-9CA5-09111D4FFE11}"/>
              </a:ext>
            </a:extLst>
          </p:cNvPr>
          <p:cNvSpPr>
            <a:spLocks noGrp="1"/>
          </p:cNvSpPr>
          <p:nvPr>
            <p:ph idx="16"/>
          </p:nvPr>
        </p:nvSpPr>
        <p:spPr>
          <a:xfrm>
            <a:off x="606442" y="4549019"/>
            <a:ext cx="3625385" cy="246602"/>
          </a:xfrm>
        </p:spPr>
        <p:txBody>
          <a:bodyPr>
            <a:normAutofit/>
          </a:bodyPr>
          <a:lstStyle/>
          <a:p>
            <a:r>
              <a:rPr lang="en-US" dirty="0"/>
              <a:t>Photo by </a:t>
            </a:r>
            <a:r>
              <a:rPr lang="en-US" dirty="0" err="1">
                <a:hlinkClick r:id="rId7"/>
              </a:rPr>
              <a:t>Pixabay</a:t>
            </a:r>
            <a:r>
              <a:rPr lang="en-US" dirty="0"/>
              <a:t> from </a:t>
            </a:r>
            <a:r>
              <a:rPr lang="en-US" dirty="0">
                <a:hlinkClick r:id="rId8"/>
              </a:rPr>
              <a:t>Pexels</a:t>
            </a:r>
            <a:endParaRPr lang="en-CA" dirty="0"/>
          </a:p>
        </p:txBody>
      </p:sp>
    </p:spTree>
    <p:extLst>
      <p:ext uri="{BB962C8B-B14F-4D97-AF65-F5344CB8AC3E}">
        <p14:creationId xmlns:p14="http://schemas.microsoft.com/office/powerpoint/2010/main" val="382648231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build="p"/>
      <p:bldP spid="19" grpId="0" build="p"/>
    </p:bld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0F6DEE6-BE1C-4A02-B473-F1888AC93BF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Serenity Poem Applied</a:t>
            </a:r>
            <a:endParaRPr lang="en-CA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494F8E7-3450-4273-981E-DA4617213077}"/>
              </a:ext>
            </a:extLst>
          </p:cNvPr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AD1D6050-2CA6-4712-B2FE-919A8888FF31}" type="datetime3">
              <a:rPr lang="en-US" smtClean="0"/>
              <a:pPr/>
              <a:t>22 September 2026</a:t>
            </a:fld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7A8AE63-FBA5-4DA4-8408-CCF1D45AB469}"/>
              </a:ext>
            </a:extLst>
          </p:cNvPr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r>
              <a:rPr lang="en-US"/>
              <a:t>©2020 Hans Eckman  |  EckmanGuides.com  |  @HansEckman</a:t>
            </a:r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D36A73A-A33E-462D-B0A0-17502EE0E23C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E1C96F3B-FD60-45FE-B33B-5C1B4868CFE2}" type="slidenum">
              <a:rPr lang="en-US" smtClean="0"/>
              <a:pPr/>
              <a:t>40</a:t>
            </a:fld>
            <a:endParaRPr lang="en-US" dirty="0"/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2252EE5F-3A11-4056-9E95-AB72D89E2ABE}"/>
              </a:ext>
            </a:extLst>
          </p:cNvPr>
          <p:cNvSpPr/>
          <p:nvPr/>
        </p:nvSpPr>
        <p:spPr>
          <a:xfrm>
            <a:off x="488304" y="1347614"/>
            <a:ext cx="8472192" cy="2677656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2800" b="1" spc="300" dirty="0">
                <a:ln w="12700">
                  <a:solidFill>
                    <a:schemeClr val="accent3">
                      <a:lumMod val="50000"/>
                    </a:schemeClr>
                  </a:solidFill>
                  <a:prstDash val="solid"/>
                </a:ln>
                <a:gradFill flip="none" rotWithShape="1">
                  <a:gsLst>
                    <a:gs pos="0">
                      <a:schemeClr val="accent3">
                        <a:lumMod val="40000"/>
                        <a:lumOff val="60000"/>
                      </a:schemeClr>
                    </a:gs>
                    <a:gs pos="96464">
                      <a:srgbClr val="627933"/>
                    </a:gs>
                    <a:gs pos="32000">
                      <a:schemeClr val="accent3">
                        <a:lumMod val="95000"/>
                        <a:lumOff val="5000"/>
                      </a:schemeClr>
                    </a:gs>
                    <a:gs pos="75000">
                      <a:schemeClr val="accent3">
                        <a:lumMod val="60000"/>
                      </a:schemeClr>
                    </a:gs>
                  </a:gsLst>
                  <a:path path="circle">
                    <a:fillToRect l="100000" t="100000"/>
                  </a:path>
                  <a:tileRect r="-100000" b="-100000"/>
                </a:gradFill>
                <a:effectLst>
                  <a:innerShdw blurRad="177800">
                    <a:schemeClr val="accent3">
                      <a:lumMod val="50000"/>
                    </a:schemeClr>
                  </a:innerShdw>
                </a:effectLst>
                <a:latin typeface="Lucida Calligraphy" panose="03010101010101010101" pitchFamily="66" charset="0"/>
              </a:rPr>
              <a:t>Grant me the serenity to Accept </a:t>
            </a:r>
            <a:br>
              <a:rPr lang="en-US" sz="2800" b="1" spc="300" dirty="0">
                <a:ln w="12700">
                  <a:solidFill>
                    <a:schemeClr val="accent3">
                      <a:lumMod val="50000"/>
                    </a:schemeClr>
                  </a:solidFill>
                  <a:prstDash val="solid"/>
                </a:ln>
                <a:gradFill flip="none" rotWithShape="1">
                  <a:gsLst>
                    <a:gs pos="0">
                      <a:schemeClr val="accent3">
                        <a:lumMod val="40000"/>
                        <a:lumOff val="60000"/>
                      </a:schemeClr>
                    </a:gs>
                    <a:gs pos="96464">
                      <a:srgbClr val="627933"/>
                    </a:gs>
                    <a:gs pos="32000">
                      <a:schemeClr val="accent3">
                        <a:lumMod val="95000"/>
                        <a:lumOff val="5000"/>
                      </a:schemeClr>
                    </a:gs>
                    <a:gs pos="75000">
                      <a:schemeClr val="accent3">
                        <a:lumMod val="60000"/>
                      </a:schemeClr>
                    </a:gs>
                  </a:gsLst>
                  <a:path path="circle">
                    <a:fillToRect l="100000" t="100000"/>
                  </a:path>
                  <a:tileRect r="-100000" b="-100000"/>
                </a:gradFill>
                <a:effectLst>
                  <a:innerShdw blurRad="177800">
                    <a:schemeClr val="accent3">
                      <a:lumMod val="50000"/>
                    </a:schemeClr>
                  </a:innerShdw>
                </a:effectLst>
                <a:latin typeface="Lucida Calligraphy" panose="03010101010101010101" pitchFamily="66" charset="0"/>
              </a:rPr>
            </a:br>
            <a:r>
              <a:rPr lang="en-US" sz="2800" b="1" spc="300" dirty="0">
                <a:ln w="12700">
                  <a:solidFill>
                    <a:schemeClr val="accent3">
                      <a:lumMod val="50000"/>
                    </a:schemeClr>
                  </a:solidFill>
                  <a:prstDash val="solid"/>
                </a:ln>
                <a:gradFill flip="none" rotWithShape="1">
                  <a:gsLst>
                    <a:gs pos="0">
                      <a:schemeClr val="accent3">
                        <a:lumMod val="40000"/>
                        <a:lumOff val="60000"/>
                      </a:schemeClr>
                    </a:gs>
                    <a:gs pos="96464">
                      <a:srgbClr val="627933"/>
                    </a:gs>
                    <a:gs pos="32000">
                      <a:schemeClr val="accent3">
                        <a:lumMod val="95000"/>
                        <a:lumOff val="5000"/>
                      </a:schemeClr>
                    </a:gs>
                    <a:gs pos="75000">
                      <a:schemeClr val="accent3">
                        <a:lumMod val="60000"/>
                      </a:schemeClr>
                    </a:gs>
                  </a:gsLst>
                  <a:path path="circle">
                    <a:fillToRect l="100000" t="100000"/>
                  </a:path>
                  <a:tileRect r="-100000" b="-100000"/>
                </a:gradFill>
                <a:effectLst>
                  <a:innerShdw blurRad="177800">
                    <a:schemeClr val="accent3">
                      <a:lumMod val="50000"/>
                    </a:schemeClr>
                  </a:innerShdw>
                </a:effectLst>
                <a:latin typeface="Lucida Calligraphy" panose="03010101010101010101" pitchFamily="66" charset="0"/>
              </a:rPr>
              <a:t>the things I cannot Change,</a:t>
            </a:r>
          </a:p>
          <a:p>
            <a:pPr algn="ctr"/>
            <a:br>
              <a:rPr lang="en-US" sz="2800" b="1" spc="300" dirty="0">
                <a:ln w="12700">
                  <a:solidFill>
                    <a:schemeClr val="accent3">
                      <a:lumMod val="50000"/>
                    </a:schemeClr>
                  </a:solidFill>
                  <a:prstDash val="solid"/>
                </a:ln>
                <a:gradFill flip="none" rotWithShape="1">
                  <a:gsLst>
                    <a:gs pos="0">
                      <a:schemeClr val="accent3">
                        <a:lumMod val="40000"/>
                        <a:lumOff val="60000"/>
                      </a:schemeClr>
                    </a:gs>
                    <a:gs pos="96464">
                      <a:srgbClr val="627933"/>
                    </a:gs>
                    <a:gs pos="32000">
                      <a:schemeClr val="accent3">
                        <a:lumMod val="95000"/>
                        <a:lumOff val="5000"/>
                      </a:schemeClr>
                    </a:gs>
                    <a:gs pos="75000">
                      <a:schemeClr val="accent3">
                        <a:lumMod val="60000"/>
                      </a:schemeClr>
                    </a:gs>
                  </a:gsLst>
                  <a:path path="circle">
                    <a:fillToRect l="100000" t="100000"/>
                  </a:path>
                  <a:tileRect r="-100000" b="-100000"/>
                </a:gradFill>
                <a:effectLst>
                  <a:innerShdw blurRad="177800">
                    <a:schemeClr val="accent3">
                      <a:lumMod val="50000"/>
                    </a:schemeClr>
                  </a:innerShdw>
                </a:effectLst>
                <a:latin typeface="Lucida Calligraphy" panose="03010101010101010101" pitchFamily="66" charset="0"/>
              </a:rPr>
            </a:br>
            <a:r>
              <a:rPr lang="en-US" sz="2800" b="1" spc="300" dirty="0">
                <a:ln w="12700">
                  <a:solidFill>
                    <a:schemeClr val="accent3">
                      <a:lumMod val="50000"/>
                    </a:schemeClr>
                  </a:solidFill>
                  <a:prstDash val="solid"/>
                </a:ln>
                <a:gradFill flip="none" rotWithShape="1">
                  <a:gsLst>
                    <a:gs pos="0">
                      <a:schemeClr val="accent3">
                        <a:lumMod val="40000"/>
                        <a:lumOff val="60000"/>
                      </a:schemeClr>
                    </a:gs>
                    <a:gs pos="96464">
                      <a:srgbClr val="627933"/>
                    </a:gs>
                    <a:gs pos="32000">
                      <a:schemeClr val="accent3">
                        <a:lumMod val="95000"/>
                        <a:lumOff val="5000"/>
                      </a:schemeClr>
                    </a:gs>
                    <a:gs pos="75000">
                      <a:schemeClr val="accent3">
                        <a:lumMod val="60000"/>
                      </a:schemeClr>
                    </a:gs>
                  </a:gsLst>
                  <a:path path="circle">
                    <a:fillToRect l="100000" t="100000"/>
                  </a:path>
                  <a:tileRect r="-100000" b="-100000"/>
                </a:gradFill>
                <a:effectLst>
                  <a:innerShdw blurRad="177800">
                    <a:schemeClr val="accent3">
                      <a:lumMod val="50000"/>
                    </a:schemeClr>
                  </a:innerShdw>
                </a:effectLst>
                <a:latin typeface="Lucida Calligraphy" panose="03010101010101010101" pitchFamily="66" charset="0"/>
              </a:rPr>
              <a:t>Courage to Change the things I can,</a:t>
            </a:r>
          </a:p>
          <a:p>
            <a:pPr algn="ctr"/>
            <a:br>
              <a:rPr lang="en-US" sz="2800" b="1" spc="300" dirty="0">
                <a:ln w="12700">
                  <a:solidFill>
                    <a:schemeClr val="accent3">
                      <a:lumMod val="50000"/>
                    </a:schemeClr>
                  </a:solidFill>
                  <a:prstDash val="solid"/>
                </a:ln>
                <a:gradFill flip="none" rotWithShape="1">
                  <a:gsLst>
                    <a:gs pos="0">
                      <a:schemeClr val="accent3">
                        <a:lumMod val="40000"/>
                        <a:lumOff val="60000"/>
                      </a:schemeClr>
                    </a:gs>
                    <a:gs pos="96464">
                      <a:srgbClr val="627933"/>
                    </a:gs>
                    <a:gs pos="32000">
                      <a:schemeClr val="accent3">
                        <a:lumMod val="95000"/>
                        <a:lumOff val="5000"/>
                      </a:schemeClr>
                    </a:gs>
                    <a:gs pos="75000">
                      <a:schemeClr val="accent3">
                        <a:lumMod val="60000"/>
                      </a:schemeClr>
                    </a:gs>
                  </a:gsLst>
                  <a:path path="circle">
                    <a:fillToRect l="100000" t="100000"/>
                  </a:path>
                  <a:tileRect r="-100000" b="-100000"/>
                </a:gradFill>
                <a:effectLst>
                  <a:innerShdw blurRad="177800">
                    <a:schemeClr val="accent3">
                      <a:lumMod val="50000"/>
                    </a:schemeClr>
                  </a:innerShdw>
                </a:effectLst>
                <a:latin typeface="Lucida Calligraphy" panose="03010101010101010101" pitchFamily="66" charset="0"/>
              </a:rPr>
            </a:br>
            <a:r>
              <a:rPr lang="en-US" sz="2800" b="1" spc="300" dirty="0">
                <a:ln w="12700">
                  <a:solidFill>
                    <a:schemeClr val="accent3">
                      <a:lumMod val="50000"/>
                    </a:schemeClr>
                  </a:solidFill>
                  <a:prstDash val="solid"/>
                </a:ln>
                <a:gradFill flip="none" rotWithShape="1">
                  <a:gsLst>
                    <a:gs pos="0">
                      <a:schemeClr val="accent3">
                        <a:lumMod val="40000"/>
                        <a:lumOff val="60000"/>
                      </a:schemeClr>
                    </a:gs>
                    <a:gs pos="96464">
                      <a:srgbClr val="627933"/>
                    </a:gs>
                    <a:gs pos="32000">
                      <a:schemeClr val="accent3">
                        <a:lumMod val="95000"/>
                        <a:lumOff val="5000"/>
                      </a:schemeClr>
                    </a:gs>
                    <a:gs pos="75000">
                      <a:schemeClr val="accent3">
                        <a:lumMod val="60000"/>
                      </a:schemeClr>
                    </a:gs>
                  </a:gsLst>
                  <a:path path="circle">
                    <a:fillToRect l="100000" t="100000"/>
                  </a:path>
                  <a:tileRect r="-100000" b="-100000"/>
                </a:gradFill>
                <a:effectLst>
                  <a:innerShdw blurRad="177800">
                    <a:schemeClr val="accent3">
                      <a:lumMod val="50000"/>
                    </a:schemeClr>
                  </a:innerShdw>
                </a:effectLst>
                <a:latin typeface="Lucida Calligraphy" panose="03010101010101010101" pitchFamily="66" charset="0"/>
              </a:rPr>
              <a:t>and Wisdom to know the Difference.</a:t>
            </a:r>
          </a:p>
        </p:txBody>
      </p:sp>
      <p:sp>
        <p:nvSpPr>
          <p:cNvPr id="7" name="Content Placeholder 6">
            <a:extLst>
              <a:ext uri="{FF2B5EF4-FFF2-40B4-BE49-F238E27FC236}">
                <a16:creationId xmlns:a16="http://schemas.microsoft.com/office/drawing/2014/main" id="{2806F7AD-0755-4E93-8C79-BF0C6D463783}"/>
              </a:ext>
            </a:extLst>
          </p:cNvPr>
          <p:cNvSpPr>
            <a:spLocks noGrp="1"/>
          </p:cNvSpPr>
          <p:nvPr>
            <p:ph idx="10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8867262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1500"/>
                            </p:stCondLst>
                            <p:childTnLst>
                              <p:par>
                                <p:cTn id="9" presetID="10" presetClass="entr" presetSubtype="0" fill="hold" grpId="0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1000"/>
                                        <p:tgtEl>
                                          <p:spTgt spid="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3000"/>
                            </p:stCondLst>
                            <p:childTnLst>
                              <p:par>
                                <p:cTn id="13" presetID="10" presetClass="entr" presetSubtype="0" fill="hold" grpId="0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1000"/>
                                        <p:tgtEl>
                                          <p:spTgt spid="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uiExpand="1" build="p"/>
    </p:bld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5BEDE46-D017-4CBD-B0F3-05BB36E1181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Be Prepared to Reduce Stress and Fear</a:t>
            </a:r>
            <a:endParaRPr lang="en-CA" dirty="0"/>
          </a:p>
        </p:txBody>
      </p:sp>
      <p:pic>
        <p:nvPicPr>
          <p:cNvPr id="13" name="Content Placeholder 12" descr="A person wearing a costume&#10;&#10;Description automatically generated">
            <a:extLst>
              <a:ext uri="{FF2B5EF4-FFF2-40B4-BE49-F238E27FC236}">
                <a16:creationId xmlns:a16="http://schemas.microsoft.com/office/drawing/2014/main" id="{B0075B9D-04FC-4E72-9A59-417DB82B3F15}"/>
              </a:ext>
            </a:extLst>
          </p:cNvPr>
          <p:cNvPicPr>
            <a:picLocks noGrp="1" noChangeAspect="1"/>
          </p:cNvPicPr>
          <p:nvPr>
            <p:ph sz="half" idx="1"/>
          </p:nvPr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312442" y="771525"/>
            <a:ext cx="2496390" cy="3744913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15" name="Content Placeholder 14" descr="A blurry image of a person&#10;&#10;Description automatically generated">
            <a:extLst>
              <a:ext uri="{FF2B5EF4-FFF2-40B4-BE49-F238E27FC236}">
                <a16:creationId xmlns:a16="http://schemas.microsoft.com/office/drawing/2014/main" id="{8A9D7AE4-9751-48B3-9B81-D011A529C895}"/>
              </a:ext>
            </a:extLst>
          </p:cNvPr>
          <p:cNvPicPr>
            <a:picLocks noGrp="1" noChangeAspect="1"/>
          </p:cNvPicPr>
          <p:nvPr>
            <p:ph sz="half" idx="2"/>
          </p:nvPr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631706" y="771525"/>
            <a:ext cx="2512913" cy="3744913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A230A81-CAF5-4357-BFFC-F4DC8802851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D1D6050-2CA6-4712-B2FE-919A8888FF31}" type="datetime3">
              <a:rPr lang="en-US" smtClean="0"/>
              <a:pPr/>
              <a:t>22 September 2026</a:t>
            </a:fld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E208071-5051-4969-8830-E701783BCC22}"/>
              </a:ext>
            </a:extLst>
          </p:cNvPr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r>
              <a:rPr lang="en-US"/>
              <a:t>©2020 Hans Eckman  |  EckmanGuides.com  |  @HansEckman</a:t>
            </a:r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3240AA6-5AD8-48AF-80A0-F4CC20FA60B3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E1C96F3B-FD60-45FE-B33B-5C1B4868CFE2}" type="slidenum">
              <a:rPr lang="en-US" smtClean="0"/>
              <a:pPr/>
              <a:t>41</a:t>
            </a:fld>
            <a:endParaRPr lang="en-US" dirty="0"/>
          </a:p>
        </p:txBody>
      </p:sp>
      <p:sp>
        <p:nvSpPr>
          <p:cNvPr id="9" name="Content Placeholder 8">
            <a:extLst>
              <a:ext uri="{FF2B5EF4-FFF2-40B4-BE49-F238E27FC236}">
                <a16:creationId xmlns:a16="http://schemas.microsoft.com/office/drawing/2014/main" id="{071047D7-BD80-47F9-BF04-6ADDC7AF5C40}"/>
              </a:ext>
            </a:extLst>
          </p:cNvPr>
          <p:cNvSpPr>
            <a:spLocks noGrp="1"/>
          </p:cNvSpPr>
          <p:nvPr>
            <p:ph idx="11"/>
          </p:nvPr>
        </p:nvSpPr>
        <p:spPr>
          <a:xfrm>
            <a:off x="5631706" y="4544672"/>
            <a:ext cx="2512913" cy="246602"/>
          </a:xfrm>
        </p:spPr>
        <p:txBody>
          <a:bodyPr/>
          <a:lstStyle/>
          <a:p>
            <a:r>
              <a:rPr lang="en-CA" dirty="0"/>
              <a:t>Photo by </a:t>
            </a:r>
            <a:r>
              <a:rPr lang="en-CA" dirty="0" err="1">
                <a:hlinkClick r:id="rId4"/>
              </a:rPr>
              <a:t>Yaroslav</a:t>
            </a:r>
            <a:r>
              <a:rPr lang="en-CA" dirty="0">
                <a:hlinkClick r:id="rId4"/>
              </a:rPr>
              <a:t> </a:t>
            </a:r>
            <a:r>
              <a:rPr lang="en-CA" dirty="0" err="1">
                <a:hlinkClick r:id="rId4"/>
              </a:rPr>
              <a:t>Danylchenko</a:t>
            </a:r>
            <a:r>
              <a:rPr lang="en-CA" dirty="0"/>
              <a:t> from </a:t>
            </a:r>
            <a:r>
              <a:rPr lang="en-CA" dirty="0">
                <a:hlinkClick r:id="rId5"/>
              </a:rPr>
              <a:t>Pexels</a:t>
            </a:r>
            <a:endParaRPr lang="en-CA" dirty="0"/>
          </a:p>
        </p:txBody>
      </p:sp>
      <p:sp>
        <p:nvSpPr>
          <p:cNvPr id="10" name="Content Placeholder 9">
            <a:extLst>
              <a:ext uri="{FF2B5EF4-FFF2-40B4-BE49-F238E27FC236}">
                <a16:creationId xmlns:a16="http://schemas.microsoft.com/office/drawing/2014/main" id="{D292C631-1BF5-4896-A7C7-22B03A7A375A}"/>
              </a:ext>
            </a:extLst>
          </p:cNvPr>
          <p:cNvSpPr>
            <a:spLocks noGrp="1"/>
          </p:cNvSpPr>
          <p:nvPr>
            <p:ph idx="16"/>
          </p:nvPr>
        </p:nvSpPr>
        <p:spPr>
          <a:xfrm>
            <a:off x="1312442" y="4544672"/>
            <a:ext cx="2496390" cy="246602"/>
          </a:xfrm>
        </p:spPr>
        <p:txBody>
          <a:bodyPr>
            <a:normAutofit/>
          </a:bodyPr>
          <a:lstStyle/>
          <a:p>
            <a:r>
              <a:rPr lang="en-CA" dirty="0"/>
              <a:t>Photo by </a:t>
            </a:r>
            <a:r>
              <a:rPr lang="en-CA" dirty="0">
                <a:hlinkClick r:id="rId6"/>
              </a:rPr>
              <a:t>Anna Shvets</a:t>
            </a:r>
            <a:r>
              <a:rPr lang="en-CA" dirty="0"/>
              <a:t> from </a:t>
            </a:r>
            <a:r>
              <a:rPr lang="en-CA" dirty="0">
                <a:hlinkClick r:id="rId5"/>
              </a:rPr>
              <a:t>Pexels</a:t>
            </a:r>
            <a:endParaRPr lang="en-CA" dirty="0"/>
          </a:p>
        </p:txBody>
      </p:sp>
    </p:spTree>
    <p:extLst>
      <p:ext uri="{BB962C8B-B14F-4D97-AF65-F5344CB8AC3E}">
        <p14:creationId xmlns:p14="http://schemas.microsoft.com/office/powerpoint/2010/main" val="1637000610"/>
      </p:ext>
    </p:extLst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0686720-AAB0-42CD-9107-6FDE1022E93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Two Techniques For Better Preparation </a:t>
            </a:r>
            <a:endParaRPr lang="en-CA" dirty="0"/>
          </a:p>
        </p:txBody>
      </p:sp>
      <p:sp>
        <p:nvSpPr>
          <p:cNvPr id="10" name="Content Placeholder 9">
            <a:extLst>
              <a:ext uri="{FF2B5EF4-FFF2-40B4-BE49-F238E27FC236}">
                <a16:creationId xmlns:a16="http://schemas.microsoft.com/office/drawing/2014/main" id="{E5019407-6636-4910-AEA8-6F4E04273A10}"/>
              </a:ext>
            </a:extLst>
          </p:cNvPr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r>
              <a:rPr lang="en-US" dirty="0"/>
              <a:t>Talk through the challenge or confrontation you are dreading.</a:t>
            </a:r>
          </a:p>
          <a:p>
            <a:r>
              <a:rPr lang="en-US" dirty="0"/>
              <a:t>Play the conversation from the perspective of different participants.</a:t>
            </a:r>
          </a:p>
          <a:p>
            <a:r>
              <a:rPr lang="en-US" dirty="0"/>
              <a:t>Repeat the conversation until you feel comfortable with each angle.</a:t>
            </a:r>
            <a:endParaRPr lang="en-CA" dirty="0"/>
          </a:p>
        </p:txBody>
      </p:sp>
      <p:sp>
        <p:nvSpPr>
          <p:cNvPr id="11" name="Content Placeholder 10">
            <a:extLst>
              <a:ext uri="{FF2B5EF4-FFF2-40B4-BE49-F238E27FC236}">
                <a16:creationId xmlns:a16="http://schemas.microsoft.com/office/drawing/2014/main" id="{693AC7B3-6C37-4F18-8B8E-482A7245886F}"/>
              </a:ext>
            </a:extLst>
          </p:cNvPr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r>
              <a:rPr lang="en-US" dirty="0"/>
              <a:t>Visualize what success would look like.</a:t>
            </a:r>
          </a:p>
          <a:p>
            <a:r>
              <a:rPr lang="en-US" dirty="0"/>
              <a:t>How would you know if things had changed?</a:t>
            </a:r>
          </a:p>
          <a:p>
            <a:r>
              <a:rPr lang="en-US" dirty="0"/>
              <a:t>What would need to happen to get there?</a:t>
            </a:r>
            <a:endParaRPr lang="en-CA" dirty="0"/>
          </a:p>
        </p:txBody>
      </p:sp>
      <p:sp>
        <p:nvSpPr>
          <p:cNvPr id="14" name="Text Placeholder 13">
            <a:extLst>
              <a:ext uri="{FF2B5EF4-FFF2-40B4-BE49-F238E27FC236}">
                <a16:creationId xmlns:a16="http://schemas.microsoft.com/office/drawing/2014/main" id="{FBF9F83C-E89E-428D-9E91-00BD062688B8}"/>
              </a:ext>
            </a:extLst>
          </p:cNvPr>
          <p:cNvSpPr>
            <a:spLocks noGrp="1"/>
          </p:cNvSpPr>
          <p:nvPr>
            <p:ph type="body" idx="13"/>
          </p:nvPr>
        </p:nvSpPr>
        <p:spPr/>
        <p:txBody>
          <a:bodyPr/>
          <a:lstStyle/>
          <a:p>
            <a:pPr algn="l"/>
            <a:r>
              <a:rPr lang="en-CA" dirty="0"/>
              <a:t>Rehearsal and Role-Playing</a:t>
            </a:r>
          </a:p>
        </p:txBody>
      </p:sp>
      <p:sp>
        <p:nvSpPr>
          <p:cNvPr id="12" name="Text Placeholder 11">
            <a:extLst>
              <a:ext uri="{FF2B5EF4-FFF2-40B4-BE49-F238E27FC236}">
                <a16:creationId xmlns:a16="http://schemas.microsoft.com/office/drawing/2014/main" id="{8F29F376-5C7B-46CB-B816-FC3086054556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 algn="l"/>
            <a:r>
              <a:rPr lang="en-US" dirty="0"/>
              <a:t>Outcome Based Visualization</a:t>
            </a:r>
            <a:endParaRPr lang="en-CA" dirty="0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E68DB2CC-F308-4654-BECD-2060996137CC}"/>
              </a:ext>
            </a:extLst>
          </p:cNvPr>
          <p:cNvSpPr>
            <a:spLocks noGrp="1"/>
          </p:cNvSpPr>
          <p:nvPr>
            <p:ph type="dt" sz="half" idx="14"/>
          </p:nvPr>
        </p:nvSpPr>
        <p:spPr/>
        <p:txBody>
          <a:bodyPr/>
          <a:lstStyle/>
          <a:p>
            <a:fld id="{AD1D6050-2CA6-4712-B2FE-919A8888FF31}" type="datetime3">
              <a:rPr lang="en-US" smtClean="0"/>
              <a:pPr/>
              <a:t>22 September 2026</a:t>
            </a:fld>
            <a:endParaRPr lang="en-US" dirty="0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63B94819-233C-41CB-BAE4-2BF8750AB306}"/>
              </a:ext>
            </a:extLst>
          </p:cNvPr>
          <p:cNvSpPr>
            <a:spLocks noGrp="1"/>
          </p:cNvSpPr>
          <p:nvPr>
            <p:ph type="ftr" sz="quarter" idx="15"/>
          </p:nvPr>
        </p:nvSpPr>
        <p:spPr/>
        <p:txBody>
          <a:bodyPr/>
          <a:lstStyle/>
          <a:p>
            <a:r>
              <a:rPr lang="en-US"/>
              <a:t>©2020 Hans Eckman  |  EckmanGuides.com  |  @HansEckman</a:t>
            </a:r>
            <a:endParaRPr lang="en-US" dirty="0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861194E7-B3A8-4C1F-B26A-BB060D8E5FDC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E1C96F3B-FD60-45FE-B33B-5C1B4868CFE2}" type="slidenum">
              <a:rPr lang="en-US" smtClean="0"/>
              <a:pPr/>
              <a:t>42</a:t>
            </a:fld>
            <a:endParaRPr lang="en-US" dirty="0"/>
          </a:p>
        </p:txBody>
      </p:sp>
      <p:sp>
        <p:nvSpPr>
          <p:cNvPr id="13" name="Content Placeholder 12">
            <a:extLst>
              <a:ext uri="{FF2B5EF4-FFF2-40B4-BE49-F238E27FC236}">
                <a16:creationId xmlns:a16="http://schemas.microsoft.com/office/drawing/2014/main" id="{42EF2422-10E0-4948-80B6-73473DDE9935}"/>
              </a:ext>
            </a:extLst>
          </p:cNvPr>
          <p:cNvSpPr>
            <a:spLocks noGrp="1"/>
          </p:cNvSpPr>
          <p:nvPr>
            <p:ph idx="10"/>
          </p:nvPr>
        </p:nvSpPr>
        <p:spPr>
          <a:xfrm>
            <a:off x="1619672" y="4549019"/>
            <a:ext cx="7371928" cy="246602"/>
          </a:xfrm>
        </p:spPr>
        <p:txBody>
          <a:bodyPr>
            <a:normAutofit/>
          </a:bodyPr>
          <a:lstStyle/>
          <a:p>
            <a:r>
              <a:rPr lang="en-CA" dirty="0">
                <a:hlinkClick r:id="rId2"/>
              </a:rPr>
              <a:t>Outcome Based Treatment</a:t>
            </a:r>
            <a:r>
              <a:rPr lang="en-CA" dirty="0"/>
              <a:t>; </a:t>
            </a:r>
            <a:r>
              <a:rPr lang="en-US" dirty="0">
                <a:hlinkClick r:id="rId3"/>
              </a:rPr>
              <a:t>The Science Behind Outcome-based Mental Health Care</a:t>
            </a:r>
            <a:r>
              <a:rPr lang="en-US" dirty="0"/>
              <a:t>; </a:t>
            </a:r>
            <a:r>
              <a:rPr lang="en-US" dirty="0">
                <a:hlinkClick r:id="rId4"/>
              </a:rPr>
              <a:t>Switch: How to Change Things When Change Is Hard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0551043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0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1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2000"/>
                            </p:stCondLst>
                            <p:childTnLst>
                              <p:par>
                                <p:cTn id="13" presetID="10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1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500"/>
                            </p:stCondLst>
                            <p:childTnLst>
                              <p:par>
                                <p:cTn id="25" presetID="10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1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2000"/>
                            </p:stCondLst>
                            <p:childTnLst>
                              <p:par>
                                <p:cTn id="29" presetID="10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1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 uiExpand="1" build="p"/>
      <p:bldP spid="11" grpId="0" uiExpand="1" build="p"/>
      <p:bldP spid="12" grpId="0" build="p"/>
    </p:bld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1"/>
          <p:cNvSpPr>
            <a:spLocks noGrp="1"/>
          </p:cNvSpPr>
          <p:nvPr>
            <p:ph type="title"/>
          </p:nvPr>
        </p:nvSpPr>
        <p:spPr>
          <a:xfrm>
            <a:off x="457200" y="228600"/>
            <a:ext cx="8229600" cy="762000"/>
          </a:xfrm>
        </p:spPr>
        <p:txBody>
          <a:bodyPr>
            <a:normAutofit fontScale="90000"/>
          </a:bodyPr>
          <a:lstStyle/>
          <a:p>
            <a:r>
              <a:rPr lang="en-US" sz="2800" dirty="0"/>
              <a:t>Activity 7: Rehearse the Conversation You Are Dreading (15 min)</a:t>
            </a:r>
          </a:p>
        </p:txBody>
      </p:sp>
      <p:sp>
        <p:nvSpPr>
          <p:cNvPr id="11" name="Content Placeholder 2"/>
          <p:cNvSpPr>
            <a:spLocks noGrp="1"/>
          </p:cNvSpPr>
          <p:nvPr>
            <p:ph idx="1"/>
          </p:nvPr>
        </p:nvSpPr>
        <p:spPr>
          <a:xfrm>
            <a:off x="457200" y="1143000"/>
            <a:ext cx="8229600" cy="3429000"/>
          </a:xfrm>
        </p:spPr>
        <p:txBody>
          <a:bodyPr>
            <a:normAutofit/>
          </a:bodyPr>
          <a:lstStyle/>
          <a:p>
            <a:pPr marL="228600" indent="-228600">
              <a:buChar char="•"/>
            </a:pPr>
            <a:r>
              <a:rPr lang="en-US" sz="1600" dirty="0"/>
              <a:t>Solo (5 min): </a:t>
            </a:r>
          </a:p>
          <a:p>
            <a:pPr marL="628650" lvl="1" indent="-228600">
              <a:buChar char="•"/>
            </a:pPr>
            <a:r>
              <a:rPr lang="en-US" sz="1400" dirty="0"/>
              <a:t>Choose a real upcoming conversation. E.G., </a:t>
            </a:r>
            <a:r>
              <a:rPr lang="en-US" sz="1400" i="1" dirty="0"/>
              <a:t>a slipped date, a scope pushback, a performance discussion.</a:t>
            </a:r>
          </a:p>
          <a:p>
            <a:pPr marL="628650" lvl="1" indent="-228600">
              <a:buChar char="•"/>
            </a:pPr>
            <a:r>
              <a:rPr lang="en-US" sz="1400" dirty="0"/>
              <a:t>Outcome-based visualization: What will success look like? How will you know you got there? </a:t>
            </a:r>
          </a:p>
          <a:p>
            <a:pPr marL="628650" lvl="1" indent="-228600">
              <a:buChar char="•"/>
            </a:pPr>
            <a:r>
              <a:rPr lang="en-US" sz="1400" dirty="0"/>
              <a:t>Mentally role-play the conversation, taking a deep breath between iterations.</a:t>
            </a:r>
          </a:p>
          <a:p>
            <a:pPr marL="228600" indent="-228600">
              <a:buChar char="•"/>
            </a:pPr>
            <a:r>
              <a:rPr lang="en-US" sz="1600" dirty="0"/>
              <a:t> Role-playing (10 min): </a:t>
            </a:r>
          </a:p>
          <a:p>
            <a:pPr marL="628650" lvl="1" indent="-228600">
              <a:buChar char="•"/>
            </a:pPr>
            <a:r>
              <a:rPr lang="en-US" sz="1400" dirty="0"/>
              <a:t>Share your scenario and planned audience.</a:t>
            </a:r>
          </a:p>
          <a:p>
            <a:pPr marL="628650" lvl="1" indent="-228600">
              <a:buChar char="•"/>
            </a:pPr>
            <a:r>
              <a:rPr lang="en-US" sz="1400" dirty="0"/>
              <a:t>Role-play with another person or with your table.</a:t>
            </a:r>
          </a:p>
          <a:p>
            <a:pPr marL="628650" lvl="1" indent="-228600">
              <a:buChar char="•"/>
            </a:pPr>
            <a:r>
              <a:rPr lang="en-US" sz="1400" dirty="0"/>
              <a:t>Rotate to the next person.</a:t>
            </a:r>
          </a:p>
          <a:p>
            <a:pPr marL="228600" indent="-228600" algn="ctr">
              <a:buChar char="•"/>
            </a:pPr>
            <a:r>
              <a:rPr lang="en-US" sz="1600" dirty="0"/>
              <a:t>Playbook capture - Block 8: My Rehearsal Script and Success Visualization</a:t>
            </a:r>
          </a:p>
        </p:txBody>
      </p:sp>
    </p:spTree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9254392-FB72-4958-B3BC-B001958289A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Use Breathing to Center Yourself</a:t>
            </a:r>
            <a:endParaRPr lang="en-CA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326D075-14F4-4B90-9EE5-66D468DF81D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200" y="1066522"/>
            <a:ext cx="8534400" cy="3449444"/>
          </a:xfrm>
        </p:spPr>
        <p:txBody>
          <a:bodyPr/>
          <a:lstStyle/>
          <a:p>
            <a:pPr>
              <a:spcAft>
                <a:spcPts val="2400"/>
              </a:spcAft>
            </a:pPr>
            <a:r>
              <a:rPr lang="en-US" dirty="0"/>
              <a:t>Slowly inhale a deep breath for 4 seconds.</a:t>
            </a:r>
          </a:p>
          <a:p>
            <a:pPr>
              <a:spcAft>
                <a:spcPts val="2400"/>
              </a:spcAft>
            </a:pPr>
            <a:r>
              <a:rPr lang="en-US" dirty="0"/>
              <a:t>Hold the breath in for 4 seconds.</a:t>
            </a:r>
          </a:p>
          <a:p>
            <a:pPr>
              <a:spcAft>
                <a:spcPts val="2400"/>
              </a:spcAft>
            </a:pPr>
            <a:r>
              <a:rPr lang="en-US" dirty="0"/>
              <a:t>Slowly exhale the breath out for 4 seconds.</a:t>
            </a:r>
          </a:p>
          <a:p>
            <a:pPr>
              <a:spcAft>
                <a:spcPts val="2400"/>
              </a:spcAft>
            </a:pPr>
            <a:r>
              <a:rPr lang="en-US" dirty="0"/>
              <a:t>Hold the empty breath for 4 seconds.</a:t>
            </a:r>
          </a:p>
          <a:p>
            <a:pPr>
              <a:spcAft>
                <a:spcPts val="2400"/>
              </a:spcAft>
            </a:pPr>
            <a:r>
              <a:rPr lang="en-US" dirty="0"/>
              <a:t>Repeat until your breathing is under control.</a:t>
            </a:r>
          </a:p>
          <a:p>
            <a:pPr>
              <a:spcAft>
                <a:spcPts val="2400"/>
              </a:spcAft>
            </a:pPr>
            <a:endParaRPr lang="en-CA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9B647FB-E6F1-4D90-9B5E-F1FE97107E21}"/>
              </a:ext>
            </a:extLst>
          </p:cNvPr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AD1D6050-2CA6-4712-B2FE-919A8888FF31}" type="datetime3">
              <a:rPr lang="en-US" smtClean="0"/>
              <a:pPr/>
              <a:t>22 September 2026</a:t>
            </a:fld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D2B0AEF-AD05-4727-920B-17E3DD11227B}"/>
              </a:ext>
            </a:extLst>
          </p:cNvPr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r>
              <a:rPr lang="en-US"/>
              <a:t>©2020 Hans Eckman  |  EckmanGuides.com  |  @HansEckman</a:t>
            </a:r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C3A0AAB-B0D4-49D9-83FF-876118C27A7D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E1C96F3B-FD60-45FE-B33B-5C1B4868CFE2}" type="slidenum">
              <a:rPr lang="en-US" smtClean="0"/>
              <a:pPr/>
              <a:t>44</a:t>
            </a:fld>
            <a:endParaRPr lang="en-US" dirty="0"/>
          </a:p>
        </p:txBody>
      </p:sp>
      <p:sp>
        <p:nvSpPr>
          <p:cNvPr id="12" name="Content Placeholder 11">
            <a:extLst>
              <a:ext uri="{FF2B5EF4-FFF2-40B4-BE49-F238E27FC236}">
                <a16:creationId xmlns:a16="http://schemas.microsoft.com/office/drawing/2014/main" id="{1C759B90-2603-4DC4-AB2D-1690A3EF14A9}"/>
              </a:ext>
            </a:extLst>
          </p:cNvPr>
          <p:cNvSpPr>
            <a:spLocks noGrp="1"/>
          </p:cNvSpPr>
          <p:nvPr>
            <p:ph idx="10"/>
          </p:nvPr>
        </p:nvSpPr>
        <p:spPr/>
        <p:txBody>
          <a:bodyPr>
            <a:normAutofit/>
          </a:bodyPr>
          <a:lstStyle/>
          <a:p>
            <a:r>
              <a:rPr lang="en-US" dirty="0"/>
              <a:t>Photo by </a:t>
            </a:r>
            <a:r>
              <a:rPr lang="en-US" dirty="0">
                <a:hlinkClick r:id="rId2"/>
              </a:rPr>
              <a:t>Cliff Booth</a:t>
            </a:r>
            <a:r>
              <a:rPr lang="en-US" dirty="0"/>
              <a:t> from </a:t>
            </a:r>
            <a:r>
              <a:rPr lang="en-US" dirty="0">
                <a:hlinkClick r:id="rId3"/>
              </a:rPr>
              <a:t>Pexels</a:t>
            </a:r>
            <a:endParaRPr lang="en-CA" dirty="0"/>
          </a:p>
        </p:txBody>
      </p:sp>
      <p:pic>
        <p:nvPicPr>
          <p:cNvPr id="14" name="Picture 13" descr="A person sitting on the ground&#10;&#10;Description automatically generated">
            <a:extLst>
              <a:ext uri="{FF2B5EF4-FFF2-40B4-BE49-F238E27FC236}">
                <a16:creationId xmlns:a16="http://schemas.microsoft.com/office/drawing/2014/main" id="{E96BFC70-8A6B-4F0D-962D-AD053B94CF9D}"/>
              </a:ext>
            </a:extLst>
          </p:cNvPr>
          <p:cNvPicPr>
            <a:picLocks noChangeAspect="1"/>
          </p:cNvPicPr>
          <p:nvPr/>
        </p:nvPicPr>
        <p:blipFill rotWithShape="1">
          <a:blip r:embed="rId4" cstate="screen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rightnessContrast bright="20000" contrast="-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211416" y="1149393"/>
            <a:ext cx="2475384" cy="3283702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80655560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1000"/>
                            </p:stCondLst>
                            <p:childTnLst>
                              <p:par>
                                <p:cTn id="9" presetID="10" presetClass="entr" presetSubtype="0" fill="hold" grpId="0" nodeType="afterEffect">
                                  <p:stCondLst>
                                    <p:cond delay="300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1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5000"/>
                            </p:stCondLst>
                            <p:childTnLst>
                              <p:par>
                                <p:cTn id="13" presetID="10" presetClass="entr" presetSubtype="0" fill="hold" grpId="0" nodeType="afterEffect">
                                  <p:stCondLst>
                                    <p:cond delay="300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1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9000"/>
                            </p:stCondLst>
                            <p:childTnLst>
                              <p:par>
                                <p:cTn id="17" presetID="10" presetClass="entr" presetSubtype="0" fill="hold" grpId="0" nodeType="afterEffect">
                                  <p:stCondLst>
                                    <p:cond delay="300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13000"/>
                            </p:stCondLst>
                            <p:childTnLst>
                              <p:par>
                                <p:cTn id="21" presetID="10" presetClass="entr" presetSubtype="0" fill="hold" grpId="0" nodeType="afterEffect">
                                  <p:stCondLst>
                                    <p:cond delay="300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10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</p:bldLst>
  </p:timing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2958610C-3383-4EAE-B375-D43A24853A22}"/>
              </a:ext>
            </a:extLst>
          </p:cNvPr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AD1D6050-2CA6-4712-B2FE-919A8888FF31}" type="datetime3">
              <a:rPr lang="en-US" smtClean="0"/>
              <a:pPr/>
              <a:t>22 September 2026</a:t>
            </a:fld>
            <a:endParaRPr lang="en-US" dirty="0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1B0A30DF-B152-49C1-B61A-99D7340E1AC3}"/>
              </a:ext>
            </a:extLst>
          </p:cNvPr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r>
              <a:rPr lang="en-US"/>
              <a:t>©2020 Hans Eckman  |  EckmanGuides.com  |  @HansEckman</a:t>
            </a:r>
            <a:endParaRPr lang="en-US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B5650DB1-236D-4365-BA33-4226CE0AB2F4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E1C96F3B-FD60-45FE-B33B-5C1B4868CFE2}" type="slidenum">
              <a:rPr lang="en-US" smtClean="0"/>
              <a:pPr/>
              <a:t>45</a:t>
            </a:fld>
            <a:endParaRPr lang="en-US" dirty="0"/>
          </a:p>
        </p:txBody>
      </p:sp>
      <p:sp>
        <p:nvSpPr>
          <p:cNvPr id="9" name="Content Placeholder 8">
            <a:extLst>
              <a:ext uri="{FF2B5EF4-FFF2-40B4-BE49-F238E27FC236}">
                <a16:creationId xmlns:a16="http://schemas.microsoft.com/office/drawing/2014/main" id="{2930E8E6-E422-41DB-833D-FC4675326BB5}"/>
              </a:ext>
            </a:extLst>
          </p:cNvPr>
          <p:cNvSpPr>
            <a:spLocks noGrp="1"/>
          </p:cNvSpPr>
          <p:nvPr>
            <p:ph idx="10"/>
          </p:nvPr>
        </p:nvSpPr>
        <p:spPr/>
        <p:txBody>
          <a:bodyPr>
            <a:normAutofit/>
          </a:bodyPr>
          <a:lstStyle/>
          <a:p>
            <a:r>
              <a:rPr lang="en-US" dirty="0">
                <a:hlinkClick r:id="rId2"/>
              </a:rPr>
              <a:t>Eckman Guides</a:t>
            </a:r>
            <a:endParaRPr lang="en-US" dirty="0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E40C9D8C-AE10-46A6-AAD1-122FFDDAB3E2}"/>
              </a:ext>
            </a:extLst>
          </p:cNvPr>
          <p:cNvSpPr/>
          <p:nvPr/>
        </p:nvSpPr>
        <p:spPr>
          <a:xfrm>
            <a:off x="1021160" y="678924"/>
            <a:ext cx="7560840" cy="3785652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n-US" sz="4000" b="1" dirty="0">
                <a:ln w="12700">
                  <a:solidFill>
                    <a:schemeClr val="accent3">
                      <a:lumMod val="50000"/>
                    </a:schemeClr>
                  </a:solidFill>
                  <a:prstDash val="solid"/>
                </a:ln>
                <a:solidFill>
                  <a:schemeClr val="accent3">
                    <a:lumMod val="75000"/>
                  </a:schemeClr>
                </a:solidFill>
                <a:effectLst>
                  <a:innerShdw blurRad="177800">
                    <a:schemeClr val="accent3">
                      <a:lumMod val="50000"/>
                    </a:schemeClr>
                  </a:innerShdw>
                </a:effectLst>
                <a:latin typeface="Georgia" panose="02040502050405020303" pitchFamily="18" charset="0"/>
              </a:rPr>
              <a:t>If you are mentally and emotionally prepared, </a:t>
            </a:r>
            <a:br>
              <a:rPr lang="en-US" sz="4000" b="1" dirty="0">
                <a:ln w="12700">
                  <a:solidFill>
                    <a:schemeClr val="accent3">
                      <a:lumMod val="50000"/>
                    </a:schemeClr>
                  </a:solidFill>
                  <a:prstDash val="solid"/>
                </a:ln>
                <a:solidFill>
                  <a:schemeClr val="accent3">
                    <a:lumMod val="75000"/>
                  </a:schemeClr>
                </a:solidFill>
                <a:effectLst>
                  <a:innerShdw blurRad="177800">
                    <a:schemeClr val="accent3">
                      <a:lumMod val="50000"/>
                    </a:schemeClr>
                  </a:innerShdw>
                </a:effectLst>
                <a:latin typeface="Georgia" panose="02040502050405020303" pitchFamily="18" charset="0"/>
              </a:rPr>
            </a:br>
            <a:r>
              <a:rPr lang="en-US" sz="4000" b="1" dirty="0">
                <a:ln w="12700">
                  <a:solidFill>
                    <a:schemeClr val="accent3">
                      <a:lumMod val="50000"/>
                    </a:schemeClr>
                  </a:solidFill>
                  <a:prstDash val="solid"/>
                </a:ln>
                <a:solidFill>
                  <a:schemeClr val="accent3">
                    <a:lumMod val="75000"/>
                  </a:schemeClr>
                </a:solidFill>
                <a:effectLst>
                  <a:innerShdw blurRad="177800">
                    <a:schemeClr val="accent3">
                      <a:lumMod val="50000"/>
                    </a:schemeClr>
                  </a:innerShdw>
                </a:effectLst>
                <a:latin typeface="Georgia" panose="02040502050405020303" pitchFamily="18" charset="0"/>
              </a:rPr>
              <a:t>you will outperform others and be better positioned to lead and succeed.</a:t>
            </a:r>
          </a:p>
          <a:p>
            <a:pPr algn="r"/>
            <a:r>
              <a:rPr lang="en-US" sz="4000" b="1" dirty="0">
                <a:ln w="12700">
                  <a:solidFill>
                    <a:schemeClr val="accent3">
                      <a:lumMod val="50000"/>
                    </a:schemeClr>
                  </a:solidFill>
                  <a:prstDash val="solid"/>
                </a:ln>
                <a:solidFill>
                  <a:schemeClr val="accent3">
                    <a:lumMod val="75000"/>
                  </a:schemeClr>
                </a:solidFill>
                <a:effectLst>
                  <a:innerShdw blurRad="177800">
                    <a:schemeClr val="accent3">
                      <a:lumMod val="50000"/>
                    </a:schemeClr>
                  </a:innerShdw>
                </a:effectLst>
                <a:latin typeface="Georgia" panose="02040502050405020303" pitchFamily="18" charset="0"/>
              </a:rPr>
              <a:t>- </a:t>
            </a:r>
            <a:r>
              <a:rPr lang="en-CA" sz="4000" b="1" dirty="0">
                <a:ln w="12700">
                  <a:solidFill>
                    <a:schemeClr val="accent3">
                      <a:lumMod val="50000"/>
                    </a:schemeClr>
                  </a:solidFill>
                  <a:prstDash val="solid"/>
                </a:ln>
                <a:solidFill>
                  <a:schemeClr val="accent3">
                    <a:lumMod val="75000"/>
                  </a:schemeClr>
                </a:solidFill>
                <a:effectLst>
                  <a:innerShdw blurRad="177800">
                    <a:schemeClr val="accent3">
                      <a:lumMod val="50000"/>
                    </a:schemeClr>
                  </a:innerShdw>
                </a:effectLst>
                <a:latin typeface="Georgia" panose="02040502050405020303" pitchFamily="18" charset="0"/>
              </a:rPr>
              <a:t>Hans Eckman</a:t>
            </a:r>
          </a:p>
        </p:txBody>
      </p:sp>
    </p:spTree>
    <p:extLst>
      <p:ext uri="{BB962C8B-B14F-4D97-AF65-F5344CB8AC3E}">
        <p14:creationId xmlns:p14="http://schemas.microsoft.com/office/powerpoint/2010/main" val="2576695552"/>
      </p:ext>
    </p:extLst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itle 14"/>
          <p:cNvSpPr>
            <a:spLocks noGrp="1"/>
          </p:cNvSpPr>
          <p:nvPr>
            <p:ph type="title"/>
          </p:nvPr>
        </p:nvSpPr>
        <p:spPr>
          <a:xfrm>
            <a:off x="656430" y="57150"/>
            <a:ext cx="8335169" cy="627600"/>
          </a:xfrm>
        </p:spPr>
        <p:txBody>
          <a:bodyPr/>
          <a:lstStyle/>
          <a:p>
            <a:r>
              <a:rPr lang="en-US" dirty="0"/>
              <a:t>Stay Connected -  Phone a Friend!</a:t>
            </a:r>
          </a:p>
        </p:txBody>
      </p:sp>
      <p:sp>
        <p:nvSpPr>
          <p:cNvPr id="11" name="Content Placeholder 10"/>
          <p:cNvSpPr>
            <a:spLocks noGrp="1"/>
          </p:cNvSpPr>
          <p:nvPr>
            <p:ph idx="1"/>
          </p:nvPr>
        </p:nvSpPr>
        <p:spPr>
          <a:xfrm>
            <a:off x="656430" y="742950"/>
            <a:ext cx="8335170" cy="3773016"/>
          </a:xfrm>
        </p:spPr>
        <p:txBody>
          <a:bodyPr anchor="ctr">
            <a:normAutofit/>
          </a:bodyPr>
          <a:lstStyle/>
          <a:p>
            <a:pPr>
              <a:spcAft>
                <a:spcPts val="600"/>
              </a:spcAft>
            </a:pPr>
            <a:r>
              <a:rPr lang="en-US" dirty="0">
                <a:hlinkClick r:id="rId3"/>
              </a:rPr>
              <a:t>Hans@HansEckman.com</a:t>
            </a:r>
            <a:r>
              <a:rPr lang="en-US" dirty="0"/>
              <a:t> </a:t>
            </a:r>
          </a:p>
          <a:p>
            <a:pPr>
              <a:spcAft>
                <a:spcPts val="600"/>
              </a:spcAft>
            </a:pPr>
            <a:r>
              <a:rPr lang="en-US" dirty="0">
                <a:hlinkClick r:id="rId4"/>
              </a:rPr>
              <a:t>EckmanGuides.com</a:t>
            </a:r>
            <a:endParaRPr lang="en-US" dirty="0"/>
          </a:p>
          <a:p>
            <a:pPr marL="574675" lvl="1" indent="-233363"/>
            <a:r>
              <a:rPr lang="en-US" sz="1200" dirty="0"/>
              <a:t>Free access to all presentations, interviews, podcasts, and articles</a:t>
            </a:r>
          </a:p>
          <a:p>
            <a:pPr>
              <a:spcAft>
                <a:spcPts val="600"/>
              </a:spcAft>
            </a:pPr>
            <a:r>
              <a:rPr lang="en-US" sz="1600" dirty="0">
                <a:hlinkClick r:id="rId5"/>
              </a:rPr>
              <a:t>Connect on LinkedIn</a:t>
            </a:r>
            <a:r>
              <a:rPr lang="en-US" sz="1600" dirty="0"/>
              <a:t> </a:t>
            </a:r>
          </a:p>
          <a:p>
            <a:pPr>
              <a:spcAft>
                <a:spcPts val="600"/>
              </a:spcAft>
            </a:pPr>
            <a:r>
              <a:rPr lang="en-CA" sz="1600" dirty="0">
                <a:hlinkClick r:id="rId6"/>
              </a:rPr>
              <a:t>Eckman Guides on YouTube</a:t>
            </a:r>
            <a:r>
              <a:rPr lang="en-CA" sz="1600" dirty="0"/>
              <a:t>   </a:t>
            </a:r>
          </a:p>
          <a:p>
            <a:pPr>
              <a:spcAft>
                <a:spcPts val="600"/>
              </a:spcAft>
            </a:pPr>
            <a:r>
              <a:rPr lang="en-CA" sz="1600" dirty="0">
                <a:hlinkClick r:id="rId7"/>
              </a:rPr>
              <a:t>Eckman Guides on Facebook</a:t>
            </a:r>
            <a:r>
              <a:rPr lang="en-CA" sz="1600" dirty="0"/>
              <a:t> </a:t>
            </a:r>
          </a:p>
          <a:p>
            <a:pPr>
              <a:spcAft>
                <a:spcPts val="600"/>
              </a:spcAft>
            </a:pPr>
            <a:r>
              <a:rPr lang="en-CA" sz="1600" dirty="0">
                <a:hlinkClick r:id="rId8" action="ppaction://hlinkfile"/>
              </a:rPr>
              <a:t>Hans Eckman on Twitter</a:t>
            </a:r>
            <a:endParaRPr lang="en-CA" sz="1600" dirty="0"/>
          </a:p>
        </p:txBody>
      </p:sp>
      <p:sp>
        <p:nvSpPr>
          <p:cNvPr id="17" name="Date Placeholder 16"/>
          <p:cNvSpPr>
            <a:spLocks noGrp="1"/>
          </p:cNvSpPr>
          <p:nvPr>
            <p:ph type="dt" sz="half" idx="2"/>
          </p:nvPr>
        </p:nvSpPr>
        <p:spPr>
          <a:xfrm>
            <a:off x="7152374" y="4924645"/>
            <a:ext cx="1335195" cy="216024"/>
          </a:xfrm>
        </p:spPr>
        <p:txBody>
          <a:bodyPr/>
          <a:lstStyle/>
          <a:p>
            <a:fld id="{05EEDA24-6A49-4055-B2E3-EC54F0C49A2D}" type="datetime3">
              <a:rPr lang="en-US" smtClean="0"/>
              <a:pPr/>
              <a:t>22 September 2026</a:t>
            </a:fld>
            <a:endParaRPr lang="en-US" dirty="0"/>
          </a:p>
        </p:txBody>
      </p:sp>
      <p:sp>
        <p:nvSpPr>
          <p:cNvPr id="18" name="Footer Placeholder 17"/>
          <p:cNvSpPr>
            <a:spLocks noGrp="1"/>
          </p:cNvSpPr>
          <p:nvPr>
            <p:ph type="ftr" sz="quarter" idx="3"/>
          </p:nvPr>
        </p:nvSpPr>
        <p:spPr>
          <a:xfrm>
            <a:off x="2384071" y="4924645"/>
            <a:ext cx="4768303" cy="216024"/>
          </a:xfrm>
        </p:spPr>
        <p:txBody>
          <a:bodyPr/>
          <a:lstStyle/>
          <a:p>
            <a:r>
              <a:rPr lang="en-US" dirty="0"/>
              <a:t>©2021 Hans Eckman  |  EckmanGuides.com</a:t>
            </a:r>
          </a:p>
        </p:txBody>
      </p:sp>
      <p:sp>
        <p:nvSpPr>
          <p:cNvPr id="19" name="Slide Number Placeholder 18"/>
          <p:cNvSpPr>
            <a:spLocks noGrp="1"/>
          </p:cNvSpPr>
          <p:nvPr>
            <p:ph type="sldNum" sz="quarter" idx="4"/>
          </p:nvPr>
        </p:nvSpPr>
        <p:spPr>
          <a:xfrm>
            <a:off x="8502990" y="4925632"/>
            <a:ext cx="486447" cy="216024"/>
          </a:xfrm>
        </p:spPr>
        <p:txBody>
          <a:bodyPr/>
          <a:lstStyle/>
          <a:p>
            <a:fld id="{E1C96F3B-FD60-45FE-B33B-5C1B4868CFE2}" type="slidenum">
              <a:rPr lang="en-US" smtClean="0"/>
              <a:pPr/>
              <a:t>46</a:t>
            </a:fld>
            <a:endParaRPr lang="en-US" dirty="0"/>
          </a:p>
        </p:txBody>
      </p:sp>
      <p:grpSp>
        <p:nvGrpSpPr>
          <p:cNvPr id="3" name="Group 2">
            <a:extLst>
              <a:ext uri="{FF2B5EF4-FFF2-40B4-BE49-F238E27FC236}">
                <a16:creationId xmlns:a16="http://schemas.microsoft.com/office/drawing/2014/main" id="{3BB7F7D9-0DE1-4486-8C62-5FE9A2DD0924}"/>
              </a:ext>
            </a:extLst>
          </p:cNvPr>
          <p:cNvGrpSpPr/>
          <p:nvPr/>
        </p:nvGrpSpPr>
        <p:grpSpPr>
          <a:xfrm>
            <a:off x="6300192" y="2255694"/>
            <a:ext cx="2116416" cy="2260272"/>
            <a:chOff x="6049017" y="2114551"/>
            <a:chExt cx="2370359" cy="2531477"/>
          </a:xfrm>
        </p:grpSpPr>
        <p:pic>
          <p:nvPicPr>
            <p:cNvPr id="16" name="Picture 15"/>
            <p:cNvPicPr>
              <a:picLocks noChangeAspect="1"/>
            </p:cNvPicPr>
            <p:nvPr/>
          </p:nvPicPr>
          <p:blipFill>
            <a:blip r:embed="rId9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6049017" y="2114551"/>
              <a:ext cx="2370359" cy="2362200"/>
            </a:xfrm>
            <a:prstGeom prst="rect">
              <a:avLst/>
            </a:prstGeom>
          </p:spPr>
        </p:pic>
        <p:sp>
          <p:nvSpPr>
            <p:cNvPr id="2" name="TextBox 1">
              <a:extLst>
                <a:ext uri="{FF2B5EF4-FFF2-40B4-BE49-F238E27FC236}">
                  <a16:creationId xmlns:a16="http://schemas.microsoft.com/office/drawing/2014/main" id="{6919E2DC-FF33-46ED-8C66-DC38E9458F24}"/>
                </a:ext>
              </a:extLst>
            </p:cNvPr>
            <p:cNvSpPr txBox="1"/>
            <p:nvPr/>
          </p:nvSpPr>
          <p:spPr>
            <a:xfrm>
              <a:off x="6049017" y="4307474"/>
              <a:ext cx="2370359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1600" dirty="0">
                  <a:latin typeface="Tahoma" panose="020B0604030504040204" pitchFamily="34" charset="0"/>
                  <a:ea typeface="Tahoma" panose="020B0604030504040204" pitchFamily="34" charset="0"/>
                  <a:cs typeface="Tahoma" panose="020B0604030504040204" pitchFamily="34" charset="0"/>
                </a:rPr>
                <a:t>Scan for LinkedIn</a:t>
              </a:r>
              <a:endParaRPr lang="en-CA" sz="16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4260462506"/>
      </p:ext>
    </p:extLst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Header"/>
          <p:cNvSpPr/>
          <p:nvPr/>
        </p:nvSpPr>
        <p:spPr>
          <a:xfrm>
            <a:off x="342900" y="182880"/>
            <a:ext cx="8458200" cy="640080"/>
          </a:xfrm>
          <a:prstGeom prst="rect">
            <a:avLst/>
          </a:prstGeom>
          <a:noFill/>
        </p:spPr>
        <p:txBody>
          <a:bodyPr anchor="ctr">
            <a:normAutofit/>
          </a:bodyPr>
          <a:lstStyle/>
          <a:p>
            <a:r>
              <a:rPr lang="en-US" sz="2000" b="1" dirty="0">
                <a:solidFill>
                  <a:schemeClr val="tx1"/>
                </a:solidFill>
              </a:rPr>
              <a:t>Emotional Fitness Playbook</a:t>
            </a:r>
            <a:endParaRPr lang="en-US" sz="1100" dirty="0">
              <a:solidFill>
                <a:schemeClr val="tx1">
                  <a:alpha val="70000"/>
                </a:schemeClr>
              </a:solidFill>
            </a:endParaRPr>
          </a:p>
        </p:txBody>
      </p:sp>
      <p:sp>
        <p:nvSpPr>
          <p:cNvPr id="21" name="Canvas Block 21"/>
          <p:cNvSpPr/>
          <p:nvPr/>
        </p:nvSpPr>
        <p:spPr>
          <a:xfrm>
            <a:off x="825198" y="944880"/>
            <a:ext cx="3931920" cy="1828800"/>
          </a:xfrm>
          <a:prstGeom prst="roundRect">
            <a:avLst>
              <a:gd name="adj" fmla="val 6000"/>
            </a:avLst>
          </a:prstGeom>
          <a:solidFill>
            <a:schemeClr val="bg1"/>
          </a:solidFill>
          <a:ln w="12700">
            <a:solidFill>
              <a:schemeClr val="tx1">
                <a:alpha val="45000"/>
              </a:schemeClr>
            </a:solidFill>
          </a:ln>
        </p:spPr>
        <p:txBody>
          <a:bodyPr lIns="91440" tIns="54864" rIns="91440" bIns="45720" anchor="t">
            <a:normAutofit/>
          </a:bodyPr>
          <a:lstStyle/>
          <a:p>
            <a:r>
              <a:rPr lang="en-US" sz="1200" b="1" dirty="0">
                <a:solidFill>
                  <a:schemeClr val="tx1"/>
                </a:solidFill>
              </a:rPr>
              <a:t>1. Workday Energy Audit</a:t>
            </a:r>
          </a:p>
          <a:p>
            <a:r>
              <a:rPr lang="en-US" sz="1000" dirty="0">
                <a:solidFill>
                  <a:schemeClr val="tx1">
                    <a:alpha val="70000"/>
                  </a:schemeClr>
                </a:solidFill>
              </a:rPr>
              <a:t>Two moments that drain me / two that energize me:</a:t>
            </a:r>
          </a:p>
        </p:txBody>
      </p:sp>
      <p:sp>
        <p:nvSpPr>
          <p:cNvPr id="22" name="Canvas Block 22"/>
          <p:cNvSpPr/>
          <p:nvPr/>
        </p:nvSpPr>
        <p:spPr>
          <a:xfrm>
            <a:off x="4868521" y="925660"/>
            <a:ext cx="3931920" cy="1828800"/>
          </a:xfrm>
          <a:prstGeom prst="roundRect">
            <a:avLst>
              <a:gd name="adj" fmla="val 6000"/>
            </a:avLst>
          </a:prstGeom>
          <a:solidFill>
            <a:schemeClr val="bg1"/>
          </a:solidFill>
          <a:ln w="12700">
            <a:solidFill>
              <a:schemeClr val="tx1">
                <a:alpha val="45000"/>
              </a:schemeClr>
            </a:solidFill>
          </a:ln>
        </p:spPr>
        <p:txBody>
          <a:bodyPr lIns="91440" tIns="54864" rIns="91440" bIns="45720" anchor="t">
            <a:normAutofit/>
          </a:bodyPr>
          <a:lstStyle/>
          <a:p>
            <a:r>
              <a:rPr lang="en-US" sz="1200" b="1" dirty="0">
                <a:solidFill>
                  <a:schemeClr val="tx1"/>
                </a:solidFill>
              </a:rPr>
              <a:t>2. </a:t>
            </a:r>
            <a:r>
              <a:rPr lang="en-US" sz="1200" b="1" dirty="0"/>
              <a:t>My Stress Signature </a:t>
            </a:r>
          </a:p>
          <a:p>
            <a:r>
              <a:rPr lang="en-US" sz="1000" dirty="0">
                <a:solidFill>
                  <a:schemeClr val="tx1">
                    <a:alpha val="70000"/>
                  </a:schemeClr>
                </a:solidFill>
              </a:rPr>
              <a:t>Body, mood, and behavior signs + the triggers that set them off:</a:t>
            </a:r>
          </a:p>
        </p:txBody>
      </p:sp>
      <p:sp>
        <p:nvSpPr>
          <p:cNvPr id="23" name="Canvas Block 23"/>
          <p:cNvSpPr/>
          <p:nvPr/>
        </p:nvSpPr>
        <p:spPr>
          <a:xfrm>
            <a:off x="825198" y="2859782"/>
            <a:ext cx="3931920" cy="1828800"/>
          </a:xfrm>
          <a:prstGeom prst="roundRect">
            <a:avLst>
              <a:gd name="adj" fmla="val 6000"/>
            </a:avLst>
          </a:prstGeom>
          <a:solidFill>
            <a:schemeClr val="bg1"/>
          </a:solidFill>
          <a:ln w="12700">
            <a:solidFill>
              <a:schemeClr val="tx1">
                <a:alpha val="45000"/>
              </a:schemeClr>
            </a:solidFill>
          </a:ln>
        </p:spPr>
        <p:txBody>
          <a:bodyPr lIns="91440" tIns="54864" rIns="91440" bIns="45720" anchor="t">
            <a:normAutofit/>
          </a:bodyPr>
          <a:lstStyle/>
          <a:p>
            <a:pPr marL="171450" indent="-171450"/>
            <a:r>
              <a:rPr lang="en-US" sz="1200" b="1" dirty="0">
                <a:solidFill>
                  <a:schemeClr val="tx1"/>
                </a:solidFill>
              </a:rPr>
              <a:t>3. </a:t>
            </a:r>
            <a:r>
              <a:rPr lang="en-US" sz="1200" b="1" dirty="0"/>
              <a:t>Applying Mindfulness to Common Triggers</a:t>
            </a:r>
            <a:endParaRPr lang="en-US" sz="1200" b="1" dirty="0">
              <a:solidFill>
                <a:schemeClr val="tx1"/>
              </a:solidFill>
            </a:endParaRPr>
          </a:p>
          <a:p>
            <a:r>
              <a:rPr lang="en-US" sz="1000" dirty="0"/>
              <a:t>For each awareness area, how can I accept and neutralize my reaction</a:t>
            </a:r>
            <a:r>
              <a:rPr lang="en-US" sz="1000" dirty="0">
                <a:solidFill>
                  <a:schemeClr val="tx1">
                    <a:alpha val="70000"/>
                  </a:schemeClr>
                </a:solidFill>
              </a:rPr>
              <a:t>:</a:t>
            </a:r>
          </a:p>
          <a:p>
            <a:r>
              <a:rPr lang="en-US" sz="1000" dirty="0">
                <a:solidFill>
                  <a:schemeClr val="tx1">
                    <a:alpha val="70000"/>
                  </a:schemeClr>
                </a:solidFill>
              </a:rPr>
              <a:t>Thoughts:</a:t>
            </a:r>
          </a:p>
          <a:p>
            <a:r>
              <a:rPr lang="en-US" sz="1000" dirty="0">
                <a:solidFill>
                  <a:schemeClr val="tx1">
                    <a:alpha val="70000"/>
                  </a:schemeClr>
                </a:solidFill>
              </a:rPr>
              <a:t>Feelings:</a:t>
            </a:r>
          </a:p>
          <a:p>
            <a:r>
              <a:rPr lang="en-US" sz="1000" dirty="0">
                <a:solidFill>
                  <a:schemeClr val="tx1">
                    <a:alpha val="70000"/>
                  </a:schemeClr>
                </a:solidFill>
              </a:rPr>
              <a:t>Mood:</a:t>
            </a:r>
          </a:p>
          <a:p>
            <a:r>
              <a:rPr lang="en-US" sz="1000" dirty="0">
                <a:solidFill>
                  <a:schemeClr val="tx1">
                    <a:alpha val="70000"/>
                  </a:schemeClr>
                </a:solidFill>
              </a:rPr>
              <a:t>Body:</a:t>
            </a:r>
          </a:p>
        </p:txBody>
      </p:sp>
      <p:sp>
        <p:nvSpPr>
          <p:cNvPr id="24" name="Canvas Block 24"/>
          <p:cNvSpPr/>
          <p:nvPr/>
        </p:nvSpPr>
        <p:spPr>
          <a:xfrm>
            <a:off x="4869180" y="2859782"/>
            <a:ext cx="3931920" cy="1828800"/>
          </a:xfrm>
          <a:prstGeom prst="roundRect">
            <a:avLst>
              <a:gd name="adj" fmla="val 6000"/>
            </a:avLst>
          </a:prstGeom>
          <a:solidFill>
            <a:schemeClr val="bg1"/>
          </a:solidFill>
          <a:ln w="12700">
            <a:solidFill>
              <a:schemeClr val="tx1">
                <a:alpha val="45000"/>
              </a:schemeClr>
            </a:solidFill>
          </a:ln>
        </p:spPr>
        <p:txBody>
          <a:bodyPr lIns="91440" tIns="54864" rIns="91440" bIns="45720" anchor="t">
            <a:normAutofit/>
          </a:bodyPr>
          <a:lstStyle/>
          <a:p>
            <a:r>
              <a:rPr lang="en-US" sz="1200" b="1" dirty="0">
                <a:solidFill>
                  <a:schemeClr val="tx1"/>
                </a:solidFill>
              </a:rPr>
              <a:t>4. </a:t>
            </a:r>
            <a:r>
              <a:rPr lang="en-US" sz="1200" b="1" dirty="0"/>
              <a:t>Name It to Tame It </a:t>
            </a:r>
            <a:endParaRPr lang="en-US" sz="1200" b="1" dirty="0">
              <a:solidFill>
                <a:schemeClr val="tx1"/>
              </a:solidFill>
            </a:endParaRPr>
          </a:p>
          <a:p>
            <a:r>
              <a:rPr lang="en-US" sz="1000" dirty="0">
                <a:solidFill>
                  <a:schemeClr val="tx1">
                    <a:alpha val="70000"/>
                  </a:schemeClr>
                </a:solidFill>
              </a:rPr>
              <a:t>What I say to myself and others instead of pushing a feeling away:</a:t>
            </a:r>
          </a:p>
        </p:txBody>
      </p:sp>
    </p:spTree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Header"/>
          <p:cNvSpPr/>
          <p:nvPr/>
        </p:nvSpPr>
        <p:spPr>
          <a:xfrm>
            <a:off x="342900" y="182880"/>
            <a:ext cx="8458200" cy="640080"/>
          </a:xfrm>
          <a:prstGeom prst="rect">
            <a:avLst/>
          </a:prstGeom>
          <a:noFill/>
        </p:spPr>
        <p:txBody>
          <a:bodyPr anchor="ctr">
            <a:normAutofit/>
          </a:bodyPr>
          <a:lstStyle/>
          <a:p>
            <a:r>
              <a:rPr lang="en-US" sz="2000" b="1" dirty="0">
                <a:solidFill>
                  <a:schemeClr val="tx1"/>
                </a:solidFill>
              </a:rPr>
              <a:t>Emotional Fitness Playbook</a:t>
            </a:r>
            <a:endParaRPr lang="en-US" sz="1100" dirty="0">
              <a:solidFill>
                <a:schemeClr val="tx1">
                  <a:alpha val="70000"/>
                </a:schemeClr>
              </a:solidFill>
            </a:endParaRPr>
          </a:p>
        </p:txBody>
      </p:sp>
      <p:sp>
        <p:nvSpPr>
          <p:cNvPr id="21" name="Canvas Block 21"/>
          <p:cNvSpPr/>
          <p:nvPr/>
        </p:nvSpPr>
        <p:spPr>
          <a:xfrm>
            <a:off x="825198" y="944880"/>
            <a:ext cx="3931920" cy="1828800"/>
          </a:xfrm>
          <a:prstGeom prst="roundRect">
            <a:avLst>
              <a:gd name="adj" fmla="val 6000"/>
            </a:avLst>
          </a:prstGeom>
          <a:solidFill>
            <a:schemeClr val="bg1"/>
          </a:solidFill>
          <a:ln w="12700">
            <a:solidFill>
              <a:schemeClr val="tx1">
                <a:alpha val="45000"/>
              </a:schemeClr>
            </a:solidFill>
          </a:ln>
        </p:spPr>
        <p:txBody>
          <a:bodyPr lIns="91440" tIns="54864" rIns="91440" bIns="45720" anchor="t">
            <a:norm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ahoma"/>
                <a:ea typeface="+mn-ea"/>
                <a:cs typeface="+mn-cs"/>
              </a:rPr>
              <a:t>5. My Focus Tools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0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alpha val="70000"/>
                  </a:prstClr>
                </a:solidFill>
                <a:effectLst/>
                <a:uLnTx/>
                <a:uFillTx/>
                <a:latin typeface="Tahoma"/>
                <a:ea typeface="+mn-ea"/>
                <a:cs typeface="+mn-cs"/>
              </a:rPr>
              <a:t>Fidget or movement input that settles me + rotation plan:</a:t>
            </a:r>
          </a:p>
        </p:txBody>
      </p:sp>
      <p:sp>
        <p:nvSpPr>
          <p:cNvPr id="22" name="Canvas Block 22"/>
          <p:cNvSpPr/>
          <p:nvPr/>
        </p:nvSpPr>
        <p:spPr>
          <a:xfrm>
            <a:off x="4868521" y="925660"/>
            <a:ext cx="3931920" cy="1828800"/>
          </a:xfrm>
          <a:prstGeom prst="roundRect">
            <a:avLst>
              <a:gd name="adj" fmla="val 6000"/>
            </a:avLst>
          </a:prstGeom>
          <a:solidFill>
            <a:schemeClr val="bg1"/>
          </a:solidFill>
          <a:ln w="12700">
            <a:solidFill>
              <a:schemeClr val="tx1">
                <a:alpha val="45000"/>
              </a:schemeClr>
            </a:solidFill>
          </a:ln>
        </p:spPr>
        <p:txBody>
          <a:bodyPr lIns="91440" tIns="54864" rIns="91440" bIns="45720" anchor="t">
            <a:norm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ahoma"/>
                <a:ea typeface="+mn-ea"/>
                <a:cs typeface="+mn-cs"/>
              </a:rPr>
              <a:t>6. Cognitive Restructuring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0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alpha val="70000"/>
                  </a:prstClr>
                </a:solidFill>
                <a:effectLst/>
                <a:uLnTx/>
                <a:uFillTx/>
                <a:latin typeface="Tahoma"/>
                <a:ea typeface="+mn-ea"/>
                <a:cs typeface="+mn-cs"/>
              </a:rPr>
              <a:t>Distorted thought -&gt; evidence -&gt; replacement thought:</a:t>
            </a:r>
          </a:p>
        </p:txBody>
      </p:sp>
      <p:sp>
        <p:nvSpPr>
          <p:cNvPr id="23" name="Canvas Block 23"/>
          <p:cNvSpPr/>
          <p:nvPr/>
        </p:nvSpPr>
        <p:spPr>
          <a:xfrm>
            <a:off x="825198" y="2859782"/>
            <a:ext cx="3931920" cy="1828800"/>
          </a:xfrm>
          <a:prstGeom prst="roundRect">
            <a:avLst>
              <a:gd name="adj" fmla="val 6000"/>
            </a:avLst>
          </a:prstGeom>
          <a:solidFill>
            <a:schemeClr val="bg1"/>
          </a:solidFill>
          <a:ln w="12700">
            <a:solidFill>
              <a:schemeClr val="tx1">
                <a:alpha val="45000"/>
              </a:schemeClr>
            </a:solidFill>
          </a:ln>
        </p:spPr>
        <p:txBody>
          <a:bodyPr lIns="91440" tIns="54864" rIns="91440" bIns="45720" anchor="t">
            <a:norm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ahoma"/>
                <a:ea typeface="+mn-ea"/>
                <a:cs typeface="+mn-cs"/>
              </a:rPr>
              <a:t>7. My Rehearsal Script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ahoma"/>
                <a:ea typeface="+mn-ea"/>
                <a:cs typeface="+mn-cs"/>
              </a:rPr>
              <a:t>My Rehearsal Script and Success Visualization</a:t>
            </a:r>
            <a:r>
              <a:rPr kumimoji="0" lang="en-US" sz="10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alpha val="70000"/>
                  </a:prstClr>
                </a:solidFill>
                <a:effectLst/>
                <a:uLnTx/>
                <a:uFillTx/>
                <a:latin typeface="Tahoma"/>
                <a:ea typeface="+mn-ea"/>
                <a:cs typeface="+mn-cs"/>
              </a:rPr>
              <a:t>:</a:t>
            </a:r>
          </a:p>
        </p:txBody>
      </p:sp>
    </p:spTree>
    <p:extLst>
      <p:ext uri="{BB962C8B-B14F-4D97-AF65-F5344CB8AC3E}">
        <p14:creationId xmlns:p14="http://schemas.microsoft.com/office/powerpoint/2010/main" val="414761539"/>
      </p:ext>
    </p:extLst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>
            <a:extLst>
              <a:ext uri="{FF2B5EF4-FFF2-40B4-BE49-F238E27FC236}">
                <a16:creationId xmlns:a16="http://schemas.microsoft.com/office/drawing/2014/main" id="{A9FDD787-B425-490A-91B8-C3820F55B57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References and Additional Resources </a:t>
            </a:r>
            <a:r>
              <a:rPr lang="en-US" sz="1000" dirty="0"/>
              <a:t>(In no order)</a:t>
            </a:r>
            <a:endParaRPr lang="en-CA" dirty="0"/>
          </a:p>
        </p:txBody>
      </p:sp>
      <p:sp>
        <p:nvSpPr>
          <p:cNvPr id="11" name="Content Placeholder 10">
            <a:extLst>
              <a:ext uri="{FF2B5EF4-FFF2-40B4-BE49-F238E27FC236}">
                <a16:creationId xmlns:a16="http://schemas.microsoft.com/office/drawing/2014/main" id="{F1BEF6C8-545A-47A5-A482-C90E3D8A1BC3}"/>
              </a:ext>
            </a:extLst>
          </p:cNvPr>
          <p:cNvSpPr>
            <a:spLocks noGrp="1"/>
          </p:cNvSpPr>
          <p:nvPr>
            <p:ph sz="half" idx="1"/>
          </p:nvPr>
        </p:nvSpPr>
        <p:spPr/>
        <p:txBody>
          <a:bodyPr>
            <a:normAutofit/>
          </a:bodyPr>
          <a:lstStyle/>
          <a:p>
            <a:pPr fontAlgn="ctr"/>
            <a:r>
              <a:rPr lang="en-US" dirty="0">
                <a:hlinkClick r:id="rId2"/>
              </a:rPr>
              <a:t>https://nickwignall.com/emotional-fitness-introduction</a:t>
            </a:r>
            <a:endParaRPr lang="en-US" dirty="0"/>
          </a:p>
          <a:p>
            <a:pPr fontAlgn="ctr"/>
            <a:r>
              <a:rPr lang="en-US" dirty="0">
                <a:hlinkClick r:id="rId3"/>
              </a:rPr>
              <a:t>https://www.entrepreneur.com/article/254711</a:t>
            </a:r>
            <a:endParaRPr lang="en-US" dirty="0"/>
          </a:p>
          <a:p>
            <a:pPr fontAlgn="ctr"/>
            <a:r>
              <a:rPr lang="en-US" dirty="0">
                <a:hlinkClick r:id="rId4"/>
              </a:rPr>
              <a:t>https://hesonline.com/2019/10/07/elements-emotional-fitness/</a:t>
            </a:r>
            <a:endParaRPr lang="en-US" dirty="0"/>
          </a:p>
          <a:p>
            <a:pPr fontAlgn="ctr"/>
            <a:r>
              <a:rPr lang="en-US" dirty="0">
                <a:hlinkClick r:id="rId5"/>
              </a:rPr>
              <a:t>https://nickwignall.com/emotional-fitness-introduction/</a:t>
            </a:r>
            <a:endParaRPr lang="en-US" dirty="0"/>
          </a:p>
          <a:p>
            <a:pPr fontAlgn="ctr"/>
            <a:r>
              <a:rPr lang="en-US" dirty="0">
                <a:hlinkClick r:id="rId6"/>
              </a:rPr>
              <a:t>https://nickwignall.com/emotional-fitness/</a:t>
            </a:r>
            <a:endParaRPr lang="en-US" dirty="0"/>
          </a:p>
          <a:p>
            <a:pPr fontAlgn="ctr"/>
            <a:r>
              <a:rPr lang="en-US" dirty="0">
                <a:hlinkClick r:id="rId7"/>
              </a:rPr>
              <a:t>https://www.psychologytoday.com/us/blog/emotional-fitness</a:t>
            </a:r>
            <a:endParaRPr lang="en-US" dirty="0"/>
          </a:p>
          <a:p>
            <a:pPr fontAlgn="ctr"/>
            <a:r>
              <a:rPr lang="en-US" dirty="0">
                <a:hlinkClick r:id="rId8"/>
              </a:rPr>
              <a:t>https://www.familyeducation.com/life/general-health/emotional-fitness</a:t>
            </a:r>
            <a:endParaRPr lang="en-US" dirty="0"/>
          </a:p>
          <a:p>
            <a:pPr fontAlgn="ctr"/>
            <a:r>
              <a:rPr lang="en-US" dirty="0">
                <a:hlinkClick r:id="rId9"/>
              </a:rPr>
              <a:t>https://havingtime.com/3-powerful-tips-to-improve-your-emotional-fitness/</a:t>
            </a:r>
            <a:endParaRPr lang="en-US" dirty="0"/>
          </a:p>
          <a:p>
            <a:pPr fontAlgn="ctr"/>
            <a:r>
              <a:rPr lang="en-US" dirty="0">
                <a:hlinkClick r:id="rId10"/>
              </a:rPr>
              <a:t>https://www.psychologytoday.com/us/blog/emotional-fitness/202008/10-useful-tips-emotional-problem-solving</a:t>
            </a:r>
            <a:endParaRPr lang="en-US" dirty="0"/>
          </a:p>
          <a:p>
            <a:endParaRPr lang="en-CA" dirty="0"/>
          </a:p>
        </p:txBody>
      </p:sp>
      <p:sp>
        <p:nvSpPr>
          <p:cNvPr id="12" name="Content Placeholder 11">
            <a:extLst>
              <a:ext uri="{FF2B5EF4-FFF2-40B4-BE49-F238E27FC236}">
                <a16:creationId xmlns:a16="http://schemas.microsoft.com/office/drawing/2014/main" id="{9D1918C1-A41F-4B44-888E-EA7F27875E96}"/>
              </a:ext>
            </a:extLst>
          </p:cNvPr>
          <p:cNvSpPr>
            <a:spLocks noGrp="1"/>
          </p:cNvSpPr>
          <p:nvPr>
            <p:ph sz="half" idx="2"/>
          </p:nvPr>
        </p:nvSpPr>
        <p:spPr/>
        <p:txBody>
          <a:bodyPr>
            <a:normAutofit lnSpcReduction="10000"/>
          </a:bodyPr>
          <a:lstStyle/>
          <a:p>
            <a:pPr fontAlgn="ctr"/>
            <a:r>
              <a:rPr lang="en-US" dirty="0"/>
              <a:t>Train Your Attention Muscle with Mindfulness </a:t>
            </a:r>
            <a:r>
              <a:rPr lang="en-US" dirty="0">
                <a:hlinkClick r:id="rId11"/>
              </a:rPr>
              <a:t>https://nickwignall.com/emotional-fitness/#mindfulness</a:t>
            </a:r>
            <a:endParaRPr lang="en-US" dirty="0"/>
          </a:p>
          <a:p>
            <a:pPr fontAlgn="ctr"/>
            <a:r>
              <a:rPr lang="en-US" dirty="0"/>
              <a:t>10 Types of Negative Self-Talk (and How to Correct Them) </a:t>
            </a:r>
            <a:r>
              <a:rPr lang="en-US" dirty="0">
                <a:hlinkClick r:id="rId12"/>
              </a:rPr>
              <a:t>https://nickwignall.com/negative-self-talk/</a:t>
            </a:r>
            <a:endParaRPr lang="en-US" dirty="0"/>
          </a:p>
          <a:p>
            <a:pPr fontAlgn="ctr"/>
            <a:r>
              <a:rPr lang="en-US" dirty="0"/>
              <a:t> McKay, Brett (16 August 2013). "</a:t>
            </a:r>
            <a:r>
              <a:rPr lang="en-US" dirty="0">
                <a:hlinkClick r:id="rId13"/>
              </a:rPr>
              <a:t>Arousal and Performance: How Stress and Fear Affect Tactical Performance</a:t>
            </a:r>
            <a:r>
              <a:rPr lang="en-US" dirty="0"/>
              <a:t>". The Art of Manliness. Retrieved 7 June 2019..</a:t>
            </a:r>
          </a:p>
          <a:p>
            <a:pPr fontAlgn="ctr"/>
            <a:r>
              <a:rPr lang="en-US" dirty="0" err="1"/>
              <a:t>Ayoob</a:t>
            </a:r>
            <a:r>
              <a:rPr lang="en-US" dirty="0"/>
              <a:t>, </a:t>
            </a:r>
            <a:r>
              <a:rPr lang="en-US" dirty="0" err="1"/>
              <a:t>Massad</a:t>
            </a:r>
            <a:r>
              <a:rPr lang="en-US" dirty="0"/>
              <a:t> (2011). </a:t>
            </a:r>
            <a:r>
              <a:rPr lang="en-US" dirty="0">
                <a:hlinkClick r:id="rId14"/>
              </a:rPr>
              <a:t>Combat Shooting with </a:t>
            </a:r>
            <a:r>
              <a:rPr lang="en-US" dirty="0" err="1">
                <a:hlinkClick r:id="rId14"/>
              </a:rPr>
              <a:t>Massad</a:t>
            </a:r>
            <a:r>
              <a:rPr lang="en-US" dirty="0">
                <a:hlinkClick r:id="rId14"/>
              </a:rPr>
              <a:t> </a:t>
            </a:r>
            <a:r>
              <a:rPr lang="en-US" dirty="0" err="1">
                <a:hlinkClick r:id="rId14"/>
              </a:rPr>
              <a:t>Ayoob</a:t>
            </a:r>
            <a:r>
              <a:rPr lang="en-US" dirty="0"/>
              <a:t>. Gun Digest Books. p. 11. ISBN 9781440218590.</a:t>
            </a:r>
          </a:p>
          <a:p>
            <a:pPr fontAlgn="ctr"/>
            <a:r>
              <a:rPr lang="en-US" dirty="0"/>
              <a:t>Rosenberg, Joel (2011). </a:t>
            </a:r>
            <a:r>
              <a:rPr lang="en-US" dirty="0">
                <a:hlinkClick r:id="rId15"/>
              </a:rPr>
              <a:t>The Carry Book: Minnesota Edition</a:t>
            </a:r>
            <a:r>
              <a:rPr lang="en-US" dirty="0"/>
              <a:t>. </a:t>
            </a:r>
            <a:r>
              <a:rPr lang="en-US" dirty="0" err="1"/>
              <a:t>Elegon</a:t>
            </a:r>
            <a:r>
              <a:rPr lang="en-US" dirty="0"/>
              <a:t>. p. 52. ISBN 9781257015948.</a:t>
            </a:r>
          </a:p>
          <a:p>
            <a:pPr fontAlgn="ctr"/>
            <a:r>
              <a:rPr lang="en-US" dirty="0">
                <a:hlinkClick r:id="rId16"/>
              </a:rPr>
              <a:t>https://armeddefense.org/color-code</a:t>
            </a:r>
            <a:r>
              <a:rPr lang="en-US" dirty="0"/>
              <a:t> THE COLOR CODE OF AWARENESS BY </a:t>
            </a:r>
            <a:r>
              <a:rPr lang="en-US" dirty="0" err="1"/>
              <a:t>ADTA</a:t>
            </a:r>
            <a:r>
              <a:rPr lang="en-US" dirty="0"/>
              <a:t> MEMBER WU CHIN</a:t>
            </a:r>
          </a:p>
          <a:p>
            <a:pPr fontAlgn="ctr"/>
            <a:r>
              <a:rPr lang="en-US" dirty="0">
                <a:hlinkClick r:id="rId17"/>
              </a:rPr>
              <a:t>https://kravmagamindset.wordpress.com/2018/05/30/coopers-color-code-and-the-combat-mindset/</a:t>
            </a:r>
            <a:r>
              <a:rPr lang="en-US" dirty="0"/>
              <a:t> Cooper’s Color Code and the Combat Mindset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502D309C-66C5-44E8-9691-1177392C3D1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D1D6050-2CA6-4712-B2FE-919A8888FF31}" type="datetime3">
              <a:rPr lang="en-US" smtClean="0"/>
              <a:pPr/>
              <a:t>22 September 2026</a:t>
            </a:fld>
            <a:endParaRPr lang="en-US" dirty="0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B323468A-D0F4-4224-82AE-B342B6271D04}"/>
              </a:ext>
            </a:extLst>
          </p:cNvPr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r>
              <a:rPr lang="en-US"/>
              <a:t>©2020 Hans Eckman  |  EckmanGuides.com  |  @HansEckman</a:t>
            </a:r>
            <a:endParaRPr lang="en-US" dirty="0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1F305A01-AED5-41AB-9A19-79244E53B2FB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E1C96F3B-FD60-45FE-B33B-5C1B4868CFE2}" type="slidenum">
              <a:rPr lang="en-US" smtClean="0"/>
              <a:pPr/>
              <a:t>49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80986572"/>
      </p:ext>
    </p:extLst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>
            <a:extLst>
              <a:ext uri="{FF2B5EF4-FFF2-40B4-BE49-F238E27FC236}">
                <a16:creationId xmlns:a16="http://schemas.microsoft.com/office/drawing/2014/main" id="{A9FDD787-B425-490A-91B8-C3820F55B57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References and Additional Resources </a:t>
            </a:r>
            <a:r>
              <a:rPr lang="en-US" sz="1000" dirty="0"/>
              <a:t>(In no order)</a:t>
            </a:r>
            <a:endParaRPr lang="en-CA" dirty="0"/>
          </a:p>
        </p:txBody>
      </p:sp>
      <p:sp>
        <p:nvSpPr>
          <p:cNvPr id="11" name="Content Placeholder 10">
            <a:extLst>
              <a:ext uri="{FF2B5EF4-FFF2-40B4-BE49-F238E27FC236}">
                <a16:creationId xmlns:a16="http://schemas.microsoft.com/office/drawing/2014/main" id="{F1BEF6C8-545A-47A5-A482-C90E3D8A1BC3}"/>
              </a:ext>
            </a:extLst>
          </p:cNvPr>
          <p:cNvSpPr>
            <a:spLocks noGrp="1"/>
          </p:cNvSpPr>
          <p:nvPr>
            <p:ph sz="half" idx="1"/>
          </p:nvPr>
        </p:nvSpPr>
        <p:spPr/>
        <p:txBody>
          <a:bodyPr>
            <a:normAutofit/>
          </a:bodyPr>
          <a:lstStyle/>
          <a:p>
            <a:pPr fontAlgn="ctr"/>
            <a:r>
              <a:rPr lang="en-US" dirty="0"/>
              <a:t>Building Awareness With the “Cooper Code” </a:t>
            </a:r>
            <a:r>
              <a:rPr lang="en-US" dirty="0">
                <a:hlinkClick r:id="rId2"/>
              </a:rPr>
              <a:t>http://ww2.safepilots.org/building-awareness-with-the-cooper-code/</a:t>
            </a:r>
            <a:endParaRPr lang="en-US" dirty="0"/>
          </a:p>
          <a:p>
            <a:pPr fontAlgn="ctr"/>
            <a:r>
              <a:rPr lang="en-US" dirty="0"/>
              <a:t>Managing Stress Arousal for Optimal Performance: A Guide to the Warrior Color Code </a:t>
            </a:r>
            <a:r>
              <a:rPr lang="en-US" dirty="0">
                <a:hlinkClick r:id="rId3"/>
              </a:rPr>
              <a:t>https://www.artofmanliness.com/articles/managing-stress-arousal-for-optimal-performance-a-guide-to-the-warrior-color-code/</a:t>
            </a:r>
            <a:endParaRPr lang="en-US" dirty="0"/>
          </a:p>
          <a:p>
            <a:pPr fontAlgn="ctr"/>
            <a:r>
              <a:rPr lang="en-US" dirty="0">
                <a:hlinkClick r:id="rId4"/>
              </a:rPr>
              <a:t>On Combat, The Psychology and Physiology of Deadly Conflict in War and in Peace 3rd </a:t>
            </a:r>
            <a:r>
              <a:rPr lang="en-US" dirty="0" err="1">
                <a:hlinkClick r:id="rId4"/>
              </a:rPr>
              <a:t>Edition</a:t>
            </a:r>
            <a:r>
              <a:rPr lang="en-US" dirty="0" err="1"/>
              <a:t>by</a:t>
            </a:r>
            <a:r>
              <a:rPr lang="en-US" dirty="0"/>
              <a:t> Dave Grossman  (Author), Loren W. Christensen  (Author)</a:t>
            </a:r>
          </a:p>
          <a:p>
            <a:pPr fontAlgn="ctr"/>
            <a:r>
              <a:rPr lang="en-US" dirty="0">
                <a:hlinkClick r:id="rId2"/>
              </a:rPr>
              <a:t>http://ww2.safepilots.org/building-awareness-with-the-cooper-code/</a:t>
            </a:r>
            <a:endParaRPr lang="en-US" dirty="0"/>
          </a:p>
          <a:p>
            <a:pPr fontAlgn="ctr"/>
            <a:r>
              <a:rPr lang="en-US" dirty="0">
                <a:hlinkClick r:id="rId5"/>
              </a:rPr>
              <a:t>https://en.wikipedia.org/wiki/Serenity_Prayer</a:t>
            </a:r>
            <a:r>
              <a:rPr lang="en-US" dirty="0"/>
              <a:t>  American theologian Reinhold Niebuhr (1892–1971)</a:t>
            </a:r>
          </a:p>
          <a:p>
            <a:pPr fontAlgn="ctr"/>
            <a:r>
              <a:rPr lang="en-US" dirty="0"/>
              <a:t>What are the consequences of long-term stress? </a:t>
            </a:r>
            <a:r>
              <a:rPr lang="en-US" dirty="0">
                <a:hlinkClick r:id="rId6"/>
              </a:rPr>
              <a:t>https://www.webmd.com/balance/stress-management/qa/what-are-the-consequences-of-longterm-stress</a:t>
            </a:r>
            <a:endParaRPr lang="en-US" dirty="0"/>
          </a:p>
        </p:txBody>
      </p:sp>
      <p:sp>
        <p:nvSpPr>
          <p:cNvPr id="12" name="Content Placeholder 11">
            <a:extLst>
              <a:ext uri="{FF2B5EF4-FFF2-40B4-BE49-F238E27FC236}">
                <a16:creationId xmlns:a16="http://schemas.microsoft.com/office/drawing/2014/main" id="{9D1918C1-A41F-4B44-888E-EA7F27875E96}"/>
              </a:ext>
            </a:extLst>
          </p:cNvPr>
          <p:cNvSpPr>
            <a:spLocks noGrp="1"/>
          </p:cNvSpPr>
          <p:nvPr>
            <p:ph sz="half" idx="2"/>
          </p:nvPr>
        </p:nvSpPr>
        <p:spPr/>
        <p:txBody>
          <a:bodyPr>
            <a:normAutofit/>
          </a:bodyPr>
          <a:lstStyle/>
          <a:p>
            <a:pPr fontAlgn="ctr"/>
            <a:r>
              <a:rPr lang="en-US" dirty="0"/>
              <a:t>Chronic stress puts your health at risk </a:t>
            </a:r>
            <a:r>
              <a:rPr lang="en-US" dirty="0">
                <a:hlinkClick r:id="rId7"/>
              </a:rPr>
              <a:t>https://www.mayoclinic.org/healthy-lifestyle/stress-management/in-depth/stress/art-20046037</a:t>
            </a:r>
            <a:endParaRPr lang="en-US" dirty="0"/>
          </a:p>
          <a:p>
            <a:pPr fontAlgn="ctr"/>
            <a:r>
              <a:rPr lang="en-US" dirty="0"/>
              <a:t>5 Things You Should Know About Stress </a:t>
            </a:r>
            <a:r>
              <a:rPr lang="en-US" dirty="0">
                <a:hlinkClick r:id="rId8"/>
              </a:rPr>
              <a:t>https://www.nimh.nih.gov/health/publications/stress/index.shtml</a:t>
            </a:r>
            <a:endParaRPr lang="en-US" dirty="0"/>
          </a:p>
          <a:p>
            <a:pPr fontAlgn="ctr"/>
            <a:r>
              <a:rPr lang="en-US" dirty="0"/>
              <a:t>McLeod, S. A. (2010). What is the stress response. Simply Psychology. </a:t>
            </a:r>
            <a:r>
              <a:rPr lang="en-US" dirty="0">
                <a:hlinkClick r:id="rId9"/>
              </a:rPr>
              <a:t>https://www.simplypsychology.org/stress-biology.html</a:t>
            </a:r>
            <a:endParaRPr lang="en-US" dirty="0"/>
          </a:p>
          <a:p>
            <a:r>
              <a:rPr lang="en-US" dirty="0"/>
              <a:t>Brianna Chu; Komal Marwaha; Terrence </a:t>
            </a:r>
            <a:r>
              <a:rPr lang="en-US" dirty="0" err="1"/>
              <a:t>Sanvictores</a:t>
            </a:r>
            <a:r>
              <a:rPr lang="en-US" dirty="0"/>
              <a:t>; Derek Ayers. Physiology, Stress Reaction, October 10, 2020, </a:t>
            </a:r>
            <a:r>
              <a:rPr lang="en-US" dirty="0">
                <a:hlinkClick r:id="rId10"/>
              </a:rPr>
              <a:t>https://www.ncbi.nlm.nih.gov/books/NBK541120/</a:t>
            </a:r>
            <a:endParaRPr lang="en-US" dirty="0"/>
          </a:p>
          <a:p>
            <a:pPr fontAlgn="ctr"/>
            <a:r>
              <a:rPr lang="en-US" dirty="0"/>
              <a:t>The long-term costs of traumatic stress: intertwined physical and psychological consequences ALEXANDER C. </a:t>
            </a:r>
            <a:r>
              <a:rPr lang="en-US" dirty="0" err="1"/>
              <a:t>McFARLANE1</a:t>
            </a:r>
            <a:r>
              <a:rPr lang="en-US" dirty="0"/>
              <a:t> </a:t>
            </a:r>
            <a:r>
              <a:rPr lang="en-US" dirty="0">
                <a:hlinkClick r:id="rId11"/>
              </a:rPr>
              <a:t>https://www.ncbi.nlm.nih.gov/pmc/articles/PMC2816923/</a:t>
            </a:r>
            <a:endParaRPr lang="en-US" dirty="0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502D309C-66C5-44E8-9691-1177392C3D1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D1D6050-2CA6-4712-B2FE-919A8888FF31}" type="datetime3">
              <a:rPr lang="en-US" smtClean="0"/>
              <a:pPr/>
              <a:t>22 September 2026</a:t>
            </a:fld>
            <a:endParaRPr lang="en-US" dirty="0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B323468A-D0F4-4224-82AE-B342B6271D04}"/>
              </a:ext>
            </a:extLst>
          </p:cNvPr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r>
              <a:rPr lang="en-US"/>
              <a:t>©2020 Hans Eckman  |  EckmanGuides.com  |  @HansEckman</a:t>
            </a:r>
            <a:endParaRPr lang="en-US" dirty="0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1F305A01-AED5-41AB-9A19-79244E53B2FB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E1C96F3B-FD60-45FE-B33B-5C1B4868CFE2}" type="slidenum">
              <a:rPr lang="en-US" smtClean="0"/>
              <a:pPr/>
              <a:t>50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55018560"/>
      </p:ext>
    </p:extLst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>
            <a:extLst>
              <a:ext uri="{FF2B5EF4-FFF2-40B4-BE49-F238E27FC236}">
                <a16:creationId xmlns:a16="http://schemas.microsoft.com/office/drawing/2014/main" id="{A9FDD787-B425-490A-91B8-C3820F55B57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References and Additional Resources </a:t>
            </a:r>
            <a:r>
              <a:rPr lang="en-US" sz="1000" dirty="0"/>
              <a:t>(In no order)</a:t>
            </a:r>
            <a:endParaRPr lang="en-CA" dirty="0"/>
          </a:p>
        </p:txBody>
      </p:sp>
      <p:sp>
        <p:nvSpPr>
          <p:cNvPr id="11" name="Content Placeholder 10">
            <a:extLst>
              <a:ext uri="{FF2B5EF4-FFF2-40B4-BE49-F238E27FC236}">
                <a16:creationId xmlns:a16="http://schemas.microsoft.com/office/drawing/2014/main" id="{F1BEF6C8-545A-47A5-A482-C90E3D8A1BC3}"/>
              </a:ext>
            </a:extLst>
          </p:cNvPr>
          <p:cNvSpPr>
            <a:spLocks noGrp="1"/>
          </p:cNvSpPr>
          <p:nvPr>
            <p:ph sz="half" idx="1"/>
          </p:nvPr>
        </p:nvSpPr>
        <p:spPr/>
        <p:txBody>
          <a:bodyPr>
            <a:normAutofit lnSpcReduction="10000"/>
          </a:bodyPr>
          <a:lstStyle/>
          <a:p>
            <a:pPr fontAlgn="ctr"/>
            <a:r>
              <a:rPr lang="en-US" dirty="0"/>
              <a:t>What are the four phases of PTSD? Here’s a comprehensive look at the impact phase, the rescue phase, the intermediate recovery phase, and the long-term reconstruction phase Taylor Bennett by Taylor Bennett, Jun 21, 2018, Counseling News, Mental Health, PTSD; </a:t>
            </a:r>
            <a:r>
              <a:rPr lang="en-US" dirty="0">
                <a:hlinkClick r:id="rId2"/>
              </a:rPr>
              <a:t>https://thriveworks.com/blog/four-phases-ptsd-impact-rescue-intermediate-recovery-long-term-reconstruction</a:t>
            </a:r>
            <a:endParaRPr lang="en-US" dirty="0"/>
          </a:p>
          <a:p>
            <a:pPr fontAlgn="ctr"/>
            <a:r>
              <a:rPr lang="en-US" dirty="0"/>
              <a:t>Stress Symptoms </a:t>
            </a:r>
            <a:r>
              <a:rPr lang="en-US" dirty="0">
                <a:hlinkClick r:id="rId3"/>
              </a:rPr>
              <a:t>https://www.webmd.com/balance/stress-management/stress-symptoms-effects_of-stress-on-the-body</a:t>
            </a:r>
            <a:endParaRPr lang="en-US" dirty="0"/>
          </a:p>
          <a:p>
            <a:pPr fontAlgn="ctr"/>
            <a:r>
              <a:rPr lang="en-US" dirty="0"/>
              <a:t>Stress effects on the body </a:t>
            </a:r>
            <a:r>
              <a:rPr lang="en-US" dirty="0">
                <a:hlinkClick r:id="rId4"/>
              </a:rPr>
              <a:t>https://www.apa.org/topics/stress-body</a:t>
            </a:r>
            <a:endParaRPr lang="en-US" dirty="0"/>
          </a:p>
          <a:p>
            <a:pPr fontAlgn="ctr"/>
            <a:r>
              <a:rPr lang="en-US" dirty="0">
                <a:hlinkClick r:id="rId5"/>
              </a:rPr>
              <a:t>https://medium.com/eleos-health/the-science-behind-outcome-based-mental-health-care-51ca5c9967e6</a:t>
            </a:r>
            <a:endParaRPr lang="en-US" dirty="0"/>
          </a:p>
          <a:p>
            <a:pPr fontAlgn="ctr"/>
            <a:r>
              <a:rPr lang="en-US" dirty="0">
                <a:hlinkClick r:id="rId6"/>
              </a:rPr>
              <a:t>https://www.psypost.org/2020/03/negative-news-evokes-stronger-psychophysiological-reactions-than-positive-news-56180</a:t>
            </a:r>
            <a:endParaRPr lang="en-US" dirty="0"/>
          </a:p>
          <a:p>
            <a:pPr fontAlgn="ctr"/>
            <a:r>
              <a:rPr lang="en-US" dirty="0">
                <a:hlinkClick r:id="rId7"/>
              </a:rPr>
              <a:t>https://www.simplypsychology.org/stress-biology.html</a:t>
            </a:r>
            <a:endParaRPr lang="en-US" dirty="0"/>
          </a:p>
          <a:p>
            <a:pPr marL="0" indent="0" fontAlgn="ctr">
              <a:buNone/>
            </a:pPr>
            <a:endParaRPr lang="en-US" dirty="0"/>
          </a:p>
        </p:txBody>
      </p:sp>
      <p:sp>
        <p:nvSpPr>
          <p:cNvPr id="12" name="Content Placeholder 11">
            <a:extLst>
              <a:ext uri="{FF2B5EF4-FFF2-40B4-BE49-F238E27FC236}">
                <a16:creationId xmlns:a16="http://schemas.microsoft.com/office/drawing/2014/main" id="{9D1918C1-A41F-4B44-888E-EA7F27875E96}"/>
              </a:ext>
            </a:extLst>
          </p:cNvPr>
          <p:cNvSpPr>
            <a:spLocks noGrp="1"/>
          </p:cNvSpPr>
          <p:nvPr>
            <p:ph sz="half" idx="2"/>
          </p:nvPr>
        </p:nvSpPr>
        <p:spPr/>
        <p:txBody>
          <a:bodyPr>
            <a:normAutofit/>
          </a:bodyPr>
          <a:lstStyle/>
          <a:p>
            <a:pPr fontAlgn="ctr"/>
            <a:r>
              <a:rPr lang="en-CA" dirty="0">
                <a:hlinkClick r:id="rId8"/>
              </a:rPr>
              <a:t>Outcome Based Treatment</a:t>
            </a:r>
            <a:endParaRPr lang="en-CA" dirty="0"/>
          </a:p>
          <a:p>
            <a:pPr fontAlgn="ctr"/>
            <a:r>
              <a:rPr lang="en-US" dirty="0">
                <a:hlinkClick r:id="rId5"/>
              </a:rPr>
              <a:t>The Science Behind Outcome-based Mental Health Care</a:t>
            </a:r>
            <a:endParaRPr lang="en-CA" dirty="0"/>
          </a:p>
          <a:p>
            <a:pPr fontAlgn="ctr"/>
            <a:r>
              <a:rPr lang="en-US" dirty="0">
                <a:hlinkClick r:id="rId9"/>
              </a:rPr>
              <a:t>Switch: How to Change Things When Change Is Hard</a:t>
            </a:r>
            <a:r>
              <a:rPr lang="en-US" dirty="0"/>
              <a:t> by Chip Heath, Dan Heath</a:t>
            </a:r>
          </a:p>
          <a:p>
            <a:pPr fontAlgn="ctr"/>
            <a:r>
              <a:rPr lang="en-US" dirty="0">
                <a:hlinkClick r:id="rId10"/>
              </a:rPr>
              <a:t>The Five Dysfunctions of a Team: A Leadership Fable</a:t>
            </a:r>
            <a:r>
              <a:rPr lang="en-US" dirty="0"/>
              <a:t> by Patrick Lencioni </a:t>
            </a:r>
          </a:p>
          <a:p>
            <a:pPr fontAlgn="ctr"/>
            <a:r>
              <a:rPr lang="en-US" dirty="0">
                <a:hlinkClick r:id="rId11"/>
              </a:rPr>
              <a:t>Drive: The Surprising Truth About What Motivates Us</a:t>
            </a:r>
            <a:r>
              <a:rPr lang="en-US" dirty="0"/>
              <a:t> by Daniel H. Pink</a:t>
            </a:r>
          </a:p>
          <a:p>
            <a:pPr fontAlgn="ctr"/>
            <a:r>
              <a:rPr lang="en-US" dirty="0">
                <a:hlinkClick r:id="rId12"/>
              </a:rPr>
              <a:t>Crucial Conversations Tools for Talking When Stakes Are High, Second Edition</a:t>
            </a:r>
            <a:r>
              <a:rPr lang="en-US" dirty="0"/>
              <a:t> by Kerry Patterson, Joseph Grenny</a:t>
            </a:r>
          </a:p>
          <a:p>
            <a:pPr fontAlgn="ctr"/>
            <a:r>
              <a:rPr lang="en-US" dirty="0">
                <a:hlinkClick r:id="rId13"/>
              </a:rPr>
              <a:t>Linchpin: Are You Indispensable?</a:t>
            </a:r>
            <a:r>
              <a:rPr lang="en-US" dirty="0"/>
              <a:t> by Seth Godin</a:t>
            </a:r>
          </a:p>
          <a:p>
            <a:pPr fontAlgn="ctr"/>
            <a:r>
              <a:rPr lang="en-US" dirty="0">
                <a:hlinkClick r:id="rId14"/>
              </a:rPr>
              <a:t>Inside the Magic Kingdom : Seven Keys to Disney's Success</a:t>
            </a:r>
            <a:r>
              <a:rPr lang="en-US" dirty="0"/>
              <a:t> by Tom Connellan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502D309C-66C5-44E8-9691-1177392C3D1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D1D6050-2CA6-4712-B2FE-919A8888FF31}" type="datetime3">
              <a:rPr lang="en-US" smtClean="0"/>
              <a:pPr/>
              <a:t>22 September 2026</a:t>
            </a:fld>
            <a:endParaRPr lang="en-US" dirty="0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B323468A-D0F4-4224-82AE-B342B6271D04}"/>
              </a:ext>
            </a:extLst>
          </p:cNvPr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r>
              <a:rPr lang="en-US"/>
              <a:t>©2020 Hans Eckman  |  EckmanGuides.com  |  @HansEckman</a:t>
            </a:r>
            <a:endParaRPr lang="en-US" dirty="0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1F305A01-AED5-41AB-9A19-79244E53B2FB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E1C96F3B-FD60-45FE-B33B-5C1B4868CFE2}" type="slidenum">
              <a:rPr lang="en-US" smtClean="0"/>
              <a:pPr/>
              <a:t>51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66525069"/>
      </p:ext>
    </p:extLst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>
            <a:extLst>
              <a:ext uri="{FF2B5EF4-FFF2-40B4-BE49-F238E27FC236}">
                <a16:creationId xmlns:a16="http://schemas.microsoft.com/office/drawing/2014/main" id="{B0878781-9AC2-220A-AE41-C790DA213B5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References - Sensory Toys</a:t>
            </a:r>
          </a:p>
        </p:txBody>
      </p:sp>
      <p:sp>
        <p:nvSpPr>
          <p:cNvPr id="18" name="Title 13">
            <a:extLst>
              <a:ext uri="{FF2B5EF4-FFF2-40B4-BE49-F238E27FC236}">
                <a16:creationId xmlns:a16="http://schemas.microsoft.com/office/drawing/2014/main" id="{3ED74C75-6E15-2383-BC08-BB8CAEFAB120}"/>
              </a:ext>
            </a:extLst>
          </p:cNvPr>
          <p:cNvSpPr txBox="1">
            <a:spLocks/>
          </p:cNvSpPr>
          <p:nvPr/>
        </p:nvSpPr>
        <p:spPr>
          <a:xfrm>
            <a:off x="438276" y="819150"/>
            <a:ext cx="2737277" cy="2291098"/>
          </a:xfrm>
          <a:prstGeom prst="rect">
            <a:avLst/>
          </a:prstGeom>
        </p:spPr>
        <p:txBody>
          <a:bodyPr vert="horz" lIns="0" tIns="0" rIns="0" bIns="0" rtlCol="0" anchor="t" anchorCtr="0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0" i="0" kern="1200">
                <a:solidFill>
                  <a:srgbClr val="717272"/>
                </a:solidFill>
                <a:latin typeface="Montserrat" pitchFamily="2" charset="77"/>
                <a:ea typeface="+mj-ea"/>
                <a:cs typeface="+mj-cs"/>
              </a:defRPr>
            </a:lvl1pPr>
          </a:lstStyle>
          <a:p>
            <a:pPr defTabSz="685800">
              <a:defRPr/>
            </a:pPr>
            <a:r>
              <a:rPr lang="en-US" sz="2800" dirty="0">
                <a:solidFill>
                  <a:schemeClr val="tx1"/>
                </a:solidFill>
                <a:latin typeface="Tahoma" panose="020B0604030504040204" pitchFamily="34" charset="0"/>
              </a:rPr>
              <a:t>Learn More about your brain and fidgeting</a:t>
            </a:r>
          </a:p>
        </p:txBody>
      </p:sp>
      <p:sp>
        <p:nvSpPr>
          <p:cNvPr id="23" name="Content Placeholder 7">
            <a:extLst>
              <a:ext uri="{FF2B5EF4-FFF2-40B4-BE49-F238E27FC236}">
                <a16:creationId xmlns:a16="http://schemas.microsoft.com/office/drawing/2014/main" id="{B5D52047-D13B-B2F2-91F0-3FD221677718}"/>
              </a:ext>
            </a:extLst>
          </p:cNvPr>
          <p:cNvSpPr txBox="1">
            <a:spLocks/>
          </p:cNvSpPr>
          <p:nvPr/>
        </p:nvSpPr>
        <p:spPr>
          <a:xfrm>
            <a:off x="3583547" y="735806"/>
            <a:ext cx="5324710" cy="4031456"/>
          </a:xfrm>
          <a:prstGeom prst="rect">
            <a:avLst/>
          </a:prstGeom>
        </p:spPr>
        <p:txBody>
          <a:bodyPr vert="horz" lIns="0" tIns="0" rIns="0" bIns="0" rtlCol="0">
            <a:normAutofit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600" b="0" i="0" kern="1200">
                <a:solidFill>
                  <a:srgbClr val="717272"/>
                </a:solidFill>
                <a:latin typeface="Montserrat" pitchFamily="2" charset="77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b="0" i="0" kern="1200">
                <a:solidFill>
                  <a:srgbClr val="4B4B4B"/>
                </a:solidFill>
                <a:latin typeface="Roboto Light" panose="02000000000000000000" pitchFamily="2" charset="0"/>
                <a:ea typeface="Roboto Light" panose="02000000000000000000" pitchFamily="2" charset="0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b="0" i="0" kern="1200">
                <a:solidFill>
                  <a:srgbClr val="4B4B4B"/>
                </a:solidFill>
                <a:latin typeface="Roboto Light" panose="02000000000000000000" pitchFamily="2" charset="0"/>
                <a:ea typeface="Roboto Light" panose="02000000000000000000" pitchFamily="2" charset="0"/>
                <a:cs typeface="+mn-cs"/>
              </a:defRPr>
            </a:lvl3pPr>
            <a:lvl4pPr marL="1600200" indent="-228600" algn="l" defTabSz="914400" rtl="0" eaLnBrk="1" latinLnBrk="0" hangingPunct="1">
              <a:lnSpc>
                <a:spcPts val="2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b="0" i="0" kern="1200">
                <a:solidFill>
                  <a:srgbClr val="4B4B4B"/>
                </a:solidFill>
                <a:latin typeface="Roboto Light" panose="02000000000000000000" pitchFamily="2" charset="0"/>
                <a:ea typeface="Roboto Light" panose="02000000000000000000" pitchFamily="2" charset="0"/>
                <a:cs typeface="+mn-cs"/>
              </a:defRPr>
            </a:lvl4pPr>
            <a:lvl5pPr marL="2057400" indent="-228600" algn="l" defTabSz="914400" rtl="0" eaLnBrk="1" latinLnBrk="0" hangingPunct="1">
              <a:lnSpc>
                <a:spcPts val="16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b="0" i="0" kern="1200">
                <a:solidFill>
                  <a:srgbClr val="4B4B4B"/>
                </a:solidFill>
                <a:latin typeface="Roboto Light" panose="02000000000000000000" pitchFamily="2" charset="0"/>
                <a:ea typeface="Roboto Light" panose="02000000000000000000" pitchFamily="2" charset="0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173831" indent="-173831">
              <a:lnSpc>
                <a:spcPct val="110000"/>
              </a:lnSpc>
              <a:spcBef>
                <a:spcPts val="450"/>
              </a:spcBef>
              <a:buFont typeface="Arial" panose="020B0604020202020204" pitchFamily="34" charset="0"/>
              <a:buChar char="•"/>
            </a:pPr>
            <a:r>
              <a:rPr lang="en-US" sz="1050" dirty="0">
                <a:latin typeface="Tahoma" panose="020B0604030504040204" pitchFamily="34" charset="0"/>
                <a:ea typeface="Tahoma" panose="020B0604030504040204" pitchFamily="34" charset="0"/>
              </a:rPr>
              <a:t>“</a:t>
            </a:r>
            <a:r>
              <a:rPr lang="en-US" sz="1050" dirty="0">
                <a:latin typeface="Tahoma" panose="020B0604030504040204" pitchFamily="34" charset="0"/>
                <a:ea typeface="Tahoma" panose="020B0604030504040204" pitchFamily="34" charset="0"/>
                <a:hlinkClick r:id="rId2"/>
              </a:rPr>
              <a:t>Amygdala</a:t>
            </a:r>
            <a:r>
              <a:rPr lang="en-US" sz="1050" dirty="0">
                <a:latin typeface="Tahoma" panose="020B0604030504040204" pitchFamily="34" charset="0"/>
                <a:ea typeface="Tahoma" panose="020B0604030504040204" pitchFamily="34" charset="0"/>
              </a:rPr>
              <a:t>.” </a:t>
            </a:r>
            <a:r>
              <a:rPr lang="en-US" sz="1050" i="1" dirty="0">
                <a:latin typeface="Tahoma" panose="020B0604030504040204" pitchFamily="34" charset="0"/>
                <a:ea typeface="Tahoma" panose="020B0604030504040204" pitchFamily="34" charset="0"/>
              </a:rPr>
              <a:t>Wikipedia</a:t>
            </a:r>
            <a:r>
              <a:rPr lang="en-US" sz="1050" dirty="0">
                <a:latin typeface="Tahoma" panose="020B0604030504040204" pitchFamily="34" charset="0"/>
                <a:ea typeface="Tahoma" panose="020B0604030504040204" pitchFamily="34" charset="0"/>
              </a:rPr>
              <a:t>, 2022.</a:t>
            </a:r>
            <a:endParaRPr lang="en-US" sz="1050" dirty="0">
              <a:solidFill>
                <a:srgbClr val="494949"/>
              </a:solidFill>
              <a:latin typeface="Tahoma" panose="020B0604030504040204" pitchFamily="34" charset="0"/>
              <a:ea typeface="Tahoma" panose="020B0604030504040204" pitchFamily="34" charset="0"/>
            </a:endParaRPr>
          </a:p>
          <a:p>
            <a:pPr marL="173831" indent="-173831">
              <a:lnSpc>
                <a:spcPct val="110000"/>
              </a:lnSpc>
              <a:spcBef>
                <a:spcPts val="450"/>
              </a:spcBef>
              <a:buFont typeface="Arial" panose="020B0604020202020204" pitchFamily="34" charset="0"/>
              <a:buChar char="•"/>
            </a:pPr>
            <a:r>
              <a:rPr lang="en-US" sz="1050" dirty="0">
                <a:latin typeface="Tahoma" panose="020B0604030504040204" pitchFamily="34" charset="0"/>
                <a:ea typeface="Tahoma" panose="020B0604030504040204" pitchFamily="34" charset="0"/>
              </a:rPr>
              <a:t>Andrade, Jackie. “</a:t>
            </a:r>
            <a:r>
              <a:rPr lang="en-US" sz="1050" dirty="0">
                <a:latin typeface="Tahoma" panose="020B0604030504040204" pitchFamily="34" charset="0"/>
                <a:ea typeface="Tahoma" panose="020B0604030504040204" pitchFamily="34" charset="0"/>
                <a:hlinkClick r:id="rId3"/>
              </a:rPr>
              <a:t>What does doodling do?</a:t>
            </a:r>
            <a:r>
              <a:rPr lang="en-US" sz="1050" dirty="0">
                <a:latin typeface="Tahoma" panose="020B0604030504040204" pitchFamily="34" charset="0"/>
                <a:ea typeface="Tahoma" panose="020B0604030504040204" pitchFamily="34" charset="0"/>
              </a:rPr>
              <a:t>” </a:t>
            </a:r>
            <a:r>
              <a:rPr lang="en-US" sz="1050" i="1" dirty="0">
                <a:latin typeface="Tahoma" panose="020B0604030504040204" pitchFamily="34" charset="0"/>
                <a:ea typeface="Tahoma" panose="020B0604030504040204" pitchFamily="34" charset="0"/>
              </a:rPr>
              <a:t>Applied Cognitive Psychology</a:t>
            </a:r>
            <a:r>
              <a:rPr lang="en-US" sz="1050" dirty="0">
                <a:latin typeface="Tahoma" panose="020B0604030504040204" pitchFamily="34" charset="0"/>
                <a:ea typeface="Tahoma" panose="020B0604030504040204" pitchFamily="34" charset="0"/>
              </a:rPr>
              <a:t>, vol. 24, no. 1, Jan. 2010, pp. 100-106.</a:t>
            </a:r>
          </a:p>
          <a:p>
            <a:pPr marL="173831" indent="-173831">
              <a:lnSpc>
                <a:spcPct val="110000"/>
              </a:lnSpc>
              <a:spcBef>
                <a:spcPts val="450"/>
              </a:spcBef>
              <a:buFont typeface="Arial" panose="020B0604020202020204" pitchFamily="34" charset="0"/>
              <a:buChar char="•"/>
            </a:pPr>
            <a:r>
              <a:rPr lang="en-US" sz="1050" dirty="0">
                <a:latin typeface="Tahoma" panose="020B0604030504040204" pitchFamily="34" charset="0"/>
                <a:ea typeface="Tahoma" panose="020B0604030504040204" pitchFamily="34" charset="0"/>
              </a:rPr>
              <a:t>Bernhard, Blythe. “</a:t>
            </a:r>
            <a:r>
              <a:rPr lang="en-US" sz="1050" dirty="0">
                <a:latin typeface="Tahoma" panose="020B0604030504040204" pitchFamily="34" charset="0"/>
                <a:ea typeface="Tahoma" panose="020B0604030504040204" pitchFamily="34" charset="0"/>
                <a:hlinkClick r:id="rId4"/>
              </a:rPr>
              <a:t>Brief diversions may help employees improve work, study says</a:t>
            </a:r>
            <a:r>
              <a:rPr lang="en-US" sz="1050" dirty="0">
                <a:latin typeface="Tahoma" panose="020B0604030504040204" pitchFamily="34" charset="0"/>
                <a:ea typeface="Tahoma" panose="020B0604030504040204" pitchFamily="34" charset="0"/>
              </a:rPr>
              <a:t>.” </a:t>
            </a:r>
            <a:r>
              <a:rPr lang="en-US" sz="1050" i="1" dirty="0">
                <a:latin typeface="Tahoma" panose="020B0604030504040204" pitchFamily="34" charset="0"/>
                <a:ea typeface="Tahoma" panose="020B0604030504040204" pitchFamily="34" charset="0"/>
              </a:rPr>
              <a:t>Phys.org</a:t>
            </a:r>
            <a:r>
              <a:rPr lang="en-US" sz="1050" dirty="0">
                <a:latin typeface="Tahoma" panose="020B0604030504040204" pitchFamily="34" charset="0"/>
                <a:ea typeface="Tahoma" panose="020B0604030504040204" pitchFamily="34" charset="0"/>
              </a:rPr>
              <a:t>, 17 Feb. 2011.</a:t>
            </a:r>
          </a:p>
          <a:p>
            <a:pPr marL="173831" indent="-173831">
              <a:lnSpc>
                <a:spcPct val="110000"/>
              </a:lnSpc>
              <a:spcBef>
                <a:spcPts val="450"/>
              </a:spcBef>
              <a:buFont typeface="Arial" panose="020B0604020202020204" pitchFamily="34" charset="0"/>
              <a:buChar char="•"/>
            </a:pPr>
            <a:r>
              <a:rPr lang="en-US" sz="1050" dirty="0">
                <a:latin typeface="Tahoma" panose="020B0604030504040204" pitchFamily="34" charset="0"/>
                <a:ea typeface="Tahoma" panose="020B0604030504040204" pitchFamily="34" charset="0"/>
              </a:rPr>
              <a:t>Farley, James, et al. “</a:t>
            </a:r>
            <a:r>
              <a:rPr lang="en-US" sz="1050" dirty="0">
                <a:latin typeface="Tahoma" panose="020B0604030504040204" pitchFamily="34" charset="0"/>
                <a:ea typeface="Tahoma" panose="020B0604030504040204" pitchFamily="34" charset="0"/>
                <a:hlinkClick r:id="rId5"/>
              </a:rPr>
              <a:t>Everyday attention and lecture retention: the effects of time, fidgeting, and mind wandering</a:t>
            </a:r>
            <a:r>
              <a:rPr lang="en-US" sz="1050" dirty="0">
                <a:latin typeface="Tahoma" panose="020B0604030504040204" pitchFamily="34" charset="0"/>
                <a:ea typeface="Tahoma" panose="020B0604030504040204" pitchFamily="34" charset="0"/>
              </a:rPr>
              <a:t>.” </a:t>
            </a:r>
            <a:r>
              <a:rPr lang="en-US" sz="1050" i="1" dirty="0">
                <a:latin typeface="Tahoma" panose="020B0604030504040204" pitchFamily="34" charset="0"/>
                <a:ea typeface="Tahoma" panose="020B0604030504040204" pitchFamily="34" charset="0"/>
              </a:rPr>
              <a:t>Frontiers in Psychology</a:t>
            </a:r>
            <a:r>
              <a:rPr lang="en-US" sz="1050" dirty="0">
                <a:latin typeface="Tahoma" panose="020B0604030504040204" pitchFamily="34" charset="0"/>
                <a:ea typeface="Tahoma" panose="020B0604030504040204" pitchFamily="34" charset="0"/>
              </a:rPr>
              <a:t>, vol. 4, article 619, Sept. </a:t>
            </a:r>
            <a:r>
              <a:rPr lang="en-CA" sz="1050" dirty="0">
                <a:latin typeface="Tahoma" panose="020B0604030504040204" pitchFamily="34" charset="0"/>
                <a:ea typeface="Tahoma" panose="020B0604030504040204" pitchFamily="34" charset="0"/>
              </a:rPr>
              <a:t>2013.</a:t>
            </a:r>
          </a:p>
          <a:p>
            <a:pPr marL="173831" indent="-173831">
              <a:lnSpc>
                <a:spcPct val="110000"/>
              </a:lnSpc>
              <a:spcBef>
                <a:spcPts val="450"/>
              </a:spcBef>
              <a:buFont typeface="Arial" panose="020B0604020202020204" pitchFamily="34" charset="0"/>
              <a:buChar char="•"/>
            </a:pPr>
            <a:r>
              <a:rPr lang="en-US" sz="1050" dirty="0">
                <a:latin typeface="Tahoma" panose="020B0604030504040204" pitchFamily="34" charset="0"/>
                <a:ea typeface="Tahoma" panose="020B0604030504040204" pitchFamily="34" charset="0"/>
              </a:rPr>
              <a:t>Ismail, Nabila, and Jessica Lester. “</a:t>
            </a:r>
            <a:r>
              <a:rPr lang="en-US" sz="1050" dirty="0">
                <a:latin typeface="Tahoma" panose="020B0604030504040204" pitchFamily="34" charset="0"/>
                <a:ea typeface="Tahoma" panose="020B0604030504040204" pitchFamily="34" charset="0"/>
                <a:hlinkClick r:id="rId6"/>
              </a:rPr>
              <a:t>Your Guide To Anxiety Fidget Toys</a:t>
            </a:r>
            <a:r>
              <a:rPr lang="en-US" sz="1050" dirty="0">
                <a:latin typeface="Tahoma" panose="020B0604030504040204" pitchFamily="34" charset="0"/>
                <a:ea typeface="Tahoma" panose="020B0604030504040204" pitchFamily="34" charset="0"/>
              </a:rPr>
              <a:t>.” </a:t>
            </a:r>
            <a:r>
              <a:rPr lang="en-US" sz="1050" i="1" dirty="0">
                <a:latin typeface="Tahoma" panose="020B0604030504040204" pitchFamily="34" charset="0"/>
                <a:ea typeface="Tahoma" panose="020B0604030504040204" pitchFamily="34" charset="0"/>
              </a:rPr>
              <a:t>Forbes Health</a:t>
            </a:r>
            <a:r>
              <a:rPr lang="en-US" sz="1050" dirty="0">
                <a:latin typeface="Tahoma" panose="020B0604030504040204" pitchFamily="34" charset="0"/>
                <a:ea typeface="Tahoma" panose="020B0604030504040204" pitchFamily="34" charset="0"/>
              </a:rPr>
              <a:t>, 27 June 2022</a:t>
            </a:r>
          </a:p>
          <a:p>
            <a:pPr marL="173831" indent="-173831">
              <a:lnSpc>
                <a:spcPct val="110000"/>
              </a:lnSpc>
              <a:spcBef>
                <a:spcPts val="450"/>
              </a:spcBef>
              <a:buFont typeface="Arial" panose="020B0604020202020204" pitchFamily="34" charset="0"/>
              <a:buChar char="•"/>
            </a:pPr>
            <a:r>
              <a:rPr lang="en-US" sz="1050" dirty="0">
                <a:latin typeface="Tahoma" panose="020B0604030504040204" pitchFamily="34" charset="0"/>
                <a:ea typeface="Tahoma" panose="020B0604030504040204" pitchFamily="34" charset="0"/>
              </a:rPr>
              <a:t>Isbister, Katherine. “</a:t>
            </a:r>
            <a:r>
              <a:rPr lang="en-US" sz="1050" dirty="0">
                <a:latin typeface="Tahoma" panose="020B0604030504040204" pitchFamily="34" charset="0"/>
                <a:ea typeface="Tahoma" panose="020B0604030504040204" pitchFamily="34" charset="0"/>
                <a:hlinkClick r:id="rId7"/>
              </a:rPr>
              <a:t>Fidget Toys Aren't Just Hype</a:t>
            </a:r>
            <a:r>
              <a:rPr lang="en-US" sz="1050" dirty="0">
                <a:latin typeface="Tahoma" panose="020B0604030504040204" pitchFamily="34" charset="0"/>
                <a:ea typeface="Tahoma" panose="020B0604030504040204" pitchFamily="34" charset="0"/>
              </a:rPr>
              <a:t>.” </a:t>
            </a:r>
            <a:r>
              <a:rPr lang="en-US" sz="1050" i="1" dirty="0">
                <a:latin typeface="Tahoma" panose="020B0604030504040204" pitchFamily="34" charset="0"/>
                <a:ea typeface="Tahoma" panose="020B0604030504040204" pitchFamily="34" charset="0"/>
              </a:rPr>
              <a:t>The Conversation US</a:t>
            </a:r>
            <a:r>
              <a:rPr lang="en-US" sz="1050" dirty="0">
                <a:latin typeface="Tahoma" panose="020B0604030504040204" pitchFamily="34" charset="0"/>
                <a:ea typeface="Tahoma" panose="020B0604030504040204" pitchFamily="34" charset="0"/>
              </a:rPr>
              <a:t>, in </a:t>
            </a:r>
            <a:r>
              <a:rPr lang="en-US" sz="1050" i="1" dirty="0">
                <a:latin typeface="Tahoma" panose="020B0604030504040204" pitchFamily="34" charset="0"/>
                <a:ea typeface="Tahoma" panose="020B0604030504040204" pitchFamily="34" charset="0"/>
              </a:rPr>
              <a:t>Scientific American</a:t>
            </a:r>
            <a:r>
              <a:rPr lang="en-US" sz="1050" dirty="0">
                <a:latin typeface="Tahoma" panose="020B0604030504040204" pitchFamily="34" charset="0"/>
                <a:ea typeface="Tahoma" panose="020B0604030504040204" pitchFamily="34" charset="0"/>
              </a:rPr>
              <a:t>, 18 May 2017.</a:t>
            </a:r>
          </a:p>
          <a:p>
            <a:pPr marL="173831" indent="-173831">
              <a:lnSpc>
                <a:spcPct val="110000"/>
              </a:lnSpc>
              <a:spcBef>
                <a:spcPts val="450"/>
              </a:spcBef>
              <a:buFont typeface="Arial" panose="020B0604020202020204" pitchFamily="34" charset="0"/>
              <a:buChar char="•"/>
              <a:defRPr/>
            </a:pPr>
            <a:r>
              <a:rPr lang="en-US" sz="1050" dirty="0">
                <a:latin typeface="Tahoma" panose="020B0604030504040204" pitchFamily="34" charset="0"/>
                <a:ea typeface="Tahoma" panose="020B0604030504040204" pitchFamily="34" charset="0"/>
              </a:rPr>
              <a:t>Stalvey, Sheryl, and Heather Brasell. “</a:t>
            </a:r>
            <a:r>
              <a:rPr lang="en-US" sz="1050" dirty="0">
                <a:latin typeface="Tahoma" panose="020B0604030504040204" pitchFamily="34" charset="0"/>
                <a:ea typeface="Tahoma" panose="020B0604030504040204" pitchFamily="34" charset="0"/>
                <a:hlinkClick r:id="rId8"/>
              </a:rPr>
              <a:t>Using Stress Balls to Focus the Attention of Sixth-Grade Learners</a:t>
            </a:r>
            <a:r>
              <a:rPr lang="en-US" sz="1050" dirty="0">
                <a:latin typeface="Tahoma" panose="020B0604030504040204" pitchFamily="34" charset="0"/>
                <a:ea typeface="Tahoma" panose="020B0604030504040204" pitchFamily="34" charset="0"/>
              </a:rPr>
              <a:t>.” </a:t>
            </a:r>
            <a:r>
              <a:rPr lang="en-US" sz="1050" i="1" dirty="0">
                <a:latin typeface="Tahoma" panose="020B0604030504040204" pitchFamily="34" charset="0"/>
                <a:ea typeface="Tahoma" panose="020B0604030504040204" pitchFamily="34" charset="0"/>
              </a:rPr>
              <a:t>Journal of At-Risk Issues</a:t>
            </a:r>
            <a:r>
              <a:rPr lang="en-US" sz="1050" dirty="0">
                <a:latin typeface="Tahoma" panose="020B0604030504040204" pitchFamily="34" charset="0"/>
                <a:ea typeface="Tahoma" panose="020B0604030504040204" pitchFamily="34" charset="0"/>
              </a:rPr>
              <a:t>, vol. 12, no. 2, 2006, pp. 7-16. </a:t>
            </a:r>
          </a:p>
          <a:p>
            <a:pPr marL="173831" indent="-173831">
              <a:lnSpc>
                <a:spcPct val="110000"/>
              </a:lnSpc>
              <a:spcBef>
                <a:spcPts val="450"/>
              </a:spcBef>
              <a:buFont typeface="Arial" panose="020B0604020202020204" pitchFamily="34" charset="0"/>
              <a:buChar char="•"/>
              <a:defRPr/>
            </a:pPr>
            <a:r>
              <a:rPr lang="en-US" sz="1050" dirty="0">
                <a:latin typeface="Tahoma" panose="020B0604030504040204" pitchFamily="34" charset="0"/>
                <a:ea typeface="Tahoma" panose="020B0604030504040204" pitchFamily="34" charset="0"/>
              </a:rPr>
              <a:t>“</a:t>
            </a:r>
            <a:r>
              <a:rPr lang="en-US" sz="1050" dirty="0">
                <a:latin typeface="Tahoma" panose="020B0604030504040204" pitchFamily="34" charset="0"/>
                <a:ea typeface="Tahoma" panose="020B0604030504040204" pitchFamily="34" charset="0"/>
                <a:hlinkClick r:id="rId9"/>
              </a:rPr>
              <a:t>The Science Behind Fidget Toys</a:t>
            </a:r>
            <a:r>
              <a:rPr lang="en-US" sz="1050" dirty="0">
                <a:latin typeface="Tahoma" panose="020B0604030504040204" pitchFamily="34" charset="0"/>
                <a:ea typeface="Tahoma" panose="020B0604030504040204" pitchFamily="34" charset="0"/>
              </a:rPr>
              <a:t>.” </a:t>
            </a:r>
            <a:r>
              <a:rPr lang="en-US" sz="1050" i="1" dirty="0">
                <a:latin typeface="Tahoma" panose="020B0604030504040204" pitchFamily="34" charset="0"/>
                <a:ea typeface="Tahoma" panose="020B0604030504040204" pitchFamily="34" charset="0"/>
              </a:rPr>
              <a:t>Sensory Edge</a:t>
            </a:r>
            <a:r>
              <a:rPr lang="en-US" sz="1050" dirty="0">
                <a:latin typeface="Tahoma" panose="020B0604030504040204" pitchFamily="34" charset="0"/>
                <a:ea typeface="Tahoma" panose="020B0604030504040204" pitchFamily="34" charset="0"/>
              </a:rPr>
              <a:t>, n.d.</a:t>
            </a:r>
            <a:endParaRPr lang="en-US" sz="1050" i="1" dirty="0">
              <a:latin typeface="Tahoma" panose="020B0604030504040204" pitchFamily="34" charset="0"/>
              <a:ea typeface="Tahoma" panose="020B0604030504040204" pitchFamily="34" charset="0"/>
            </a:endParaRPr>
          </a:p>
          <a:p>
            <a:pPr marL="173831" indent="-173831">
              <a:lnSpc>
                <a:spcPct val="110000"/>
              </a:lnSpc>
              <a:spcBef>
                <a:spcPts val="450"/>
              </a:spcBef>
              <a:buFont typeface="Arial" panose="020B0604020202020204" pitchFamily="34" charset="0"/>
              <a:buChar char="•"/>
              <a:defRPr/>
            </a:pPr>
            <a:r>
              <a:rPr lang="en-US" sz="1050" dirty="0">
                <a:latin typeface="Tahoma" panose="020B0604030504040204" pitchFamily="34" charset="0"/>
                <a:ea typeface="Tahoma" panose="020B0604030504040204" pitchFamily="34" charset="0"/>
              </a:rPr>
              <a:t>"</a:t>
            </a:r>
            <a:r>
              <a:rPr lang="en-US" sz="1050" dirty="0">
                <a:latin typeface="Tahoma" panose="020B0604030504040204" pitchFamily="34" charset="0"/>
                <a:ea typeface="Tahoma" panose="020B0604030504040204" pitchFamily="34" charset="0"/>
                <a:hlinkClick r:id="rId10"/>
              </a:rPr>
              <a:t>The Surprising Science of Fidgeting</a:t>
            </a:r>
            <a:r>
              <a:rPr lang="en-US" sz="1050" dirty="0">
                <a:latin typeface="Tahoma" panose="020B0604030504040204" pitchFamily="34" charset="0"/>
                <a:ea typeface="Tahoma" panose="020B0604030504040204" pitchFamily="34" charset="0"/>
              </a:rPr>
              <a:t>,” </a:t>
            </a:r>
            <a:r>
              <a:rPr lang="en-US" sz="1050" i="1" dirty="0">
                <a:latin typeface="Tahoma" panose="020B0604030504040204" pitchFamily="34" charset="0"/>
                <a:ea typeface="Tahoma" panose="020B0604030504040204" pitchFamily="34" charset="0"/>
              </a:rPr>
              <a:t>The Conversation</a:t>
            </a:r>
            <a:r>
              <a:rPr lang="en-US" sz="1050" dirty="0">
                <a:latin typeface="Tahoma" panose="020B0604030504040204" pitchFamily="34" charset="0"/>
                <a:ea typeface="Tahoma" panose="020B0604030504040204" pitchFamily="34" charset="0"/>
              </a:rPr>
              <a:t>, in </a:t>
            </a:r>
            <a:r>
              <a:rPr lang="en-US" sz="1050" i="1" dirty="0">
                <a:latin typeface="Tahoma" panose="020B0604030504040204" pitchFamily="34" charset="0"/>
                <a:ea typeface="Tahoma" panose="020B0604030504040204" pitchFamily="34" charset="0"/>
              </a:rPr>
              <a:t>Neuroscience News</a:t>
            </a:r>
            <a:r>
              <a:rPr lang="en-US" sz="1050" dirty="0">
                <a:latin typeface="Tahoma" panose="020B0604030504040204" pitchFamily="34" charset="0"/>
                <a:ea typeface="Tahoma" panose="020B0604030504040204" pitchFamily="34" charset="0"/>
              </a:rPr>
              <a:t>, 24 May 2017.</a:t>
            </a:r>
          </a:p>
          <a:p>
            <a:pPr marL="173831" indent="-173831">
              <a:lnSpc>
                <a:spcPct val="110000"/>
              </a:lnSpc>
              <a:spcBef>
                <a:spcPts val="450"/>
              </a:spcBef>
              <a:buFont typeface="Arial" panose="020B0604020202020204" pitchFamily="34" charset="0"/>
              <a:buChar char="•"/>
              <a:defRPr/>
            </a:pPr>
            <a:r>
              <a:rPr lang="en-US" sz="1050" dirty="0">
                <a:latin typeface="Tahoma" panose="020B0604030504040204" pitchFamily="34" charset="0"/>
                <a:ea typeface="Tahoma" panose="020B0604030504040204" pitchFamily="34" charset="0"/>
              </a:rPr>
              <a:t>Taylor, Jessica. “</a:t>
            </a:r>
            <a:r>
              <a:rPr lang="en-US" sz="1050" dirty="0">
                <a:latin typeface="Tahoma" panose="020B0604030504040204" pitchFamily="34" charset="0"/>
                <a:ea typeface="Tahoma" panose="020B0604030504040204" pitchFamily="34" charset="0"/>
                <a:hlinkClick r:id="rId11"/>
              </a:rPr>
              <a:t>Amygdala: The powerhouse of emotions</a:t>
            </a:r>
            <a:r>
              <a:rPr lang="en-US" sz="1050" dirty="0">
                <a:latin typeface="Tahoma" panose="020B0604030504040204" pitchFamily="34" charset="0"/>
                <a:ea typeface="Tahoma" panose="020B0604030504040204" pitchFamily="34" charset="0"/>
              </a:rPr>
              <a:t>.” </a:t>
            </a:r>
            <a:r>
              <a:rPr lang="en-US" sz="1050" i="1" dirty="0">
                <a:latin typeface="Tahoma" panose="020B0604030504040204" pitchFamily="34" charset="0"/>
                <a:ea typeface="Tahoma" panose="020B0604030504040204" pitchFamily="34" charset="0"/>
              </a:rPr>
              <a:t>CogniFit</a:t>
            </a:r>
            <a:r>
              <a:rPr lang="en-US" sz="1050" dirty="0">
                <a:latin typeface="Tahoma" panose="020B0604030504040204" pitchFamily="34" charset="0"/>
                <a:ea typeface="Tahoma" panose="020B0604030504040204" pitchFamily="34" charset="0"/>
              </a:rPr>
              <a:t>, 8 Feb. 2018.</a:t>
            </a:r>
          </a:p>
          <a:p>
            <a:pPr marL="173831" indent="-173831" defTabSz="685800">
              <a:lnSpc>
                <a:spcPct val="110000"/>
              </a:lnSpc>
              <a:spcBef>
                <a:spcPts val="450"/>
              </a:spcBef>
              <a:buFont typeface="Arial" panose="020B0604020202020204" pitchFamily="34" charset="0"/>
              <a:buChar char="•"/>
              <a:defRPr/>
            </a:pPr>
            <a:r>
              <a:rPr lang="en-US" sz="1050" dirty="0">
                <a:latin typeface="Tahoma" panose="020B0604030504040204" pitchFamily="34" charset="0"/>
                <a:ea typeface="Tahoma" panose="020B0604030504040204" pitchFamily="34" charset="0"/>
              </a:rPr>
              <a:t>Todd, Lindsey. “</a:t>
            </a:r>
            <a:r>
              <a:rPr lang="en-US" sz="1050" dirty="0">
                <a:latin typeface="Tahoma" panose="020B0604030504040204" pitchFamily="34" charset="0"/>
                <a:ea typeface="Tahoma" panose="020B0604030504040204" pitchFamily="34" charset="0"/>
                <a:hlinkClick r:id="rId12"/>
              </a:rPr>
              <a:t>Can fidget toys be useful for people with anxiety?</a:t>
            </a:r>
            <a:r>
              <a:rPr lang="en-US" sz="1050" dirty="0">
                <a:latin typeface="Tahoma" panose="020B0604030504040204" pitchFamily="34" charset="0"/>
                <a:ea typeface="Tahoma" panose="020B0604030504040204" pitchFamily="34" charset="0"/>
              </a:rPr>
              <a:t>” </a:t>
            </a:r>
            <a:r>
              <a:rPr lang="en-US" sz="1050" i="1" dirty="0">
                <a:latin typeface="Tahoma" panose="020B0604030504040204" pitchFamily="34" charset="0"/>
                <a:ea typeface="Tahoma" panose="020B0604030504040204" pitchFamily="34" charset="0"/>
              </a:rPr>
              <a:t>Medical News Today</a:t>
            </a:r>
            <a:r>
              <a:rPr lang="en-US" sz="1050" dirty="0">
                <a:latin typeface="Tahoma" panose="020B0604030504040204" pitchFamily="34" charset="0"/>
                <a:ea typeface="Tahoma" panose="020B0604030504040204" pitchFamily="34" charset="0"/>
              </a:rPr>
              <a:t>, 29 June 2021.</a:t>
            </a:r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01172F02-E15A-8147-AEBF-BDE09EA64817}"/>
              </a:ext>
            </a:extLst>
          </p:cNvPr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r>
              <a:rPr lang="en-US" dirty="0"/>
              <a:t>Info-Tech Research Group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7B2A50D3-2367-3446-9414-6A2DC6235B85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EE8C57DE-1A3C-DE4B-A738-E42A62AA58C7}" type="slidenum">
              <a:rPr lang="en-US"/>
              <a:pPr/>
              <a:t>52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10167447"/>
      </p:ext>
    </p:extLst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itle 14"/>
          <p:cNvSpPr>
            <a:spLocks noGrp="1"/>
          </p:cNvSpPr>
          <p:nvPr>
            <p:ph type="title"/>
          </p:nvPr>
        </p:nvSpPr>
        <p:spPr>
          <a:xfrm>
            <a:off x="656430" y="57150"/>
            <a:ext cx="8335169" cy="627600"/>
          </a:xfrm>
        </p:spPr>
        <p:txBody>
          <a:bodyPr/>
          <a:lstStyle/>
          <a:p>
            <a:r>
              <a:rPr lang="en-US" dirty="0"/>
              <a:t>Stay Connected -  Phone a Friend!</a:t>
            </a:r>
          </a:p>
        </p:txBody>
      </p:sp>
      <p:sp>
        <p:nvSpPr>
          <p:cNvPr id="11" name="Content Placeholder 10"/>
          <p:cNvSpPr>
            <a:spLocks noGrp="1"/>
          </p:cNvSpPr>
          <p:nvPr>
            <p:ph idx="1"/>
          </p:nvPr>
        </p:nvSpPr>
        <p:spPr>
          <a:xfrm>
            <a:off x="656430" y="742950"/>
            <a:ext cx="8335170" cy="3773016"/>
          </a:xfrm>
        </p:spPr>
        <p:txBody>
          <a:bodyPr>
            <a:normAutofit/>
          </a:bodyPr>
          <a:lstStyle/>
          <a:p>
            <a:pPr>
              <a:spcAft>
                <a:spcPts val="1800"/>
              </a:spcAft>
            </a:pPr>
            <a:r>
              <a:rPr lang="en-US" dirty="0">
                <a:hlinkClick r:id="rId3"/>
              </a:rPr>
              <a:t>Hans@HansEckman.com</a:t>
            </a:r>
            <a:r>
              <a:rPr lang="en-US" dirty="0"/>
              <a:t> </a:t>
            </a:r>
          </a:p>
          <a:p>
            <a:pPr>
              <a:spcAft>
                <a:spcPts val="1800"/>
              </a:spcAft>
            </a:pPr>
            <a:r>
              <a:rPr lang="en-US" dirty="0">
                <a:hlinkClick r:id="rId4"/>
              </a:rPr>
              <a:t>EckmanGuides.com</a:t>
            </a:r>
            <a:endParaRPr lang="en-US" dirty="0"/>
          </a:p>
          <a:p>
            <a:pPr marL="574675" lvl="1" indent="-233363">
              <a:spcAft>
                <a:spcPts val="1800"/>
              </a:spcAft>
            </a:pPr>
            <a:r>
              <a:rPr lang="en-US" sz="1200" dirty="0"/>
              <a:t>Free access to all presentation, interviews, podcasts, and articles</a:t>
            </a:r>
          </a:p>
          <a:p>
            <a:pPr>
              <a:spcAft>
                <a:spcPts val="1800"/>
              </a:spcAft>
            </a:pPr>
            <a:r>
              <a:rPr lang="en-US" sz="1600" dirty="0">
                <a:hlinkClick r:id="rId5"/>
              </a:rPr>
              <a:t>Connect on LinkedIn</a:t>
            </a:r>
            <a:r>
              <a:rPr lang="en-US" sz="1600" dirty="0"/>
              <a:t> </a:t>
            </a:r>
          </a:p>
          <a:p>
            <a:pPr>
              <a:spcAft>
                <a:spcPts val="1800"/>
              </a:spcAft>
            </a:pPr>
            <a:r>
              <a:rPr lang="en-CA" sz="1600" dirty="0">
                <a:hlinkClick r:id="rId6"/>
              </a:rPr>
              <a:t>Eckman Guides on YouTube</a:t>
            </a:r>
            <a:r>
              <a:rPr lang="en-CA" sz="1600" dirty="0"/>
              <a:t>   </a:t>
            </a:r>
          </a:p>
          <a:p>
            <a:pPr>
              <a:spcAft>
                <a:spcPts val="1800"/>
              </a:spcAft>
            </a:pPr>
            <a:r>
              <a:rPr lang="en-CA" sz="1600" dirty="0">
                <a:hlinkClick r:id="rId7"/>
              </a:rPr>
              <a:t>Eckman Guides on Facebook</a:t>
            </a:r>
            <a:r>
              <a:rPr lang="en-CA" sz="1600" dirty="0"/>
              <a:t> </a:t>
            </a:r>
          </a:p>
          <a:p>
            <a:pPr>
              <a:spcAft>
                <a:spcPts val="1800"/>
              </a:spcAft>
            </a:pPr>
            <a:r>
              <a:rPr lang="en-CA" sz="1600" dirty="0">
                <a:hlinkClick r:id="rId8" action="ppaction://hlinkfile"/>
              </a:rPr>
              <a:t>Hans Eckman on Twitter</a:t>
            </a:r>
            <a:endParaRPr lang="en-CA" sz="1600" dirty="0"/>
          </a:p>
        </p:txBody>
      </p:sp>
      <p:sp>
        <p:nvSpPr>
          <p:cNvPr id="17" name="Date Placeholder 16"/>
          <p:cNvSpPr>
            <a:spLocks noGrp="1"/>
          </p:cNvSpPr>
          <p:nvPr>
            <p:ph type="dt" sz="half" idx="2"/>
          </p:nvPr>
        </p:nvSpPr>
        <p:spPr>
          <a:xfrm>
            <a:off x="7152374" y="4924645"/>
            <a:ext cx="1335195" cy="216024"/>
          </a:xfrm>
        </p:spPr>
        <p:txBody>
          <a:bodyPr/>
          <a:lstStyle/>
          <a:p>
            <a:fld id="{05EEDA24-6A49-4055-B2E3-EC54F0C49A2D}" type="datetime3">
              <a:rPr lang="en-US" smtClean="0"/>
              <a:pPr/>
              <a:t>22 September 2026</a:t>
            </a:fld>
            <a:endParaRPr lang="en-US" dirty="0"/>
          </a:p>
        </p:txBody>
      </p:sp>
      <p:sp>
        <p:nvSpPr>
          <p:cNvPr id="18" name="Footer Placeholder 17"/>
          <p:cNvSpPr>
            <a:spLocks noGrp="1"/>
          </p:cNvSpPr>
          <p:nvPr>
            <p:ph type="ftr" sz="quarter" idx="3"/>
          </p:nvPr>
        </p:nvSpPr>
        <p:spPr>
          <a:xfrm>
            <a:off x="2384071" y="4924645"/>
            <a:ext cx="4768303" cy="216024"/>
          </a:xfrm>
        </p:spPr>
        <p:txBody>
          <a:bodyPr/>
          <a:lstStyle/>
          <a:p>
            <a:r>
              <a:rPr lang="en-US" dirty="0"/>
              <a:t>©2021 Hans Eckman  |  EckmanGuides.com</a:t>
            </a:r>
          </a:p>
        </p:txBody>
      </p:sp>
      <p:sp>
        <p:nvSpPr>
          <p:cNvPr id="19" name="Slide Number Placeholder 18"/>
          <p:cNvSpPr>
            <a:spLocks noGrp="1"/>
          </p:cNvSpPr>
          <p:nvPr>
            <p:ph type="sldNum" sz="quarter" idx="4"/>
          </p:nvPr>
        </p:nvSpPr>
        <p:spPr>
          <a:xfrm>
            <a:off x="8502990" y="4925632"/>
            <a:ext cx="486447" cy="216024"/>
          </a:xfrm>
        </p:spPr>
        <p:txBody>
          <a:bodyPr/>
          <a:lstStyle/>
          <a:p>
            <a:fld id="{E1C96F3B-FD60-45FE-B33B-5C1B4868CFE2}" type="slidenum">
              <a:rPr lang="en-US" smtClean="0"/>
              <a:pPr/>
              <a:t>53</a:t>
            </a:fld>
            <a:endParaRPr lang="en-US" dirty="0"/>
          </a:p>
        </p:txBody>
      </p:sp>
      <p:grpSp>
        <p:nvGrpSpPr>
          <p:cNvPr id="3" name="Group 2">
            <a:extLst>
              <a:ext uri="{FF2B5EF4-FFF2-40B4-BE49-F238E27FC236}">
                <a16:creationId xmlns:a16="http://schemas.microsoft.com/office/drawing/2014/main" id="{3BB7F7D9-0DE1-4486-8C62-5FE9A2DD0924}"/>
              </a:ext>
            </a:extLst>
          </p:cNvPr>
          <p:cNvGrpSpPr/>
          <p:nvPr/>
        </p:nvGrpSpPr>
        <p:grpSpPr>
          <a:xfrm>
            <a:off x="6300192" y="2255694"/>
            <a:ext cx="2116416" cy="2260272"/>
            <a:chOff x="6049017" y="2114551"/>
            <a:chExt cx="2370359" cy="2531477"/>
          </a:xfrm>
        </p:grpSpPr>
        <p:pic>
          <p:nvPicPr>
            <p:cNvPr id="16" name="Picture 15"/>
            <p:cNvPicPr>
              <a:picLocks noChangeAspect="1"/>
            </p:cNvPicPr>
            <p:nvPr/>
          </p:nvPicPr>
          <p:blipFill>
            <a:blip r:embed="rId9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6049017" y="2114551"/>
              <a:ext cx="2370359" cy="2362200"/>
            </a:xfrm>
            <a:prstGeom prst="rect">
              <a:avLst/>
            </a:prstGeom>
          </p:spPr>
        </p:pic>
        <p:sp>
          <p:nvSpPr>
            <p:cNvPr id="2" name="TextBox 1">
              <a:extLst>
                <a:ext uri="{FF2B5EF4-FFF2-40B4-BE49-F238E27FC236}">
                  <a16:creationId xmlns:a16="http://schemas.microsoft.com/office/drawing/2014/main" id="{6919E2DC-FF33-46ED-8C66-DC38E9458F24}"/>
                </a:ext>
              </a:extLst>
            </p:cNvPr>
            <p:cNvSpPr txBox="1"/>
            <p:nvPr/>
          </p:nvSpPr>
          <p:spPr>
            <a:xfrm>
              <a:off x="6049017" y="4307474"/>
              <a:ext cx="2370359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1600" dirty="0">
                  <a:latin typeface="Tahoma" panose="020B0604030504040204" pitchFamily="34" charset="0"/>
                  <a:ea typeface="Tahoma" panose="020B0604030504040204" pitchFamily="34" charset="0"/>
                  <a:cs typeface="Tahoma" panose="020B0604030504040204" pitchFamily="34" charset="0"/>
                </a:rPr>
                <a:t>Scan for LinkedIn</a:t>
              </a:r>
              <a:endParaRPr lang="en-CA" sz="16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052785486"/>
      </p:ext>
    </p:extLst>
  </p:cSld>
  <p:clrMapOvr>
    <a:masterClrMapping/>
  </p:clrMapOvr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LIDO_APP_VERSION" val="0.21.0.2123"/>
  <p:tag name="SLIDO_PRESENTATION_ID" val="00000000-0000-0000-0000-000000000000"/>
  <p:tag name="SLIDO_EVENT_UUID" val="caf99467-abe3-418f-b880-f5dfad2f8807"/>
  <p:tag name="SLIDO_EVENT_SECTION_UUID" val="eb18679e-8eed-4305-8acb-d095ffe5a7c2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LIDO_METADATA" val="eyJUaW1lc3RhbXAiOjE3ODkzMjE4Njl9"/>
  <p:tag name="SLIDO_TYPE" val="SlidoPoll"/>
  <p:tag name="SLIDO_POLL_UUID" val="e782d3ae-7c7c-4388-9b8c-f6d422855805"/>
  <p:tag name="SLIDO_TIMELINE" val="W3sicG9sbFF1ZXN0aW9uVXVpZCI6ImIwZjhlMWUwLTFiODEtNGJjNC05ZDdlLTc3YjgxYjkxOTNhMCIsInNob3dSZXN1bHRzIjpmYWxzZSwic2hvd0NvcnJlY3RBbnN3ZXJzIjpmYWxzZSwidm90aW5nTG9ja2VkIjpmYWxzZX0seyJwb2xsUXVlc3Rpb25VdWlkIjoiYjBmOGUxZTAtMWI4MS00YmM0LTlkN2UtNzdiODFiOTE5M2EwIiwic2hvd1Jlc3VsdHMiOnRydWUsInNob3dDb3JyZWN0QW5zd2VycyI6ZmFsc2UsInZvdGluZ0xvY2tlZCI6ZmFsc2V9XQ==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LIDO_ELEMENT" val="interaction_image"/>
  <p:tag name="INTERACTION_TYPE" val="WordCloud"/>
</p:tagLst>
</file>

<file path=ppt/tags/tag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LIDO_ELEMENT" val="title"/>
</p:tagLst>
</file>

<file path=ppt/tags/tag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LIDO_METADATA" val="eyJUaW1lc3RhbXAiOjE3ODkzMjEyMjN9"/>
  <p:tag name="SLIDO_TYPE" val="SlidoPoll"/>
  <p:tag name="SLIDO_POLL_UUID" val="7516514a-d2c8-4569-b398-f780b75e2af8"/>
  <p:tag name="SLIDO_TIMELINE" val="W3sicG9sbFF1ZXN0aW9uVXVpZCI6IjkxYWE0Y2EzLTIwOTItNDgyNi1iN2JlLTY4ZGNmOTkwZDlkYyIsInNob3dSZXN1bHRzIjpmYWxzZSwic2hvd0NvcnJlY3RBbnN3ZXJzIjpmYWxzZSwidm90aW5nTG9ja2VkIjpmYWxzZX0seyJwb2xsUXVlc3Rpb25VdWlkIjoiOTFhYTRjYTMtMjA5Mi00ODI2LWI3YmUtNjhkY2Y5OTBkOWRjIiwic2hvd1Jlc3VsdHMiOnRydWUsInNob3dDb3JyZWN0QW5zd2VycyI6ZmFsc2UsInZvdGluZ0xvY2tlZCI6ZmFsc2V9XQ=="/>
</p:tagLst>
</file>

<file path=ppt/tags/tag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LIDO_ELEMENT" val="interaction_image"/>
  <p:tag name="INTERACTION_TYPE" val="MultipleChoice"/>
</p:tagLst>
</file>

<file path=ppt/tags/tag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LIDO_ELEMENT" val="title"/>
</p:tagLst>
</file>

<file path=ppt/tags/tag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LIDO_METADATA" val="eyJUaW1lc3RhbXAiOjE3ODkzMjIwNjR9"/>
  <p:tag name="SLIDO_TYPE" val="SlidoPoll"/>
  <p:tag name="SLIDO_POLL_UUID" val="3a5baaaa-2c2c-4ca7-a76c-1b5a361f7117"/>
  <p:tag name="SLIDO_TIMELINE" val="W3sicG9sbFF1ZXN0aW9uVXVpZCI6ImFkMTFhOWNlLTk1NTgtNDliOC1iZTM2LTkxOTFmMjFmMWYyZiIsInNob3dSZXN1bHRzIjpmYWxzZSwic2hvd0NvcnJlY3RBbnN3ZXJzIjpmYWxzZSwidm90aW5nTG9ja2VkIjpmYWxzZX0seyJwb2xsUXVlc3Rpb25VdWlkIjoiYWQxMWE5Y2UtOTU1OC00OWI4LWJlMzYtOTE5MWYyMWYxZjJmIiwic2hvd1Jlc3VsdHMiOnRydWUsInNob3dDb3JyZWN0QW5zd2VycyI6ZmFsc2UsInZvdGluZ0xvY2tlZCI6ZmFsc2V9XQ=="/>
</p:tagLst>
</file>

<file path=ppt/tags/tag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LIDO_ELEMENT" val="interaction_image"/>
  <p:tag name="INTERACTION_TYPE" val="MultipleChoice"/>
</p:tagLst>
</file>

<file path=ppt/tags/tag1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LIDO_ELEMENT" val="title"/>
</p:tagLst>
</file>

<file path=ppt/tags/tag1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LIDO_METADATA" val="eyJUaW1lc3RhbXAiOjE3ODkzMjM2MzF9"/>
  <p:tag name="SLIDO_TYPE" val="SlidoPoll"/>
  <p:tag name="SLIDO_POLL_UUID" val="3c75cb7b-3600-4ba3-94ba-5c18280632a8"/>
  <p:tag name="SLIDO_TIMELINE" val="W3sicG9sbFF1ZXN0aW9uVXVpZCI6ImM1YzMwYmU1LWQwNDgtNDU2NS1iNjI4LWU0NDRlNmI5ZjI1OCIsInNob3dSZXN1bHRzIjpmYWxzZSwic2hvd0NvcnJlY3RBbnN3ZXJzIjpmYWxzZSwidm90aW5nTG9ja2VkIjpmYWxzZX0seyJwb2xsUXVlc3Rpb25VdWlkIjoiYzVjMzBiZTUtZDA0OC00NTY1LWI2MjgtZTQ0NGU2YjlmMjU4Iiwic2hvd1Jlc3VsdHMiOnRydWUsInNob3dDb3JyZWN0QW5zd2VycyI6ZmFsc2UsInZvdGluZ0xvY2tlZCI6ZmFsc2V9XQ=="/>
</p:tagLst>
</file>

<file path=ppt/tags/tag1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LIDO_ELEMENT" val="interaction_image"/>
  <p:tag name="INTERACTION_TYPE" val="Ranking"/>
</p:tagLst>
</file>

<file path=ppt/tags/tag1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LIDO_ELEMENT" val="title"/>
</p:tagLst>
</file>

<file path=ppt/tags/tag1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LIDO_METADATA" val="eyJUaW1lc3RhbXAiOjE3ODkzMjQ0NTd9"/>
  <p:tag name="SLIDO_TYPE" val="SlidoPoll"/>
  <p:tag name="SLIDO_POLL_UUID" val="6160cbfe-2bd7-4c60-b270-ccc340af41e2"/>
  <p:tag name="SLIDO_TIMELINE" val="W3sicG9sbFF1ZXN0aW9uVXVpZCI6ImI2YWE1NTExLWVjZTMtNDRmMC04YzFiLTdjOTIxZmUxZGVhYyIsInNob3dSZXN1bHRzIjpmYWxzZSwic2hvd0NvcnJlY3RBbnN3ZXJzIjpmYWxzZSwidm90aW5nTG9ja2VkIjpmYWxzZX0seyJwb2xsUXVlc3Rpb25VdWlkIjoiYjZhYTU1MTEtZWNlMy00NGYwLThjMWItN2M5MjFmZTFkZWFjIiwic2hvd1Jlc3VsdHMiOnRydWUsInNob3dDb3JyZWN0QW5zd2VycyI6ZmFsc2UsInZvdGluZ0xvY2tlZCI6ZmFsc2V9XQ=="/>
</p:tagLst>
</file>

<file path=ppt/tags/tag1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LIDO_ELEMENT" val="interaction_image"/>
  <p:tag name="INTERACTION_TYPE" val="MultipleChoice"/>
</p:tagLst>
</file>

<file path=ppt/tags/tag1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LIDO_ELEMENT" val="title"/>
</p:tagLst>
</file>

<file path=ppt/theme/theme1.xml><?xml version="1.0" encoding="utf-8"?>
<a:theme xmlns:a="http://schemas.openxmlformats.org/drawingml/2006/main" name="Office Theme">
  <a:themeElements>
    <a:clrScheme name="Custom 1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800080"/>
      </a:accent6>
      <a:hlink>
        <a:srgbClr val="F79646"/>
      </a:hlink>
      <a:folHlink>
        <a:srgbClr val="F79646"/>
      </a:folHlink>
    </a:clrScheme>
    <a:fontScheme name="HE - Presentation">
      <a:majorFont>
        <a:latin typeface="Georgia Pro Black"/>
        <a:ea typeface=""/>
        <a:cs typeface=""/>
      </a:majorFont>
      <a:minorFont>
        <a:latin typeface="Tahoma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HE_Eckman_Guides-2020w.potx" id="{AC7F2E3E-EC1E-4F28-B997-3DF7F4081482}" vid="{4E56DA48-9C91-4ED6-992A-F922A7F16470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2585</TotalTime>
  <Words>4736</Words>
  <Application>Microsoft Office PowerPoint</Application>
  <PresentationFormat>On-screen Show (16:9)</PresentationFormat>
  <Paragraphs>545</Paragraphs>
  <Slides>53</Slides>
  <Notes>21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53</vt:i4>
      </vt:variant>
    </vt:vector>
  </HeadingPairs>
  <TitlesOfParts>
    <vt:vector size="59" baseType="lpstr">
      <vt:lpstr>Arial</vt:lpstr>
      <vt:lpstr>Georgia</vt:lpstr>
      <vt:lpstr>Georgia Pro Black</vt:lpstr>
      <vt:lpstr>Lucida Calligraphy</vt:lpstr>
      <vt:lpstr>Tahoma</vt:lpstr>
      <vt:lpstr>Office Theme</vt:lpstr>
      <vt:lpstr>Building Emotional Fitness to Lead During Difficult Times</vt:lpstr>
      <vt:lpstr>PowerPoint Presentation</vt:lpstr>
      <vt:lpstr>Disclaimer and mental health resources</vt:lpstr>
      <vt:lpstr>Ground Rules</vt:lpstr>
      <vt:lpstr>Think About How You Feel Most Workdays</vt:lpstr>
      <vt:lpstr>PowerPoint Presentation</vt:lpstr>
      <vt:lpstr>Stress Test - How Fast Is the Image Spinning?</vt:lpstr>
      <vt:lpstr>The most important factor is  how you face reality and keep moving.</vt:lpstr>
      <vt:lpstr>Activity 1: Workday Energy Audit (15 min)</vt:lpstr>
      <vt:lpstr>Leading Through Uncertainty</vt:lpstr>
      <vt:lpstr>Emotional Fitness</vt:lpstr>
      <vt:lpstr>PowerPoint Presentation</vt:lpstr>
      <vt:lpstr>Why Emotional Fitness Matters</vt:lpstr>
      <vt:lpstr>Stress Response</vt:lpstr>
      <vt:lpstr>Sympathomedullary Pathway (SAM)</vt:lpstr>
      <vt:lpstr>PowerPoint Presentation</vt:lpstr>
      <vt:lpstr>Hypothalamic Pituitary-Adrenal (HPA)</vt:lpstr>
      <vt:lpstr>Consequences of Long-term Stress</vt:lpstr>
      <vt:lpstr>PowerPoint Presentation</vt:lpstr>
      <vt:lpstr>Activity 2: Map Your Stress Signature (15 min)</vt:lpstr>
      <vt:lpstr>Mindfulness</vt:lpstr>
      <vt:lpstr>Mindfulness</vt:lpstr>
      <vt:lpstr>Activity 3: Applying Mindfulness to common triggers (15 min)</vt:lpstr>
      <vt:lpstr>Emotional Validation</vt:lpstr>
      <vt:lpstr>Activity 4: Name It to Tame It (15 min)</vt:lpstr>
      <vt:lpstr>Processing stimuli - meet your amygdala</vt:lpstr>
      <vt:lpstr>Trigger a happier amygdala</vt:lpstr>
      <vt:lpstr>Toys improve performance</vt:lpstr>
      <vt:lpstr>PowerPoint Presentation</vt:lpstr>
      <vt:lpstr>Activity 5: Fidget Lab (10 min)</vt:lpstr>
      <vt:lpstr>PowerPoint Presentation</vt:lpstr>
      <vt:lpstr>Perception: Who has an ideal, healthy body?</vt:lpstr>
      <vt:lpstr>PowerPoint Presentation</vt:lpstr>
      <vt:lpstr>Battle bias with Cognitive Restructuring</vt:lpstr>
      <vt:lpstr>Cognitive Restructuring - Techniques </vt:lpstr>
      <vt:lpstr>Activity 6: Cognitive Restructuring Role-Playing (15 min)</vt:lpstr>
      <vt:lpstr>Leading Through Uncertainty</vt:lpstr>
      <vt:lpstr>Volume Isn’t Reality</vt:lpstr>
      <vt:lpstr>Escape the Echo Chamber</vt:lpstr>
      <vt:lpstr>Serenity Poem Applied</vt:lpstr>
      <vt:lpstr>Be Prepared to Reduce Stress and Fear</vt:lpstr>
      <vt:lpstr>Two Techniques For Better Preparation </vt:lpstr>
      <vt:lpstr>Activity 7: Rehearse the Conversation You Are Dreading (15 min)</vt:lpstr>
      <vt:lpstr>Use Breathing to Center Yourself</vt:lpstr>
      <vt:lpstr>PowerPoint Presentation</vt:lpstr>
      <vt:lpstr>Stay Connected -  Phone a Friend!</vt:lpstr>
      <vt:lpstr>PowerPoint Presentation</vt:lpstr>
      <vt:lpstr>PowerPoint Presentation</vt:lpstr>
      <vt:lpstr>References and Additional Resources (In no order)</vt:lpstr>
      <vt:lpstr>References and Additional Resources (In no order)</vt:lpstr>
      <vt:lpstr>References and Additional Resources (In no order)</vt:lpstr>
      <vt:lpstr>References - Sensory Toys</vt:lpstr>
      <vt:lpstr>Stay Connected -  Phone a Friend!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Building Emotional Fitness to Lead During Difficult Times</dc:title>
  <dc:creator>Hans Eckman</dc:creator>
  <cp:lastModifiedBy>Hans Eckman</cp:lastModifiedBy>
  <cp:revision>154</cp:revision>
  <cp:lastPrinted>2026-09-13T17:37:35Z</cp:lastPrinted>
  <dcterms:created xsi:type="dcterms:W3CDTF">2020-10-28T13:13:56Z</dcterms:created>
  <dcterms:modified xsi:type="dcterms:W3CDTF">2026-09-22T14:20:32Z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MSIP_Label_7d24214e-5322-4789-8422-cbe411bc3a74_Enabled">
    <vt:lpwstr>true</vt:lpwstr>
  </property>
  <property fmtid="{D5CDD505-2E9C-101B-9397-08002B2CF9AE}" pid="3" name="MSIP_Label_7d24214e-5322-4789-8422-cbe411bc3a74_SetDate">
    <vt:lpwstr>2021-10-14T12:07:31Z</vt:lpwstr>
  </property>
  <property fmtid="{D5CDD505-2E9C-101B-9397-08002B2CF9AE}" pid="4" name="MSIP_Label_7d24214e-5322-4789-8422-cbe411bc3a74_Method">
    <vt:lpwstr>Privileged</vt:lpwstr>
  </property>
  <property fmtid="{D5CDD505-2E9C-101B-9397-08002B2CF9AE}" pid="5" name="MSIP_Label_7d24214e-5322-4789-8422-cbe411bc3a74_Name">
    <vt:lpwstr>7d24214e-5322-4789-8422-cbe411bc3a74</vt:lpwstr>
  </property>
  <property fmtid="{D5CDD505-2E9C-101B-9397-08002B2CF9AE}" pid="6" name="MSIP_Label_7d24214e-5322-4789-8422-cbe411bc3a74_SiteId">
    <vt:lpwstr>113d1920-a1e0-48cf-a70a-868cbb03f3f6</vt:lpwstr>
  </property>
  <property fmtid="{D5CDD505-2E9C-101B-9397-08002B2CF9AE}" pid="7" name="MSIP_Label_7d24214e-5322-4789-8422-cbe411bc3a74_ActionId">
    <vt:lpwstr>fdc17b86-7c5c-48de-b499-e87d89463b4c</vt:lpwstr>
  </property>
  <property fmtid="{D5CDD505-2E9C-101B-9397-08002B2CF9AE}" pid="8" name="MSIP_Label_7d24214e-5322-4789-8422-cbe411bc3a74_ContentBits">
    <vt:lpwstr>0</vt:lpwstr>
  </property>
  <property fmtid="{D5CDD505-2E9C-101B-9397-08002B2CF9AE}" pid="9" name="SlidoAppVersion">
    <vt:lpwstr>0.21.0.2123</vt:lpwstr>
  </property>
</Properties>
</file>