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54" r:id="rId2"/>
    <p:sldId id="472" r:id="rId3"/>
  </p:sldIdLst>
  <p:sldSz cx="9144000" cy="5143500" type="screen16x9"/>
  <p:notesSz cx="7004050" cy="929005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D7E2EE0F-7CE7-498B-9F0E-461E2F223BC0}">
          <p14:sldIdLst/>
        </p14:section>
        <p14:section name="Embrace the Exestential Dread" id="{8F700849-F64B-4151-8FC9-0963436F8057}">
          <p14:sldIdLst/>
        </p14:section>
        <p14:section name="Psychology of stress" id="{0F587E99-ABB7-4C26-8DE4-8B157B6779E9}">
          <p14:sldIdLst/>
        </p14:section>
        <p14:section name="Mindfulness" id="{0BD536C6-6123-4EE5-9A9C-96F6A2CC2287}">
          <p14:sldIdLst/>
        </p14:section>
        <p14:section name="Sensory Toys" id="{8B34283F-47B6-3C4C-81B2-2E35177895A6}">
          <p14:sldIdLst/>
        </p14:section>
        <p14:section name="Cognitive Restructuring" id="{5FD43599-7B23-42C0-BBCE-9E4C565B9C7D}">
          <p14:sldIdLst/>
        </p14:section>
        <p14:section name="Leading Through Uncertainty" id="{F0AC3AB4-8ACC-4E6E-835D-995EB0F4323D}">
          <p14:sldIdLst/>
        </p14:section>
        <p14:section name="Conclusion and Connect" id="{A0E5EE0C-43C7-4C0E-9BDE-BB047BD63CC7}">
          <p14:sldIdLst/>
        </p14:section>
        <p14:section name="Additional Information" id="{FAC452B3-CC8A-45E9-80DF-434D75A7395C}">
          <p14:sldIdLst>
            <p14:sldId id="454"/>
            <p14:sldId id="47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6" userDrawn="1">
          <p15:clr>
            <a:srgbClr val="A4A3A4"/>
          </p15:clr>
        </p15:guide>
        <p15:guide id="2" pos="2206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C1C4988-18FA-7C87-E6CC-F141811315F8}" name="Hans Eckman" initials="HE" userId="S::heckman@infotech.com::d1dd2e50-943e-49d8-ae27-3f54400ed79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CC950E-CA93-4874-A277-4D573D56C268}" v="3" dt="2026-09-21T21:54:10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20" autoAdjust="0"/>
    <p:restoredTop sz="82961" autoAdjust="0"/>
  </p:normalViewPr>
  <p:slideViewPr>
    <p:cSldViewPr>
      <p:cViewPr varScale="1">
        <p:scale>
          <a:sx n="111" d="100"/>
          <a:sy n="111" d="100"/>
        </p:scale>
        <p:origin x="264" y="10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0"/>
      </p:cViewPr>
      <p:guideLst>
        <p:guide orient="horz" pos="2926"/>
        <p:guide pos="220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s Eckman" userId="d1dd2e50-943e-49d8-ae27-3f54400ed793" providerId="ADAL" clId="{D09AFF6C-0484-494E-B582-C8E412B96A27}"/>
    <pc:docChg chg="addSld modSld">
      <pc:chgData name="Hans Eckman" userId="d1dd2e50-943e-49d8-ae27-3f54400ed793" providerId="ADAL" clId="{D09AFF6C-0484-494E-B582-C8E412B96A27}" dt="2026-09-21T21:54:07.056" v="1"/>
      <pc:docMkLst>
        <pc:docMk/>
      </pc:docMkLst>
      <pc:sldChg chg="modSp add">
        <pc:chgData name="Hans Eckman" userId="d1dd2e50-943e-49d8-ae27-3f54400ed793" providerId="ADAL" clId="{D09AFF6C-0484-494E-B582-C8E412B96A27}" dt="2026-09-21T21:54:07.056" v="1"/>
        <pc:sldMkLst>
          <pc:docMk/>
          <pc:sldMk cId="2851831671" sldId="472"/>
        </pc:sldMkLst>
        <pc:spChg chg="mod">
          <ac:chgData name="Hans Eckman" userId="d1dd2e50-943e-49d8-ae27-3f54400ed793" providerId="ADAL" clId="{D09AFF6C-0484-494E-B582-C8E412B96A27}" dt="2026-09-21T21:54:07.056" v="1"/>
          <ac:spMkLst>
            <pc:docMk/>
            <pc:sldMk cId="2851831671" sldId="472"/>
            <ac:spMk id="2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5E153219-A11D-44FA-A4C1-23D5A4C88BD6}" type="datetimeFigureOut">
              <a:rPr lang="en-US" smtClean="0">
                <a:latin typeface="Tahoma" panose="020B0604030504040204" pitchFamily="34" charset="0"/>
              </a:rPr>
              <a:t>9/21/2026</a:t>
            </a:fld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 dirty="0">
              <a:latin typeface="Tahoma" panose="020B060403050404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2DF8E892-20F9-4673-84D5-A75C7F24EEB1}" type="slidenum">
              <a:rPr lang="en-US" smtClean="0">
                <a:latin typeface="Tahoma" panose="020B0604030504040204" pitchFamily="34" charset="0"/>
              </a:rPr>
              <a:t>‹#›</a:t>
            </a:fld>
            <a:endParaRPr lang="en-US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363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116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5363F35D-D6F0-4CEB-9504-97DF65DD0E30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4375" y="1160463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5" y="4470837"/>
            <a:ext cx="5603240" cy="3657957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7341" y="8823936"/>
            <a:ext cx="3035088" cy="466115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47147A95-7091-40A4-AB29-17FA72777D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37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D:\PresPro\Templates\Content Update\2015\Transparent-Curve-TLE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6350" y="1523207"/>
            <a:ext cx="9150350" cy="30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PresPro\Templates\Content Update\2015\Transparent-Curve-TLE.png"/>
          <p:cNvPicPr>
            <a:picLocks noChangeAspect="1" noChangeArrowheads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-6350" y="931068"/>
            <a:ext cx="9153524" cy="302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7357" y="1529757"/>
            <a:ext cx="8269287" cy="1371600"/>
          </a:xfrm>
        </p:spPr>
        <p:txBody>
          <a:bodyPr anchor="ctr"/>
          <a:lstStyle>
            <a:lvl1pPr algn="ctr">
              <a:defRPr sz="4000" b="1" cap="all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37357" y="2893817"/>
            <a:ext cx="8269287" cy="599679"/>
          </a:xfrm>
        </p:spPr>
        <p:txBody>
          <a:bodyPr anchor="ctr"/>
          <a:lstStyle>
            <a:lvl1pPr marL="0" indent="0" algn="ctr">
              <a:buNone/>
              <a:defRPr sz="2000" b="1">
                <a:solidFill>
                  <a:srgbClr val="336600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6AE92C-4C8C-43F3-AFF7-9AF63ABA9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1842" y="4837051"/>
            <a:ext cx="5540317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pic>
        <p:nvPicPr>
          <p:cNvPr id="16" name="Picture 15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2D835158-44E6-4F07-9B53-7BC44CA69C5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09" y="4784313"/>
            <a:ext cx="1174407" cy="299339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0E9BE64-4162-4CAA-8167-69473E466D5B}"/>
              </a:ext>
            </a:extLst>
          </p:cNvPr>
          <p:cNvSpPr txBox="1">
            <a:spLocks/>
          </p:cNvSpPr>
          <p:nvPr userDrawn="1"/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©2020 Hans Eckman  |  EckmanGuides.com  |  @HansEckman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53583212-13C0-402C-9123-7502D678108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37357" y="3493495"/>
            <a:ext cx="8269287" cy="52546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1">
                <a:solidFill>
                  <a:srgbClr val="336600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356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D:\PresPro\Templates\Content Update\2015\Transparent-Curve-TLE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37357" y="133350"/>
            <a:ext cx="8269287" cy="1371600"/>
          </a:xfrm>
        </p:spPr>
        <p:txBody>
          <a:bodyPr anchor="t"/>
          <a:lstStyle>
            <a:lvl1pPr algn="ctr">
              <a:defRPr sz="4000" b="1" cap="all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37357" y="1504950"/>
            <a:ext cx="8269287" cy="1125140"/>
          </a:xfrm>
        </p:spPr>
        <p:txBody>
          <a:bodyPr anchor="b"/>
          <a:lstStyle>
            <a:lvl1pPr marL="0" indent="0" algn="ctr">
              <a:buNone/>
              <a:defRPr sz="2000" b="1">
                <a:solidFill>
                  <a:srgbClr val="336600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picture containing drawing, plate&#10;&#10;Description automatically generated">
            <a:extLst>
              <a:ext uri="{FF2B5EF4-FFF2-40B4-BE49-F238E27FC236}">
                <a16:creationId xmlns:a16="http://schemas.microsoft.com/office/drawing/2014/main" id="{D6401BB2-EBA5-4558-9A20-E7C625C5EF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09" y="4784313"/>
            <a:ext cx="1174407" cy="299339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6066D6E-236F-4740-9303-E0D9E4D8D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200150"/>
            <a:ext cx="8269287" cy="1371600"/>
          </a:xfrm>
        </p:spPr>
        <p:txBody>
          <a:bodyPr anchor="t"/>
          <a:lstStyle>
            <a:lvl1pPr algn="ctr">
              <a:defRPr sz="4000" b="1" cap="all">
                <a:solidFill>
                  <a:srgbClr val="33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71750"/>
            <a:ext cx="8269287" cy="1125140"/>
          </a:xfrm>
        </p:spPr>
        <p:txBody>
          <a:bodyPr anchor="b"/>
          <a:lstStyle>
            <a:lvl1pPr marL="0" indent="0" algn="ctr">
              <a:buNone/>
              <a:defRPr sz="2000" b="1">
                <a:solidFill>
                  <a:srgbClr val="336600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76D861F-F6FF-4782-8720-19B8FB718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8FBD95E-541E-472C-9B67-3A6EC0C97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DC81108-46EB-496F-8323-1B5937F3B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034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 b="1"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534400" cy="3773016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87CCB6F-BE4B-43CB-89E7-5416739E5D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21EFCF9-4415-40B2-AB03-4F9B13633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7CA097A-C980-4E47-B255-1E48A5944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C310E17-2335-4D27-8974-920EA9A88B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4557396"/>
            <a:ext cx="853440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3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>
            <a:lvl1pPr>
              <a:defRPr lang="en-US" sz="2800" b="1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71550"/>
            <a:ext cx="4206240" cy="374441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5360" y="771550"/>
            <a:ext cx="4206240" cy="374441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FD14ED8-7119-499C-8FF9-10A1FBCC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F34E070-2E16-4D5D-96DF-5B777D033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A0879C-C1F8-4ABD-89A2-7237C4AD6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46D2CBA-E8C2-432F-B141-9A4C2423CBF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785360" y="4544672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15C4D63-D03D-4F62-8F06-3F18F89867F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7200" y="4544672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76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>
            <a:lvl1pPr>
              <a:defRPr lang="en-US" sz="2800" b="1"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71550"/>
            <a:ext cx="4206240" cy="396044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200"/>
            </a:lvl1pPr>
            <a:lvl2pPr>
              <a:spcAft>
                <a:spcPts val="600"/>
              </a:spcAft>
              <a:defRPr sz="1200"/>
            </a:lvl2pPr>
            <a:lvl3pPr>
              <a:spcAft>
                <a:spcPts val="600"/>
              </a:spcAft>
              <a:defRPr sz="1200"/>
            </a:lvl3pPr>
            <a:lvl4pPr>
              <a:spcAft>
                <a:spcPts val="600"/>
              </a:spcAft>
              <a:defRPr sz="1200"/>
            </a:lvl4pPr>
            <a:lvl5pPr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5360" y="771550"/>
            <a:ext cx="4206240" cy="3960440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1200"/>
            </a:lvl1pPr>
            <a:lvl2pPr>
              <a:spcAft>
                <a:spcPts val="600"/>
              </a:spcAft>
              <a:defRPr sz="1200"/>
            </a:lvl2pPr>
            <a:lvl3pPr>
              <a:spcAft>
                <a:spcPts val="600"/>
              </a:spcAft>
              <a:defRPr sz="1200"/>
            </a:lvl3pPr>
            <a:lvl4pPr>
              <a:spcAft>
                <a:spcPts val="600"/>
              </a:spcAft>
              <a:defRPr sz="1200"/>
            </a:lvl4pPr>
            <a:lvl5pPr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FD14ED8-7119-499C-8FF9-10A1FBCC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F34E070-2E16-4D5D-96DF-5B777D033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A0879C-C1F8-4ABD-89A2-7237C4AD6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8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2800" b="1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64572"/>
            <a:ext cx="4206240" cy="335139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785360" y="1164572"/>
            <a:ext cx="4206240" cy="335139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457200" y="684750"/>
            <a:ext cx="420624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5360" y="684750"/>
            <a:ext cx="4206240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7262990-5A48-43EA-BEF9-3D4B53BA975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0252673-20C7-44ED-835B-98E15AD4545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8B550E49-018E-4B61-9496-EDCAA494A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706DC22-F8A7-4955-BAB6-19646EE4EC7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5360" y="4549019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6F4C6EC-4144-4D83-B9D8-26917769847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7200" y="4549019"/>
            <a:ext cx="42062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48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>
            <a:lvl1pPr>
              <a:defRPr lang="en-US" sz="2800" b="1" dirty="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95C7C7-F318-442C-BB97-893E597B99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09899C-F814-470F-AD6C-97BB0A1AF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228092-7A3E-4C98-B40A-0BA1D1BBE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F31DE03-DCE1-4CC5-AC58-7A785F2E48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4557396"/>
            <a:ext cx="853440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7131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FB8EB2-E010-46B1-BFDB-E29B6E3DCB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D136169-9CEC-43D8-B78E-9B35E89ED4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C2B67F-51AD-4426-A797-E2221601B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71595D2-BA84-4A52-B28E-336AE3AED1A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1560" y="4557396"/>
            <a:ext cx="8380040" cy="246602"/>
          </a:xfrm>
        </p:spPr>
        <p:txBody>
          <a:bodyPr>
            <a:normAutofit/>
          </a:bodyPr>
          <a:lstStyle>
            <a:lvl1pPr marL="0" indent="0" algn="r">
              <a:spcBef>
                <a:spcPts val="0"/>
              </a:spcBef>
              <a:spcAft>
                <a:spcPts val="1200"/>
              </a:spcAft>
              <a:buNone/>
              <a:defRPr sz="800"/>
            </a:lvl1pPr>
            <a:lvl2pPr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spcBef>
                <a:spcPts val="0"/>
              </a:spcBef>
              <a:spcAft>
                <a:spcPts val="600"/>
              </a:spcAft>
              <a:defRPr sz="1600"/>
            </a:lvl3pPr>
            <a:lvl4pPr>
              <a:spcBef>
                <a:spcPts val="0"/>
              </a:spcBef>
              <a:spcAft>
                <a:spcPts val="600"/>
              </a:spcAft>
              <a:defRPr sz="1400"/>
            </a:lvl4pPr>
            <a:lvl5pPr>
              <a:spcBef>
                <a:spcPts val="0"/>
              </a:spcBef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836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9173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0A603-5F7A-4DC2-BE16-804171D78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B4490A-3085-491C-9CFD-6F23794CB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B8A6E-5EF5-453D-99F2-5F211D71E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87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0350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PresPro\Templates\Content Update\2015\Transparent-Curve-TXT2.png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200" y="0"/>
            <a:ext cx="9165771" cy="515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534400" cy="62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42950"/>
            <a:ext cx="8534400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431" y="4767924"/>
            <a:ext cx="1172369" cy="390790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6948264" y="4837051"/>
            <a:ext cx="144436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1D6050-2CA6-4712-B2FE-919A8888FF31}" type="datetime3">
              <a:rPr lang="en-US" smtClean="0"/>
              <a:pPr/>
              <a:t>21 September 2026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83768" y="4837051"/>
            <a:ext cx="4176464" cy="246601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©2020 Hans Eckman  |  EckmanGuides.com  |  @HansEckman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2627" y="4837051"/>
            <a:ext cx="598973" cy="246601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33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1C96F3B-FD60-45FE-B33B-5C1B4868CF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91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1" r:id="rId3"/>
    <p:sldLayoutId id="2147483650" r:id="rId4"/>
    <p:sldLayoutId id="2147483652" r:id="rId5"/>
    <p:sldLayoutId id="2147483674" r:id="rId6"/>
    <p:sldLayoutId id="2147483653" r:id="rId7"/>
    <p:sldLayoutId id="2147483654" r:id="rId8"/>
    <p:sldLayoutId id="2147483655" r:id="rId9"/>
    <p:sldLayoutId id="2147483673" r:id="rId10"/>
    <p:sldLayoutId id="2147483675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nvas Block 21"/>
          <p:cNvSpPr/>
          <p:nvPr/>
        </p:nvSpPr>
        <p:spPr>
          <a:xfrm>
            <a:off x="454962" y="273926"/>
            <a:ext cx="3931920" cy="2212362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1. Workday Energy Audit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Two moments that drain me / two that energize me:</a:t>
            </a:r>
          </a:p>
        </p:txBody>
      </p:sp>
      <p:sp>
        <p:nvSpPr>
          <p:cNvPr id="22" name="Canvas Block 22"/>
          <p:cNvSpPr/>
          <p:nvPr/>
        </p:nvSpPr>
        <p:spPr>
          <a:xfrm>
            <a:off x="4757118" y="273926"/>
            <a:ext cx="3931920" cy="2212362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2. </a:t>
            </a:r>
            <a:r>
              <a:rPr lang="en-US" sz="1200" b="1" dirty="0"/>
              <a:t>My Stress Signature 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Body, mood, and behavior signs + the triggers that set them off:</a:t>
            </a:r>
          </a:p>
        </p:txBody>
      </p:sp>
      <p:sp>
        <p:nvSpPr>
          <p:cNvPr id="23" name="Canvas Block 23"/>
          <p:cNvSpPr/>
          <p:nvPr/>
        </p:nvSpPr>
        <p:spPr>
          <a:xfrm>
            <a:off x="448241" y="2571750"/>
            <a:ext cx="3931920" cy="2212362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171450" indent="-171450"/>
            <a:r>
              <a:rPr lang="en-US" sz="1200" b="1" dirty="0">
                <a:solidFill>
                  <a:schemeClr val="tx1"/>
                </a:solidFill>
              </a:rPr>
              <a:t>3. </a:t>
            </a:r>
            <a:r>
              <a:rPr lang="en-US" sz="1200" b="1" dirty="0"/>
              <a:t>Applying Mindfulness to Common Triggers</a:t>
            </a:r>
            <a:endParaRPr lang="en-US" sz="1200" b="1" dirty="0">
              <a:solidFill>
                <a:schemeClr val="tx1"/>
              </a:solidFill>
            </a:endParaRPr>
          </a:p>
          <a:p>
            <a:r>
              <a:rPr lang="en-US" sz="1000" dirty="0"/>
              <a:t>For each awareness area, how can I accept and neutralize my reaction</a:t>
            </a:r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Thoughts: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Feelings: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Mood:</a:t>
            </a: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Body:</a:t>
            </a:r>
          </a:p>
        </p:txBody>
      </p:sp>
      <p:sp>
        <p:nvSpPr>
          <p:cNvPr id="24" name="Canvas Block 24"/>
          <p:cNvSpPr/>
          <p:nvPr/>
        </p:nvSpPr>
        <p:spPr>
          <a:xfrm>
            <a:off x="4763841" y="2571750"/>
            <a:ext cx="3931920" cy="2212362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4. </a:t>
            </a:r>
            <a:r>
              <a:rPr lang="en-US" sz="1200" b="1" dirty="0"/>
              <a:t>Name It to Tame It </a:t>
            </a:r>
            <a:endParaRPr lang="en-US" sz="1200" b="1" dirty="0">
              <a:solidFill>
                <a:schemeClr val="tx1"/>
              </a:solidFill>
            </a:endParaRPr>
          </a:p>
          <a:p>
            <a:r>
              <a:rPr lang="en-US" sz="1000" dirty="0">
                <a:solidFill>
                  <a:schemeClr val="tx1">
                    <a:alpha val="70000"/>
                  </a:schemeClr>
                </a:solidFill>
              </a:rPr>
              <a:t>What I say to myself and others instead of pushing a feeling away: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nvas Block 21"/>
          <p:cNvSpPr/>
          <p:nvPr/>
        </p:nvSpPr>
        <p:spPr>
          <a:xfrm>
            <a:off x="454962" y="273926"/>
            <a:ext cx="3931920" cy="2212362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5. My Focus Tools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Fidget or movement input that settles me + rotation plan:</a:t>
            </a:r>
          </a:p>
        </p:txBody>
      </p:sp>
      <p:sp>
        <p:nvSpPr>
          <p:cNvPr id="22" name="Canvas Block 22"/>
          <p:cNvSpPr/>
          <p:nvPr/>
        </p:nvSpPr>
        <p:spPr>
          <a:xfrm>
            <a:off x="4757118" y="273926"/>
            <a:ext cx="3931920" cy="2212362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6. Cognitive Restructuring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Distorted thought -&gt; evidence -&gt; replacement thought:</a:t>
            </a:r>
          </a:p>
        </p:txBody>
      </p:sp>
      <p:sp>
        <p:nvSpPr>
          <p:cNvPr id="23" name="Canvas Block 23"/>
          <p:cNvSpPr/>
          <p:nvPr/>
        </p:nvSpPr>
        <p:spPr>
          <a:xfrm>
            <a:off x="448241" y="2571750"/>
            <a:ext cx="3931920" cy="2212362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tx1">
                <a:alpha val="45000"/>
              </a:schemeClr>
            </a:solidFill>
          </a:ln>
        </p:spPr>
        <p:txBody>
          <a:bodyPr lIns="91440" tIns="54864" rIns="91440" bIns="4572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7. My Rehearsal Script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My Rehearsal Script and Success Visualization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70000"/>
                  </a:prstClr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518316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1.0.2123"/>
  <p:tag name="SLIDO_PRESENTATION_ID" val="00000000-0000-0000-0000-000000000000"/>
  <p:tag name="SLIDO_EVENT_UUID" val="caf99467-abe3-418f-b880-f5dfad2f8807"/>
  <p:tag name="SLIDO_EVENT_SECTION_UUID" val="eb18679e-8eed-4305-8acb-d095ffe5a7c2"/>
</p:tagLst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800080"/>
      </a:accent6>
      <a:hlink>
        <a:srgbClr val="F79646"/>
      </a:hlink>
      <a:folHlink>
        <a:srgbClr val="F79646"/>
      </a:folHlink>
    </a:clrScheme>
    <a:fontScheme name="HE - Presentation">
      <a:majorFont>
        <a:latin typeface="Georgia Pro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_Eckman_Guides-2020w.potx" id="{AC7F2E3E-EC1E-4F28-B997-3DF7F4081482}" vid="{4E56DA48-9C91-4ED6-992A-F922A7F164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2548</TotalTime>
  <Words>126</Words>
  <Application>Microsoft Office PowerPoint</Application>
  <PresentationFormat>On-screen Show (16:9)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Georgia</vt:lpstr>
      <vt:lpstr>Tahoma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Emotional Fitness to Lead During Difficult Times</dc:title>
  <dc:creator>Hans Eckman</dc:creator>
  <cp:lastModifiedBy>Hans Eckman</cp:lastModifiedBy>
  <cp:revision>154</cp:revision>
  <cp:lastPrinted>2026-09-13T17:37:35Z</cp:lastPrinted>
  <dcterms:created xsi:type="dcterms:W3CDTF">2020-10-28T13:13:56Z</dcterms:created>
  <dcterms:modified xsi:type="dcterms:W3CDTF">2026-09-21T21:54:25Z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d24214e-5322-4789-8422-cbe411bc3a74_Enabled">
    <vt:lpwstr>true</vt:lpwstr>
  </property>
  <property fmtid="{D5CDD505-2E9C-101B-9397-08002B2CF9AE}" pid="3" name="MSIP_Label_7d24214e-5322-4789-8422-cbe411bc3a74_SetDate">
    <vt:lpwstr>2021-10-14T12:07:31Z</vt:lpwstr>
  </property>
  <property fmtid="{D5CDD505-2E9C-101B-9397-08002B2CF9AE}" pid="4" name="MSIP_Label_7d24214e-5322-4789-8422-cbe411bc3a74_Method">
    <vt:lpwstr>Privileged</vt:lpwstr>
  </property>
  <property fmtid="{D5CDD505-2E9C-101B-9397-08002B2CF9AE}" pid="5" name="MSIP_Label_7d24214e-5322-4789-8422-cbe411bc3a74_Name">
    <vt:lpwstr>7d24214e-5322-4789-8422-cbe411bc3a74</vt:lpwstr>
  </property>
  <property fmtid="{D5CDD505-2E9C-101B-9397-08002B2CF9AE}" pid="6" name="MSIP_Label_7d24214e-5322-4789-8422-cbe411bc3a74_SiteId">
    <vt:lpwstr>113d1920-a1e0-48cf-a70a-868cbb03f3f6</vt:lpwstr>
  </property>
  <property fmtid="{D5CDD505-2E9C-101B-9397-08002B2CF9AE}" pid="7" name="MSIP_Label_7d24214e-5322-4789-8422-cbe411bc3a74_ActionId">
    <vt:lpwstr>fdc17b86-7c5c-48de-b499-e87d89463b4c</vt:lpwstr>
  </property>
  <property fmtid="{D5CDD505-2E9C-101B-9397-08002B2CF9AE}" pid="8" name="MSIP_Label_7d24214e-5322-4789-8422-cbe411bc3a74_ContentBits">
    <vt:lpwstr>0</vt:lpwstr>
  </property>
  <property fmtid="{D5CDD505-2E9C-101B-9397-08002B2CF9AE}" pid="9" name="SlidoAppVersion">
    <vt:lpwstr>0.21.0.2123</vt:lpwstr>
  </property>
</Properties>
</file>