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charts/chart1.xml" ContentType="application/vnd.openxmlformats-officedocument.drawingml.chart+xml"/>
  <Override PartName="/ppt/charts/chart2.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8"/>
  </p:notesMasterIdLst>
  <p:handoutMasterIdLst>
    <p:handoutMasterId r:id="rId59"/>
  </p:handoutMasterIdLst>
  <p:sldIdLst>
    <p:sldId id="256" r:id="rId2"/>
    <p:sldId id="446" r:id="rId3"/>
    <p:sldId id="443" r:id="rId4"/>
    <p:sldId id="319" r:id="rId5"/>
    <p:sldId id="259" r:id="rId6"/>
    <p:sldId id="317" r:id="rId7"/>
    <p:sldId id="264" r:id="rId8"/>
    <p:sldId id="262" r:id="rId9"/>
    <p:sldId id="282" r:id="rId10"/>
    <p:sldId id="304" r:id="rId11"/>
    <p:sldId id="289" r:id="rId12"/>
    <p:sldId id="301" r:id="rId13"/>
    <p:sldId id="302" r:id="rId14"/>
    <p:sldId id="303" r:id="rId15"/>
    <p:sldId id="2145707645" r:id="rId16"/>
    <p:sldId id="2145707641" r:id="rId17"/>
    <p:sldId id="279" r:id="rId18"/>
    <p:sldId id="272" r:id="rId19"/>
    <p:sldId id="298" r:id="rId20"/>
    <p:sldId id="299" r:id="rId21"/>
    <p:sldId id="273" r:id="rId22"/>
    <p:sldId id="2145707646" r:id="rId23"/>
    <p:sldId id="266" r:id="rId24"/>
    <p:sldId id="275" r:id="rId25"/>
    <p:sldId id="278" r:id="rId26"/>
    <p:sldId id="285" r:id="rId27"/>
    <p:sldId id="310" r:id="rId28"/>
    <p:sldId id="294" r:id="rId29"/>
    <p:sldId id="274" r:id="rId30"/>
    <p:sldId id="2145707638" r:id="rId31"/>
    <p:sldId id="281" r:id="rId32"/>
    <p:sldId id="2145707643" r:id="rId33"/>
    <p:sldId id="2145707639" r:id="rId34"/>
    <p:sldId id="283" r:id="rId35"/>
    <p:sldId id="292" r:id="rId36"/>
    <p:sldId id="2145707640" r:id="rId37"/>
    <p:sldId id="280" r:id="rId38"/>
    <p:sldId id="320" r:id="rId39"/>
    <p:sldId id="309" r:id="rId40"/>
    <p:sldId id="321" r:id="rId41"/>
    <p:sldId id="2145707634" r:id="rId42"/>
    <p:sldId id="2145707630" r:id="rId43"/>
    <p:sldId id="2145707631" r:id="rId44"/>
    <p:sldId id="2145707632" r:id="rId45"/>
    <p:sldId id="2145707633" r:id="rId46"/>
    <p:sldId id="2145707635" r:id="rId47"/>
    <p:sldId id="286" r:id="rId48"/>
    <p:sldId id="318" r:id="rId49"/>
    <p:sldId id="308" r:id="rId50"/>
    <p:sldId id="2145707653" r:id="rId51"/>
    <p:sldId id="2145707647" r:id="rId52"/>
    <p:sldId id="2145707649" r:id="rId53"/>
    <p:sldId id="2145707648" r:id="rId54"/>
    <p:sldId id="2145707650" r:id="rId55"/>
    <p:sldId id="2145707652" r:id="rId56"/>
    <p:sldId id="2145707651" r:id="rId57"/>
  </p:sldIdLst>
  <p:sldSz cx="9144000" cy="5143500" type="screen16x9"/>
  <p:notesSz cx="7004050" cy="9290050"/>
  <p:custDataLst>
    <p:tags r:id="rId6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Overview" id="{8FC8D2B1-605B-4AC7-BB6C-2C1F95AF5739}">
          <p14:sldIdLst>
            <p14:sldId id="256"/>
            <p14:sldId id="446"/>
            <p14:sldId id="443"/>
            <p14:sldId id="319"/>
            <p14:sldId id="259"/>
            <p14:sldId id="317"/>
            <p14:sldId id="264"/>
            <p14:sldId id="262"/>
          </p14:sldIdLst>
        </p14:section>
        <p14:section name="Capacity Planning - Services and Activities" id="{8A7BFD47-9362-471E-B843-13FA3C7991F9}">
          <p14:sldIdLst>
            <p14:sldId id="282"/>
            <p14:sldId id="304"/>
            <p14:sldId id="289"/>
            <p14:sldId id="301"/>
            <p14:sldId id="302"/>
            <p14:sldId id="303"/>
            <p14:sldId id="2145707645"/>
            <p14:sldId id="2145707641"/>
          </p14:sldIdLst>
        </p14:section>
        <p14:section name="Reduce Waste" id="{229AE4C5-9459-4A28-B759-9E398B4ECA9A}">
          <p14:sldIdLst>
            <p14:sldId id="279"/>
            <p14:sldId id="272"/>
            <p14:sldId id="298"/>
            <p14:sldId id="299"/>
            <p14:sldId id="273"/>
            <p14:sldId id="2145707646"/>
            <p14:sldId id="266"/>
            <p14:sldId id="275"/>
          </p14:sldIdLst>
        </p14:section>
        <p14:section name="Importance / Urgency: Focus on High ROI Activities" id="{AA931AC4-56A0-45BB-AA65-59AF3FE5CC51}">
          <p14:sldIdLst>
            <p14:sldId id="278"/>
            <p14:sldId id="285"/>
            <p14:sldId id="310"/>
            <p14:sldId id="294"/>
            <p14:sldId id="274"/>
            <p14:sldId id="2145707638"/>
          </p14:sldIdLst>
        </p14:section>
        <p14:section name="Influence / Authority​: Only Work on Things You Can Influence" id="{8C0D72D2-39E6-43D3-984E-76B5F6D4A9A1}">
          <p14:sldIdLst>
            <p14:sldId id="281"/>
            <p14:sldId id="2145707643"/>
            <p14:sldId id="2145707639"/>
          </p14:sldIdLst>
        </p14:section>
        <p14:section name="Superpowers (strengths)​: You Do You, Boo!" id="{8A7F6C66-4551-41A4-AB15-2C7AE5E85741}">
          <p14:sldIdLst>
            <p14:sldId id="283"/>
            <p14:sldId id="292"/>
            <p14:sldId id="2145707640"/>
          </p14:sldIdLst>
        </p14:section>
        <p14:section name="Work Kanban: Reduce Work In Progress​" id="{6A02FBB3-DC7F-410D-ACC5-99B2FE617424}">
          <p14:sldIdLst>
            <p14:sldId id="280"/>
            <p14:sldId id="320"/>
            <p14:sldId id="309"/>
            <p14:sldId id="321"/>
            <p14:sldId id="2145707634"/>
            <p14:sldId id="2145707630"/>
            <p14:sldId id="2145707631"/>
            <p14:sldId id="2145707632"/>
            <p14:sldId id="2145707633"/>
            <p14:sldId id="2145707635"/>
            <p14:sldId id="286"/>
            <p14:sldId id="318"/>
          </p14:sldIdLst>
        </p14:section>
        <p14:section name="Closing" id="{A5E7BD98-EFBD-41CA-9B99-920F307B1271}">
          <p14:sldIdLst>
            <p14:sldId id="308"/>
            <p14:sldId id="2145707653"/>
          </p14:sldIdLst>
        </p14:section>
        <p14:section name="Workbook" id="{648E7121-C812-4D05-A1E8-00F92FCDE638}">
          <p14:sldIdLst>
            <p14:sldId id="2145707647"/>
            <p14:sldId id="2145707649"/>
            <p14:sldId id="2145707648"/>
            <p14:sldId id="2145707650"/>
            <p14:sldId id="2145707652"/>
            <p14:sldId id="2145707651"/>
          </p14:sldIdLst>
        </p14:section>
      </p14:sectionLst>
    </p:ex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926" userDrawn="1">
          <p15:clr>
            <a:srgbClr val="A4A3A4"/>
          </p15:clr>
        </p15:guide>
        <p15:guide id="2" pos="2206"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ans Eckman" initials="HE" lastIdx="1" clrIdx="0">
    <p:extLst>
      <p:ext uri="{19B8F6BF-5375-455C-9EA6-DF929625EA0E}">
        <p15:presenceInfo xmlns:p15="http://schemas.microsoft.com/office/powerpoint/2012/main" userId="S::heckman@infotech.com::d1dd2e50-943e-49d8-ae27-3f54400ed79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349038"/>
    <a:srgbClr val="336600"/>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118" dt="2026-10-16T22:59:57.303"/>
    <p1510:client id="{38F4C1CC-B8B1-0733-50AE-80E02C754552}" v="6" dt="2026-10-16T23:45:34.558"/>
    <p1510:client id="{64003DBF-23B7-48F2-870A-ACC960D3BA6E}" v="1" dt="2026-10-17T18:25:34.361"/>
    <p1510:client id="{87D4AA6D-E619-43E0-B9A8-49BB4BF2A6E4}" v="1879" dt="2026-10-17T15:43:33.27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28" d="100"/>
          <a:sy n="128" d="100"/>
        </p:scale>
        <p:origin x="246" y="90"/>
      </p:cViewPr>
      <p:guideLst>
        <p:guide orient="horz" pos="1620"/>
        <p:guide pos="2880"/>
      </p:guideLst>
    </p:cSldViewPr>
  </p:slideViewPr>
  <p:notesTextViewPr>
    <p:cViewPr>
      <p:scale>
        <a:sx n="1" d="1"/>
        <a:sy n="1" d="1"/>
      </p:scale>
      <p:origin x="0" y="0"/>
    </p:cViewPr>
  </p:notesTextViewPr>
  <p:sorterViewPr>
    <p:cViewPr>
      <p:scale>
        <a:sx n="180" d="100"/>
        <a:sy n="180" d="100"/>
      </p:scale>
      <p:origin x="0" y="-30720"/>
    </p:cViewPr>
  </p:sorterViewPr>
  <p:notesViewPr>
    <p:cSldViewPr snapToGrid="0">
      <p:cViewPr varScale="1">
        <p:scale>
          <a:sx n="66" d="100"/>
          <a:sy n="66" d="100"/>
        </p:scale>
        <p:origin x="0" y="0"/>
      </p:cViewPr>
      <p:guideLst>
        <p:guide orient="horz" pos="2926"/>
        <p:guide pos="2206"/>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notesMaster" Target="notesMasters/notesMaster1.xml"/><Relationship Id="rId66" Type="http://schemas.microsoft.com/office/2016/11/relationships/changesInfo" Target="changesInfos/changesInfo1.xml"/><Relationship Id="rId5" Type="http://schemas.openxmlformats.org/officeDocument/2006/relationships/slide" Target="slides/slide4.xml"/><Relationship Id="rId61" Type="http://schemas.openxmlformats.org/officeDocument/2006/relationships/commentAuthors" Target="commentAuthor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handoutMaster" Target="handoutMasters/handoutMaster1.xml"/><Relationship Id="rId67" Type="http://schemas.microsoft.com/office/2015/10/relationships/revisionInfo" Target="revisionInfo.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gs" Target="tags/tag1.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ans Eckman" userId="9441df79c9633b59" providerId="Windows Live" clId="Web-{3E3E2FDD-11E3-A63B-E4AB-4A39E0D2A7B9}"/>
    <pc:docChg chg="addSld delSld modSld modSection modNotesMaster">
      <pc:chgData name="Hans Eckman" userId="9441df79c9633b59" providerId="Windows Live" clId="Web-{3E3E2FDD-11E3-A63B-E4AB-4A39E0D2A7B9}" dt="2026-10-06T16:08:16.839" v="7"/>
      <pc:docMkLst>
        <pc:docMk/>
      </pc:docMkLst>
      <pc:sldChg chg="add del">
        <pc:chgData name="Hans Eckman" userId="9441df79c9633b59" providerId="Windows Live" clId="Web-{3E3E2FDD-11E3-A63B-E4AB-4A39E0D2A7B9}" dt="2026-10-06T16:06:15.651" v="5"/>
        <pc:sldMkLst>
          <pc:docMk/>
          <pc:sldMk cId="708703619" sldId="259"/>
        </pc:sldMkLst>
      </pc:sldChg>
      <pc:sldChg chg="modNotes">
        <pc:chgData name="Hans Eckman" userId="9441df79c9633b59" providerId="Windows Live" clId="Web-{3E3E2FDD-11E3-A63B-E4AB-4A39E0D2A7B9}" dt="2026-10-06T16:06:15.651" v="5"/>
        <pc:sldMkLst>
          <pc:docMk/>
          <pc:sldMk cId="488367161" sldId="275"/>
        </pc:sldMkLst>
      </pc:sldChg>
      <pc:sldChg chg="modSp">
        <pc:chgData name="Hans Eckman" userId="9441df79c9633b59" providerId="Windows Live" clId="Web-{3E3E2FDD-11E3-A63B-E4AB-4A39E0D2A7B9}" dt="2026-10-05T14:32:07.325" v="1" actId="20577"/>
        <pc:sldMkLst>
          <pc:docMk/>
          <pc:sldMk cId="2889168318" sldId="280"/>
        </pc:sldMkLst>
        <pc:spChg chg="mod">
          <ac:chgData name="Hans Eckman" userId="9441df79c9633b59" providerId="Windows Live" clId="Web-{3E3E2FDD-11E3-A63B-E4AB-4A39E0D2A7B9}" dt="2026-10-05T14:32:07.325" v="1" actId="20577"/>
          <ac:spMkLst>
            <pc:docMk/>
            <pc:sldMk cId="2889168318" sldId="280"/>
            <ac:spMk id="7" creationId="{3A70B3F3-A6F0-4B8B-A90F-7F174D671718}"/>
          </ac:spMkLst>
        </pc:spChg>
      </pc:sldChg>
      <pc:sldChg chg="modNotes">
        <pc:chgData name="Hans Eckman" userId="9441df79c9633b59" providerId="Windows Live" clId="Web-{3E3E2FDD-11E3-A63B-E4AB-4A39E0D2A7B9}" dt="2026-10-06T16:06:15.651" v="5"/>
        <pc:sldMkLst>
          <pc:docMk/>
          <pc:sldMk cId="69821035" sldId="303"/>
        </pc:sldMkLst>
      </pc:sldChg>
    </pc:docChg>
  </pc:docChgLst>
  <pc:docChgLst>
    <pc:chgData name="Hans Eckman" userId="9441df79c9633b59" providerId="LiveId" clId="{D09AFF6C-0484-494E-B582-C8E412B96A27}"/>
    <pc:docChg chg="undo redo custSel addSld delSld modSld sldOrd modMainMaster addSection delSection modSection">
      <pc:chgData name="Hans Eckman" userId="9441df79c9633b59" providerId="LiveId" clId="{D09AFF6C-0484-494E-B582-C8E412B96A27}" dt="2026-10-17T15:43:33.272" v="4418"/>
      <pc:docMkLst>
        <pc:docMk/>
      </pc:docMkLst>
      <pc:sldChg chg="addSp delSp modSp mod ord chgLayout">
        <pc:chgData name="Hans Eckman" userId="9441df79c9633b59" providerId="LiveId" clId="{D09AFF6C-0484-494E-B582-C8E412B96A27}" dt="2026-10-17T13:30:04.204" v="3501" actId="403"/>
        <pc:sldMkLst>
          <pc:docMk/>
          <pc:sldMk cId="2552067182" sldId="256"/>
        </pc:sldMkLst>
        <pc:spChg chg="mod ord">
          <ac:chgData name="Hans Eckman" userId="9441df79c9633b59" providerId="LiveId" clId="{D09AFF6C-0484-494E-B582-C8E412B96A27}" dt="2026-10-17T00:08:34.401" v="3481" actId="6264"/>
          <ac:spMkLst>
            <pc:docMk/>
            <pc:sldMk cId="2552067182" sldId="256"/>
            <ac:spMk id="2" creationId="{1D47162A-3AD5-4C6B-9B76-F5EA3919E2FC}"/>
          </ac:spMkLst>
        </pc:spChg>
        <pc:spChg chg="add del mod">
          <ac:chgData name="Hans Eckman" userId="9441df79c9633b59" providerId="LiveId" clId="{D09AFF6C-0484-494E-B582-C8E412B96A27}" dt="2026-10-17T00:08:34.401" v="3481" actId="6264"/>
          <ac:spMkLst>
            <pc:docMk/>
            <pc:sldMk cId="2552067182" sldId="256"/>
            <ac:spMk id="3" creationId="{4FF9DA67-EE61-28C6-5FB1-7CAC0BE7F330}"/>
          </ac:spMkLst>
        </pc:spChg>
        <pc:spChg chg="mod ord">
          <ac:chgData name="Hans Eckman" userId="9441df79c9633b59" providerId="LiveId" clId="{D09AFF6C-0484-494E-B582-C8E412B96A27}" dt="2026-10-17T00:08:34.401" v="3481" actId="6264"/>
          <ac:spMkLst>
            <pc:docMk/>
            <pc:sldMk cId="2552067182" sldId="256"/>
            <ac:spMk id="4" creationId="{00000000-0000-0000-0000-000000000000}"/>
          </ac:spMkLst>
        </pc:spChg>
        <pc:spChg chg="add del mod">
          <ac:chgData name="Hans Eckman" userId="9441df79c9633b59" providerId="LiveId" clId="{D09AFF6C-0484-494E-B582-C8E412B96A27}" dt="2026-10-17T00:08:34.401" v="3481" actId="6264"/>
          <ac:spMkLst>
            <pc:docMk/>
            <pc:sldMk cId="2552067182" sldId="256"/>
            <ac:spMk id="5" creationId="{C6936FAD-DB56-6E4B-CCB9-ABC375874944}"/>
          </ac:spMkLst>
        </pc:spChg>
        <pc:spChg chg="add del mod">
          <ac:chgData name="Hans Eckman" userId="9441df79c9633b59" providerId="LiveId" clId="{D09AFF6C-0484-494E-B582-C8E412B96A27}" dt="2026-10-17T00:08:34.401" v="3481" actId="6264"/>
          <ac:spMkLst>
            <pc:docMk/>
            <pc:sldMk cId="2552067182" sldId="256"/>
            <ac:spMk id="6" creationId="{F7894B76-078E-8987-7132-07852AE622F7}"/>
          </ac:spMkLst>
        </pc:spChg>
        <pc:spChg chg="mod">
          <ac:chgData name="Hans Eckman" userId="9441df79c9633b59" providerId="LiveId" clId="{D09AFF6C-0484-494E-B582-C8E412B96A27}" dt="2026-10-17T00:00:36.014" v="3375"/>
          <ac:spMkLst>
            <pc:docMk/>
            <pc:sldMk cId="2552067182" sldId="256"/>
            <ac:spMk id="9" creationId="{44F1F411-E65B-F17F-686A-7B1370106B73}"/>
          </ac:spMkLst>
        </pc:spChg>
        <pc:spChg chg="mod ord">
          <ac:chgData name="Hans Eckman" userId="9441df79c9633b59" providerId="LiveId" clId="{D09AFF6C-0484-494E-B582-C8E412B96A27}" dt="2026-10-17T13:30:04.204" v="3501" actId="403"/>
          <ac:spMkLst>
            <pc:docMk/>
            <pc:sldMk cId="2552067182" sldId="256"/>
            <ac:spMk id="28" creationId="{DE1E43BA-7C88-4FC7-B2C9-EB79D6157060}"/>
          </ac:spMkLst>
        </pc:spChg>
        <pc:grpChg chg="add del mod">
          <ac:chgData name="Hans Eckman" userId="9441df79c9633b59" providerId="LiveId" clId="{D09AFF6C-0484-494E-B582-C8E412B96A27}" dt="2026-10-17T00:08:42.191" v="3482" actId="478"/>
          <ac:grpSpMkLst>
            <pc:docMk/>
            <pc:sldMk cId="2552067182" sldId="256"/>
            <ac:grpSpMk id="7" creationId="{D868B3DD-4C8C-303E-9B06-A93756111E95}"/>
          </ac:grpSpMkLst>
        </pc:grpChg>
        <pc:picChg chg="mod">
          <ac:chgData name="Hans Eckman" userId="9441df79c9633b59" providerId="LiveId" clId="{D09AFF6C-0484-494E-B582-C8E412B96A27}" dt="2026-10-17T00:00:36.014" v="3375"/>
          <ac:picMkLst>
            <pc:docMk/>
            <pc:sldMk cId="2552067182" sldId="256"/>
            <ac:picMk id="8" creationId="{432C6F6D-B52B-1A5E-B4D3-261C810F8A31}"/>
          </ac:picMkLst>
        </pc:picChg>
      </pc:sldChg>
      <pc:sldChg chg="del ord">
        <pc:chgData name="Hans Eckman" userId="9441df79c9633b59" providerId="LiveId" clId="{D09AFF6C-0484-494E-B582-C8E412B96A27}" dt="2026-10-17T13:49:37.281" v="3588" actId="47"/>
        <pc:sldMkLst>
          <pc:docMk/>
          <pc:sldMk cId="1719426787" sldId="257"/>
        </pc:sldMkLst>
      </pc:sldChg>
      <pc:sldChg chg="addSp delSp modSp mod ord modClrScheme addAnim delAnim modAnim chgLayout">
        <pc:chgData name="Hans Eckman" userId="9441df79c9633b59" providerId="LiveId" clId="{D09AFF6C-0484-494E-B582-C8E412B96A27}" dt="2026-10-17T15:20:21.971" v="4307"/>
        <pc:sldMkLst>
          <pc:docMk/>
          <pc:sldMk cId="708703619" sldId="259"/>
        </pc:sldMkLst>
        <pc:spChg chg="mod ord">
          <ac:chgData name="Hans Eckman" userId="9441df79c9633b59" providerId="LiveId" clId="{D09AFF6C-0484-494E-B582-C8E412B96A27}" dt="2026-10-14T20:52:37.034" v="918" actId="27636"/>
          <ac:spMkLst>
            <pc:docMk/>
            <pc:sldMk cId="708703619" sldId="259"/>
            <ac:spMk id="2" creationId="{89B96ECD-9382-432D-B525-E44009D40C91}"/>
          </ac:spMkLst>
        </pc:spChg>
        <pc:spChg chg="mod ord">
          <ac:chgData name="Hans Eckman" userId="9441df79c9633b59" providerId="LiveId" clId="{D09AFF6C-0484-494E-B582-C8E412B96A27}" dt="2026-10-14T20:52:36.970" v="917" actId="6264"/>
          <ac:spMkLst>
            <pc:docMk/>
            <pc:sldMk cId="708703619" sldId="259"/>
            <ac:spMk id="3" creationId="{1DA85910-8DE5-4B37-A0DA-E3DA00A15EA9}"/>
          </ac:spMkLst>
        </pc:spChg>
        <pc:spChg chg="mod ord">
          <ac:chgData name="Hans Eckman" userId="9441df79c9633b59" providerId="LiveId" clId="{D09AFF6C-0484-494E-B582-C8E412B96A27}" dt="2026-10-14T20:52:36.970" v="917" actId="6264"/>
          <ac:spMkLst>
            <pc:docMk/>
            <pc:sldMk cId="708703619" sldId="259"/>
            <ac:spMk id="4" creationId="{D8D0837A-DDE5-4014-8002-7D0B459B4C3E}"/>
          </ac:spMkLst>
        </pc:spChg>
        <pc:spChg chg="mod ord">
          <ac:chgData name="Hans Eckman" userId="9441df79c9633b59" providerId="LiveId" clId="{D09AFF6C-0484-494E-B582-C8E412B96A27}" dt="2026-10-14T20:52:36.970" v="917" actId="6264"/>
          <ac:spMkLst>
            <pc:docMk/>
            <pc:sldMk cId="708703619" sldId="259"/>
            <ac:spMk id="5" creationId="{4DA5F5B5-60D3-4C28-ACD3-7417DB34ED7A}"/>
          </ac:spMkLst>
        </pc:spChg>
        <pc:spChg chg="add mod">
          <ac:chgData name="Hans Eckman" userId="9441df79c9633b59" providerId="LiveId" clId="{D09AFF6C-0484-494E-B582-C8E412B96A27}" dt="2026-10-17T13:35:06.956" v="3532" actId="1076"/>
          <ac:spMkLst>
            <pc:docMk/>
            <pc:sldMk cId="708703619" sldId="259"/>
            <ac:spMk id="6" creationId="{67008331-394A-5871-452D-0C93E6284D1B}"/>
          </ac:spMkLst>
        </pc:spChg>
        <pc:spChg chg="mod ord">
          <ac:chgData name="Hans Eckman" userId="9441df79c9633b59" providerId="LiveId" clId="{D09AFF6C-0484-494E-B582-C8E412B96A27}" dt="2026-10-14T20:52:44.685" v="919" actId="948"/>
          <ac:spMkLst>
            <pc:docMk/>
            <pc:sldMk cId="708703619" sldId="259"/>
            <ac:spMk id="15" creationId="{5F1DF140-8AD1-48BB-9031-A78BD110AC7F}"/>
          </ac:spMkLst>
        </pc:spChg>
        <pc:graphicFrameChg chg="mod ord">
          <ac:chgData name="Hans Eckman" userId="9441df79c9633b59" providerId="LiveId" clId="{D09AFF6C-0484-494E-B582-C8E412B96A27}" dt="2026-10-14T20:52:09.657" v="910" actId="700"/>
          <ac:graphicFrameMkLst>
            <pc:docMk/>
            <pc:sldMk cId="708703619" sldId="259"/>
            <ac:graphicFrameMk id="14" creationId="{1960BDFE-74E0-4023-A3DE-339A17486048}"/>
          </ac:graphicFrameMkLst>
        </pc:graphicFrameChg>
      </pc:sldChg>
      <pc:sldChg chg="del ord">
        <pc:chgData name="Hans Eckman" userId="9441df79c9633b59" providerId="LiveId" clId="{D09AFF6C-0484-494E-B582-C8E412B96A27}" dt="2026-10-16T23:03:49.102" v="2676" actId="47"/>
        <pc:sldMkLst>
          <pc:docMk/>
          <pc:sldMk cId="2857646746" sldId="260"/>
        </pc:sldMkLst>
      </pc:sldChg>
      <pc:sldChg chg="addSp delSp modSp mod ord addAnim delAnim modAnim">
        <pc:chgData name="Hans Eckman" userId="9441df79c9633b59" providerId="LiveId" clId="{D09AFF6C-0484-494E-B582-C8E412B96A27}" dt="2026-10-17T15:22:10.520" v="4319"/>
        <pc:sldMkLst>
          <pc:docMk/>
          <pc:sldMk cId="783874355" sldId="262"/>
        </pc:sldMkLst>
        <pc:spChg chg="add mod">
          <ac:chgData name="Hans Eckman" userId="9441df79c9633b59" providerId="LiveId" clId="{D09AFF6C-0484-494E-B582-C8E412B96A27}" dt="2026-10-06T16:56:05.325" v="192" actId="12789"/>
          <ac:spMkLst>
            <pc:docMk/>
            <pc:sldMk cId="783874355" sldId="262"/>
            <ac:spMk id="6" creationId="{D973B791-ECCE-D78C-DF11-AC21B385051D}"/>
          </ac:spMkLst>
        </pc:spChg>
        <pc:spChg chg="mod">
          <ac:chgData name="Hans Eckman" userId="9441df79c9633b59" providerId="LiveId" clId="{D09AFF6C-0484-494E-B582-C8E412B96A27}" dt="2026-10-14T21:33:21.598" v="1615" actId="21"/>
          <ac:spMkLst>
            <pc:docMk/>
            <pc:sldMk cId="783874355" sldId="262"/>
            <ac:spMk id="12" creationId="{4DE99785-28AC-48FB-AB5B-D5701A8C5670}"/>
          </ac:spMkLst>
        </pc:spChg>
        <pc:picChg chg="mod">
          <ac:chgData name="Hans Eckman" userId="9441df79c9633b59" providerId="LiveId" clId="{D09AFF6C-0484-494E-B582-C8E412B96A27}" dt="2026-10-06T16:44:58.657" v="106" actId="1076"/>
          <ac:picMkLst>
            <pc:docMk/>
            <pc:sldMk cId="783874355" sldId="262"/>
            <ac:picMk id="4098" creationId="{9B146345-378E-4124-807E-576BCEEE3964}"/>
          </ac:picMkLst>
        </pc:picChg>
        <pc:picChg chg="mod">
          <ac:chgData name="Hans Eckman" userId="9441df79c9633b59" providerId="LiveId" clId="{D09AFF6C-0484-494E-B582-C8E412B96A27}" dt="2026-10-06T16:44:58.657" v="106" actId="1076"/>
          <ac:picMkLst>
            <pc:docMk/>
            <pc:sldMk cId="783874355" sldId="262"/>
            <ac:picMk id="4100" creationId="{A18236D8-9767-4475-A4DC-22BF1C84F3D9}"/>
          </ac:picMkLst>
        </pc:picChg>
        <pc:picChg chg="mod">
          <ac:chgData name="Hans Eckman" userId="9441df79c9633b59" providerId="LiveId" clId="{D09AFF6C-0484-494E-B582-C8E412B96A27}" dt="2026-10-06T16:44:58.657" v="106" actId="1076"/>
          <ac:picMkLst>
            <pc:docMk/>
            <pc:sldMk cId="783874355" sldId="262"/>
            <ac:picMk id="4104" creationId="{B4619C4B-E266-4260-A387-55F5886F1268}"/>
          </ac:picMkLst>
        </pc:picChg>
        <pc:picChg chg="mod">
          <ac:chgData name="Hans Eckman" userId="9441df79c9633b59" providerId="LiveId" clId="{D09AFF6C-0484-494E-B582-C8E412B96A27}" dt="2026-10-06T16:44:58.657" v="106" actId="1076"/>
          <ac:picMkLst>
            <pc:docMk/>
            <pc:sldMk cId="783874355" sldId="262"/>
            <ac:picMk id="4106" creationId="{E6140683-BDC9-429A-8D8F-2DB534F494AF}"/>
          </ac:picMkLst>
        </pc:picChg>
      </pc:sldChg>
      <pc:sldChg chg="modSp mod ord modAnim">
        <pc:chgData name="Hans Eckman" userId="9441df79c9633b59" providerId="LiveId" clId="{D09AFF6C-0484-494E-B582-C8E412B96A27}" dt="2026-10-17T15:21:11.458" v="4310"/>
        <pc:sldMkLst>
          <pc:docMk/>
          <pc:sldMk cId="1856746204" sldId="264"/>
        </pc:sldMkLst>
        <pc:spChg chg="mod">
          <ac:chgData name="Hans Eckman" userId="9441df79c9633b59" providerId="LiveId" clId="{D09AFF6C-0484-494E-B582-C8E412B96A27}" dt="2026-10-15T17:50:32.540" v="1618" actId="12"/>
          <ac:spMkLst>
            <pc:docMk/>
            <pc:sldMk cId="1856746204" sldId="264"/>
            <ac:spMk id="6" creationId="{8368F818-0783-4605-BAB6-E26A4F1068B5}"/>
          </ac:spMkLst>
        </pc:spChg>
      </pc:sldChg>
      <pc:sldChg chg="addSp delSp modSp mod ord addAnim delAnim modAnim chgLayout">
        <pc:chgData name="Hans Eckman" userId="9441df79c9633b59" providerId="LiveId" clId="{D09AFF6C-0484-494E-B582-C8E412B96A27}" dt="2026-10-17T15:27:21.202" v="4326"/>
        <pc:sldMkLst>
          <pc:docMk/>
          <pc:sldMk cId="3284776334" sldId="266"/>
        </pc:sldMkLst>
        <pc:spChg chg="mod ord">
          <ac:chgData name="Hans Eckman" userId="9441df79c9633b59" providerId="LiveId" clId="{D09AFF6C-0484-494E-B582-C8E412B96A27}" dt="2026-10-16T23:44:30.502" v="3045" actId="6264"/>
          <ac:spMkLst>
            <pc:docMk/>
            <pc:sldMk cId="3284776334" sldId="266"/>
            <ac:spMk id="2" creationId="{0B309259-2EF5-4A15-9C93-490BBC64E671}"/>
          </ac:spMkLst>
        </pc:spChg>
        <pc:spChg chg="add del mod">
          <ac:chgData name="Hans Eckman" userId="9441df79c9633b59" providerId="LiveId" clId="{D09AFF6C-0484-494E-B582-C8E412B96A27}" dt="2026-10-16T23:44:05.913" v="3041" actId="6264"/>
          <ac:spMkLst>
            <pc:docMk/>
            <pc:sldMk cId="3284776334" sldId="266"/>
            <ac:spMk id="3" creationId="{AFEDE4D0-5C72-1CD4-5EFD-72D269C78A58}"/>
          </ac:spMkLst>
        </pc:spChg>
        <pc:spChg chg="mod ord">
          <ac:chgData name="Hans Eckman" userId="9441df79c9633b59" providerId="LiveId" clId="{D09AFF6C-0484-494E-B582-C8E412B96A27}" dt="2026-10-16T23:44:30.502" v="3045" actId="6264"/>
          <ac:spMkLst>
            <pc:docMk/>
            <pc:sldMk cId="3284776334" sldId="266"/>
            <ac:spMk id="4" creationId="{C387FC1D-43E6-487E-A0FA-68FBF7A70658}"/>
          </ac:spMkLst>
        </pc:spChg>
        <pc:spChg chg="mod ord">
          <ac:chgData name="Hans Eckman" userId="9441df79c9633b59" providerId="LiveId" clId="{D09AFF6C-0484-494E-B582-C8E412B96A27}" dt="2026-10-16T23:44:35.642" v="3046" actId="14100"/>
          <ac:spMkLst>
            <pc:docMk/>
            <pc:sldMk cId="3284776334" sldId="266"/>
            <ac:spMk id="5" creationId="{42A7FA62-C811-45B7-8A90-38984EA530D6}"/>
          </ac:spMkLst>
        </pc:spChg>
        <pc:spChg chg="mod ord">
          <ac:chgData name="Hans Eckman" userId="9441df79c9633b59" providerId="LiveId" clId="{D09AFF6C-0484-494E-B582-C8E412B96A27}" dt="2026-10-16T23:44:30.502" v="3045" actId="6264"/>
          <ac:spMkLst>
            <pc:docMk/>
            <pc:sldMk cId="3284776334" sldId="266"/>
            <ac:spMk id="6" creationId="{F477169B-98BC-4585-9286-55802E21A644}"/>
          </ac:spMkLst>
        </pc:spChg>
        <pc:spChg chg="mod">
          <ac:chgData name="Hans Eckman" userId="9441df79c9633b59" providerId="LiveId" clId="{D09AFF6C-0484-494E-B582-C8E412B96A27}" dt="2026-10-16T23:44:28.928" v="3044" actId="27636"/>
          <ac:spMkLst>
            <pc:docMk/>
            <pc:sldMk cId="3284776334" sldId="266"/>
            <ac:spMk id="7" creationId="{24BEFDD4-A952-411C-9D37-8B806C73F5BF}"/>
          </ac:spMkLst>
        </pc:spChg>
        <pc:spChg chg="add del mod">
          <ac:chgData name="Hans Eckman" userId="9441df79c9633b59" providerId="LiveId" clId="{D09AFF6C-0484-494E-B582-C8E412B96A27}" dt="2026-10-16T23:44:05.913" v="3041" actId="6264"/>
          <ac:spMkLst>
            <pc:docMk/>
            <pc:sldMk cId="3284776334" sldId="266"/>
            <ac:spMk id="8" creationId="{54236D27-5374-548B-C880-FEFD3772BCC5}"/>
          </ac:spMkLst>
        </pc:spChg>
        <pc:spChg chg="add del mod">
          <ac:chgData name="Hans Eckman" userId="9441df79c9633b59" providerId="LiveId" clId="{D09AFF6C-0484-494E-B582-C8E412B96A27}" dt="2026-10-16T23:44:05.913" v="3041" actId="6264"/>
          <ac:spMkLst>
            <pc:docMk/>
            <pc:sldMk cId="3284776334" sldId="266"/>
            <ac:spMk id="9" creationId="{8B106897-134E-1441-D415-84B233AE68BA}"/>
          </ac:spMkLst>
        </pc:spChg>
        <pc:spChg chg="add del mod">
          <ac:chgData name="Hans Eckman" userId="9441df79c9633b59" providerId="LiveId" clId="{D09AFF6C-0484-494E-B582-C8E412B96A27}" dt="2026-10-16T23:44:05.913" v="3041" actId="6264"/>
          <ac:spMkLst>
            <pc:docMk/>
            <pc:sldMk cId="3284776334" sldId="266"/>
            <ac:spMk id="10" creationId="{53517698-9DFA-1E47-F1C9-67960F660FDD}"/>
          </ac:spMkLst>
        </pc:spChg>
        <pc:spChg chg="add del mod">
          <ac:chgData name="Hans Eckman" userId="9441df79c9633b59" providerId="LiveId" clId="{D09AFF6C-0484-494E-B582-C8E412B96A27}" dt="2026-10-16T23:44:05.913" v="3041" actId="6264"/>
          <ac:spMkLst>
            <pc:docMk/>
            <pc:sldMk cId="3284776334" sldId="266"/>
            <ac:spMk id="11" creationId="{5AA11D7B-5152-C6B9-0289-1BEDABF00F27}"/>
          </ac:spMkLst>
        </pc:spChg>
        <pc:spChg chg="add del mod">
          <ac:chgData name="Hans Eckman" userId="9441df79c9633b59" providerId="LiveId" clId="{D09AFF6C-0484-494E-B582-C8E412B96A27}" dt="2026-10-16T23:44:05.913" v="3041" actId="6264"/>
          <ac:spMkLst>
            <pc:docMk/>
            <pc:sldMk cId="3284776334" sldId="266"/>
            <ac:spMk id="13" creationId="{EDFA6F4C-78C4-B9C3-AD20-07EB0CC969F6}"/>
          </ac:spMkLst>
        </pc:spChg>
        <pc:spChg chg="add del mod">
          <ac:chgData name="Hans Eckman" userId="9441df79c9633b59" providerId="LiveId" clId="{D09AFF6C-0484-494E-B582-C8E412B96A27}" dt="2026-10-16T23:44:30.502" v="3045" actId="6264"/>
          <ac:spMkLst>
            <pc:docMk/>
            <pc:sldMk cId="3284776334" sldId="266"/>
            <ac:spMk id="15" creationId="{D2CFE01C-87E9-D75A-BADA-6F7A066C3AE5}"/>
          </ac:spMkLst>
        </pc:spChg>
        <pc:spChg chg="add del mod">
          <ac:chgData name="Hans Eckman" userId="9441df79c9633b59" providerId="LiveId" clId="{D09AFF6C-0484-494E-B582-C8E412B96A27}" dt="2026-10-16T23:44:30.502" v="3045" actId="6264"/>
          <ac:spMkLst>
            <pc:docMk/>
            <pc:sldMk cId="3284776334" sldId="266"/>
            <ac:spMk id="16" creationId="{D7AC459F-5EB0-5C22-8BBC-27ECD2ED4840}"/>
          </ac:spMkLst>
        </pc:spChg>
        <pc:spChg chg="add del mod">
          <ac:chgData name="Hans Eckman" userId="9441df79c9633b59" providerId="LiveId" clId="{D09AFF6C-0484-494E-B582-C8E412B96A27}" dt="2026-10-16T23:44:30.502" v="3045" actId="6264"/>
          <ac:spMkLst>
            <pc:docMk/>
            <pc:sldMk cId="3284776334" sldId="266"/>
            <ac:spMk id="17" creationId="{759BDB56-3028-EC10-2C79-B04C215B6DC6}"/>
          </ac:spMkLst>
        </pc:spChg>
        <pc:spChg chg="add del mod">
          <ac:chgData name="Hans Eckman" userId="9441df79c9633b59" providerId="LiveId" clId="{D09AFF6C-0484-494E-B582-C8E412B96A27}" dt="2026-10-16T23:44:30.502" v="3045" actId="6264"/>
          <ac:spMkLst>
            <pc:docMk/>
            <pc:sldMk cId="3284776334" sldId="266"/>
            <ac:spMk id="19" creationId="{4486A82E-80C6-F44A-9673-DCABA670AA6E}"/>
          </ac:spMkLst>
        </pc:spChg>
        <pc:spChg chg="add del mod">
          <ac:chgData name="Hans Eckman" userId="9441df79c9633b59" providerId="LiveId" clId="{D09AFF6C-0484-494E-B582-C8E412B96A27}" dt="2026-10-16T23:44:30.502" v="3045" actId="6264"/>
          <ac:spMkLst>
            <pc:docMk/>
            <pc:sldMk cId="3284776334" sldId="266"/>
            <ac:spMk id="20" creationId="{FE1D7009-B996-ABE7-FAF0-83F7A1F1C64A}"/>
          </ac:spMkLst>
        </pc:spChg>
        <pc:spChg chg="mod ord">
          <ac:chgData name="Hans Eckman" userId="9441df79c9633b59" providerId="LiveId" clId="{D09AFF6C-0484-494E-B582-C8E412B96A27}" dt="2026-10-16T23:44:30.502" v="3045" actId="6264"/>
          <ac:spMkLst>
            <pc:docMk/>
            <pc:sldMk cId="3284776334" sldId="266"/>
            <ac:spMk id="23" creationId="{FFBBF44D-6A58-4C95-970B-D3AF09D9F438}"/>
          </ac:spMkLst>
        </pc:spChg>
      </pc:sldChg>
      <pc:sldChg chg="del ord">
        <pc:chgData name="Hans Eckman" userId="9441df79c9633b59" providerId="LiveId" clId="{D09AFF6C-0484-494E-B582-C8E412B96A27}" dt="2026-10-16T23:49:27.480" v="3345" actId="47"/>
        <pc:sldMkLst>
          <pc:docMk/>
          <pc:sldMk cId="1011614386" sldId="271"/>
        </pc:sldMkLst>
      </pc:sldChg>
      <pc:sldChg chg="modSp add del mod ord modShow">
        <pc:chgData name="Hans Eckman" userId="9441df79c9633b59" providerId="LiveId" clId="{D09AFF6C-0484-494E-B582-C8E412B96A27}" dt="2026-10-16T23:52:03.816" v="3360" actId="2696"/>
        <pc:sldMkLst>
          <pc:docMk/>
          <pc:sldMk cId="3330488368" sldId="272"/>
        </pc:sldMkLst>
      </pc:sldChg>
      <pc:sldChg chg="add">
        <pc:chgData name="Hans Eckman" userId="9441df79c9633b59" providerId="LiveId" clId="{D09AFF6C-0484-494E-B582-C8E412B96A27}" dt="2026-10-16T23:52:15.941" v="3361"/>
        <pc:sldMkLst>
          <pc:docMk/>
          <pc:sldMk cId="3616015954" sldId="272"/>
        </pc:sldMkLst>
      </pc:sldChg>
      <pc:sldChg chg="addSp delSp modSp mod ord addAnim delAnim modAnim">
        <pc:chgData name="Hans Eckman" userId="9441df79c9633b59" providerId="LiveId" clId="{D09AFF6C-0484-494E-B582-C8E412B96A27}" dt="2026-10-17T15:23:20.557" v="4320"/>
        <pc:sldMkLst>
          <pc:docMk/>
          <pc:sldMk cId="3204809115" sldId="273"/>
        </pc:sldMkLst>
        <pc:spChg chg="mod">
          <ac:chgData name="Hans Eckman" userId="9441df79c9633b59" providerId="LiveId" clId="{D09AFF6C-0484-494E-B582-C8E412B96A27}" dt="2026-10-16T23:11:06.303" v="2704" actId="1076"/>
          <ac:spMkLst>
            <pc:docMk/>
            <pc:sldMk cId="3204809115" sldId="273"/>
            <ac:spMk id="10" creationId="{76641CFE-2D4C-4FCF-B27C-FCB3ECC9B9B1}"/>
          </ac:spMkLst>
        </pc:spChg>
        <pc:spChg chg="mod">
          <ac:chgData name="Hans Eckman" userId="9441df79c9633b59" providerId="LiveId" clId="{D09AFF6C-0484-494E-B582-C8E412B96A27}" dt="2026-10-16T23:10:46.807" v="2702" actId="14100"/>
          <ac:spMkLst>
            <pc:docMk/>
            <pc:sldMk cId="3204809115" sldId="273"/>
            <ac:spMk id="12" creationId="{291204A0-027B-412D-92E8-31F3A9D2C729}"/>
          </ac:spMkLst>
        </pc:spChg>
        <pc:spChg chg="mod">
          <ac:chgData name="Hans Eckman" userId="9441df79c9633b59" providerId="LiveId" clId="{D09AFF6C-0484-494E-B582-C8E412B96A27}" dt="2026-10-17T14:55:48.485" v="3974" actId="6549"/>
          <ac:spMkLst>
            <pc:docMk/>
            <pc:sldMk cId="3204809115" sldId="273"/>
            <ac:spMk id="21" creationId="{794EA8FD-7FF0-488E-ABC3-2D822A2BCFDC}"/>
          </ac:spMkLst>
        </pc:spChg>
        <pc:spChg chg="add mod">
          <ac:chgData name="Hans Eckman" userId="9441df79c9633b59" providerId="LiveId" clId="{D09AFF6C-0484-494E-B582-C8E412B96A27}" dt="2026-10-16T23:16:40.915" v="2726" actId="1076"/>
          <ac:spMkLst>
            <pc:docMk/>
            <pc:sldMk cId="3204809115" sldId="273"/>
            <ac:spMk id="22" creationId="{8106584A-7B27-E039-B0CB-12B3F05FBFBD}"/>
          </ac:spMkLst>
        </pc:spChg>
        <pc:spChg chg="add mod">
          <ac:chgData name="Hans Eckman" userId="9441df79c9633b59" providerId="LiveId" clId="{D09AFF6C-0484-494E-B582-C8E412B96A27}" dt="2026-10-16T23:17:47.884" v="2742" actId="164"/>
          <ac:spMkLst>
            <pc:docMk/>
            <pc:sldMk cId="3204809115" sldId="273"/>
            <ac:spMk id="25" creationId="{5EED0FDB-597C-4AD5-8A64-0186655196A0}"/>
          </ac:spMkLst>
        </pc:spChg>
        <pc:grpChg chg="mod ord">
          <ac:chgData name="Hans Eckman" userId="9441df79c9633b59" providerId="LiveId" clId="{D09AFF6C-0484-494E-B582-C8E412B96A27}" dt="2026-10-16T23:17:47.884" v="2742" actId="164"/>
          <ac:grpSpMkLst>
            <pc:docMk/>
            <pc:sldMk cId="3204809115" sldId="273"/>
            <ac:grpSpMk id="24" creationId="{7E58E50A-6EBE-47B1-8B65-44D18551ED58}"/>
          </ac:grpSpMkLst>
        </pc:grpChg>
        <pc:grpChg chg="add mod">
          <ac:chgData name="Hans Eckman" userId="9441df79c9633b59" providerId="LiveId" clId="{D09AFF6C-0484-494E-B582-C8E412B96A27}" dt="2026-10-16T23:17:47.884" v="2742" actId="164"/>
          <ac:grpSpMkLst>
            <pc:docMk/>
            <pc:sldMk cId="3204809115" sldId="273"/>
            <ac:grpSpMk id="26" creationId="{5DEED337-11E6-84B3-1328-01F5B790690D}"/>
          </ac:grpSpMkLst>
        </pc:grpChg>
        <pc:picChg chg="add mod">
          <ac:chgData name="Hans Eckman" userId="9441df79c9633b59" providerId="LiveId" clId="{D09AFF6C-0484-494E-B582-C8E412B96A27}" dt="2026-10-16T23:13:28.963" v="2714" actId="208"/>
          <ac:picMkLst>
            <pc:docMk/>
            <pc:sldMk cId="3204809115" sldId="273"/>
            <ac:picMk id="7" creationId="{29D7796D-B41A-96B5-8814-282492C6CF0C}"/>
          </ac:picMkLst>
        </pc:picChg>
        <pc:picChg chg="del">
          <ac:chgData name="Hans Eckman" userId="9441df79c9633b59" providerId="LiveId" clId="{D09AFF6C-0484-494E-B582-C8E412B96A27}" dt="2026-10-16T23:10:28.498" v="2698" actId="478"/>
          <ac:picMkLst>
            <pc:docMk/>
            <pc:sldMk cId="3204809115" sldId="273"/>
            <ac:picMk id="9" creationId="{F948FC91-EF60-4EF9-BA15-CCE9FC4983FB}"/>
          </ac:picMkLst>
        </pc:picChg>
        <pc:picChg chg="add mod">
          <ac:chgData name="Hans Eckman" userId="9441df79c9633b59" providerId="LiveId" clId="{D09AFF6C-0484-494E-B582-C8E412B96A27}" dt="2026-10-16T23:17:47.884" v="2742" actId="164"/>
          <ac:picMkLst>
            <pc:docMk/>
            <pc:sldMk cId="3204809115" sldId="273"/>
            <ac:picMk id="13" creationId="{AD11E3FC-EC1E-B475-D4CD-7D278B979EC2}"/>
          </ac:picMkLst>
        </pc:picChg>
        <pc:cxnChg chg="del mod">
          <ac:chgData name="Hans Eckman" userId="9441df79c9633b59" providerId="LiveId" clId="{D09AFF6C-0484-494E-B582-C8E412B96A27}" dt="2026-10-16T23:13:10.074" v="2711" actId="478"/>
          <ac:cxnSpMkLst>
            <pc:docMk/>
            <pc:sldMk cId="3204809115" sldId="273"/>
            <ac:cxnSpMk id="14" creationId="{18702715-A8D7-4DC3-8F36-110E11083596}"/>
          </ac:cxnSpMkLst>
        </pc:cxnChg>
        <pc:cxnChg chg="mod">
          <ac:chgData name="Hans Eckman" userId="9441df79c9633b59" providerId="LiveId" clId="{D09AFF6C-0484-494E-B582-C8E412B96A27}" dt="2026-10-16T23:14:09.084" v="2718" actId="14100"/>
          <ac:cxnSpMkLst>
            <pc:docMk/>
            <pc:sldMk cId="3204809115" sldId="273"/>
            <ac:cxnSpMk id="15" creationId="{A777CDF4-00C1-4FF7-9660-C786D9B2D4CB}"/>
          </ac:cxnSpMkLst>
        </pc:cxnChg>
        <pc:cxnChg chg="del mod">
          <ac:chgData name="Hans Eckman" userId="9441df79c9633b59" providerId="LiveId" clId="{D09AFF6C-0484-494E-B582-C8E412B96A27}" dt="2026-10-16T23:13:12.268" v="2712" actId="478"/>
          <ac:cxnSpMkLst>
            <pc:docMk/>
            <pc:sldMk cId="3204809115" sldId="273"/>
            <ac:cxnSpMk id="18" creationId="{AC1DC5F9-EF6A-41E3-AA8F-C0ADBB9F1051}"/>
          </ac:cxnSpMkLst>
        </pc:cxnChg>
      </pc:sldChg>
      <pc:sldChg chg="addSp delSp modSp mod ord modClrScheme addAnim delAnim modAnim chgLayout">
        <pc:chgData name="Hans Eckman" userId="9441df79c9633b59" providerId="LiveId" clId="{D09AFF6C-0484-494E-B582-C8E412B96A27}" dt="2026-10-17T15:29:56.648" v="4333"/>
        <pc:sldMkLst>
          <pc:docMk/>
          <pc:sldMk cId="749985374" sldId="274"/>
        </pc:sldMkLst>
        <pc:spChg chg="mod ord">
          <ac:chgData name="Hans Eckman" userId="9441df79c9633b59" providerId="LiveId" clId="{D09AFF6C-0484-494E-B582-C8E412B96A27}" dt="2026-10-16T22:43:23.614" v="2452" actId="1076"/>
          <ac:spMkLst>
            <pc:docMk/>
            <pc:sldMk cId="749985374" sldId="274"/>
            <ac:spMk id="2" creationId="{CFEF90A8-E4AE-40AA-BD10-EE6185B81EE5}"/>
          </ac:spMkLst>
        </pc:spChg>
        <pc:spChg chg="mod ord">
          <ac:chgData name="Hans Eckman" userId="9441df79c9633b59" providerId="LiveId" clId="{D09AFF6C-0484-494E-B582-C8E412B96A27}" dt="2026-10-14T18:50:35.072" v="731" actId="700"/>
          <ac:spMkLst>
            <pc:docMk/>
            <pc:sldMk cId="749985374" sldId="274"/>
            <ac:spMk id="4" creationId="{94059854-E13D-41FC-8F19-75CDBB8F7B78}"/>
          </ac:spMkLst>
        </pc:spChg>
        <pc:spChg chg="mod">
          <ac:chgData name="Hans Eckman" userId="9441df79c9633b59" providerId="LiveId" clId="{D09AFF6C-0484-494E-B582-C8E412B96A27}" dt="2026-10-14T18:50:42.839" v="733"/>
          <ac:spMkLst>
            <pc:docMk/>
            <pc:sldMk cId="749985374" sldId="274"/>
            <ac:spMk id="18" creationId="{33C820A2-D9BF-97DE-CF06-B3D751029FA6}"/>
          </ac:spMkLst>
        </pc:spChg>
        <pc:spChg chg="mod">
          <ac:chgData name="Hans Eckman" userId="9441df79c9633b59" providerId="LiveId" clId="{D09AFF6C-0484-494E-B582-C8E412B96A27}" dt="2026-10-14T18:50:42.839" v="733"/>
          <ac:spMkLst>
            <pc:docMk/>
            <pc:sldMk cId="749985374" sldId="274"/>
            <ac:spMk id="19" creationId="{A8704DE2-6875-B04C-E896-00C6642E4EFB}"/>
          </ac:spMkLst>
        </pc:spChg>
        <pc:spChg chg="mod">
          <ac:chgData name="Hans Eckman" userId="9441df79c9633b59" providerId="LiveId" clId="{D09AFF6C-0484-494E-B582-C8E412B96A27}" dt="2026-10-14T18:50:42.839" v="733"/>
          <ac:spMkLst>
            <pc:docMk/>
            <pc:sldMk cId="749985374" sldId="274"/>
            <ac:spMk id="20" creationId="{F6DA2C92-9B20-2946-0881-D7F4FB4489E9}"/>
          </ac:spMkLst>
        </pc:spChg>
        <pc:spChg chg="mod">
          <ac:chgData name="Hans Eckman" userId="9441df79c9633b59" providerId="LiveId" clId="{D09AFF6C-0484-494E-B582-C8E412B96A27}" dt="2026-10-14T18:50:42.839" v="733"/>
          <ac:spMkLst>
            <pc:docMk/>
            <pc:sldMk cId="749985374" sldId="274"/>
            <ac:spMk id="21" creationId="{ACFB380E-3336-CB4C-CFB7-84CF377F64FD}"/>
          </ac:spMkLst>
        </pc:spChg>
        <pc:spChg chg="mod">
          <ac:chgData name="Hans Eckman" userId="9441df79c9633b59" providerId="LiveId" clId="{D09AFF6C-0484-494E-B582-C8E412B96A27}" dt="2026-10-14T18:50:42.839" v="733"/>
          <ac:spMkLst>
            <pc:docMk/>
            <pc:sldMk cId="749985374" sldId="274"/>
            <ac:spMk id="22" creationId="{1903218C-CFDB-C418-3D2A-A706B43257D9}"/>
          </ac:spMkLst>
        </pc:spChg>
        <pc:grpChg chg="add mod">
          <ac:chgData name="Hans Eckman" userId="9441df79c9633b59" providerId="LiveId" clId="{D09AFF6C-0484-494E-B582-C8E412B96A27}" dt="2026-10-14T18:51:19.172" v="738" actId="1076"/>
          <ac:grpSpMkLst>
            <pc:docMk/>
            <pc:sldMk cId="749985374" sldId="274"/>
            <ac:grpSpMk id="17" creationId="{088470E7-1648-5234-4240-0AF3496FDC90}"/>
          </ac:grpSpMkLst>
        </pc:grpChg>
        <pc:graphicFrameChg chg="add mod modGraphic">
          <ac:chgData name="Hans Eckman" userId="9441df79c9633b59" providerId="LiveId" clId="{D09AFF6C-0484-494E-B582-C8E412B96A27}" dt="2026-10-14T18:51:19.172" v="738" actId="1076"/>
          <ac:graphicFrameMkLst>
            <pc:docMk/>
            <pc:sldMk cId="749985374" sldId="274"/>
            <ac:graphicFrameMk id="16" creationId="{BAAD07D4-84B2-F7DD-D2B0-43721AFFFC2E}"/>
          </ac:graphicFrameMkLst>
        </pc:graphicFrameChg>
      </pc:sldChg>
      <pc:sldChg chg="modSp mod ord modAnim">
        <pc:chgData name="Hans Eckman" userId="9441df79c9633b59" providerId="LiveId" clId="{D09AFF6C-0484-494E-B582-C8E412B96A27}" dt="2026-10-17T15:27:44.302" v="4327"/>
        <pc:sldMkLst>
          <pc:docMk/>
          <pc:sldMk cId="488367161" sldId="275"/>
        </pc:sldMkLst>
        <pc:spChg chg="mod">
          <ac:chgData name="Hans Eckman" userId="9441df79c9633b59" providerId="LiveId" clId="{D09AFF6C-0484-494E-B582-C8E412B96A27}" dt="2026-10-17T14:57:42.691" v="4013" actId="6549"/>
          <ac:spMkLst>
            <pc:docMk/>
            <pc:sldMk cId="488367161" sldId="275"/>
            <ac:spMk id="3" creationId="{7FAC28F5-62B8-4542-BF8B-C8E4077E7DB7}"/>
          </ac:spMkLst>
        </pc:spChg>
        <pc:spChg chg="mod">
          <ac:chgData name="Hans Eckman" userId="9441df79c9633b59" providerId="LiveId" clId="{D09AFF6C-0484-494E-B582-C8E412B96A27}" dt="2026-10-15T18:41:55.065" v="1728" actId="14100"/>
          <ac:spMkLst>
            <pc:docMk/>
            <pc:sldMk cId="488367161" sldId="275"/>
            <ac:spMk id="20" creationId="{48DB0FB3-62E1-4A19-8EF4-925D42719BF1}"/>
          </ac:spMkLst>
        </pc:spChg>
      </pc:sldChg>
      <pc:sldChg chg="del ord">
        <pc:chgData name="Hans Eckman" userId="9441df79c9633b59" providerId="LiveId" clId="{D09AFF6C-0484-494E-B582-C8E412B96A27}" dt="2026-10-16T22:47:02.091" v="2527" actId="47"/>
        <pc:sldMkLst>
          <pc:docMk/>
          <pc:sldMk cId="3803816264" sldId="276"/>
        </pc:sldMkLst>
      </pc:sldChg>
      <pc:sldChg chg="addSp delSp modSp mod chgLayout">
        <pc:chgData name="Hans Eckman" userId="9441df79c9633b59" providerId="LiveId" clId="{D09AFF6C-0484-494E-B582-C8E412B96A27}" dt="2026-10-17T15:28:18.246" v="4330" actId="207"/>
        <pc:sldMkLst>
          <pc:docMk/>
          <pc:sldMk cId="2072031594" sldId="278"/>
        </pc:sldMkLst>
        <pc:spChg chg="mod ord">
          <ac:chgData name="Hans Eckman" userId="9441df79c9633b59" providerId="LiveId" clId="{D09AFF6C-0484-494E-B582-C8E412B96A27}" dt="2026-10-15T18:32:34.274" v="1672" actId="6264"/>
          <ac:spMkLst>
            <pc:docMk/>
            <pc:sldMk cId="2072031594" sldId="278"/>
            <ac:spMk id="2" creationId="{E0D226F6-918F-4123-BD24-CC686FE12136}"/>
          </ac:spMkLst>
        </pc:spChg>
        <pc:spChg chg="mod ord">
          <ac:chgData name="Hans Eckman" userId="9441df79c9633b59" providerId="LiveId" clId="{D09AFF6C-0484-494E-B582-C8E412B96A27}" dt="2026-10-15T18:32:34.274" v="1672" actId="6264"/>
          <ac:spMkLst>
            <pc:docMk/>
            <pc:sldMk cId="2072031594" sldId="278"/>
            <ac:spMk id="3" creationId="{752701D1-0B25-4C5C-BF99-1E86AFC95433}"/>
          </ac:spMkLst>
        </pc:spChg>
        <pc:spChg chg="mod ord">
          <ac:chgData name="Hans Eckman" userId="9441df79c9633b59" providerId="LiveId" clId="{D09AFF6C-0484-494E-B582-C8E412B96A27}" dt="2026-10-17T15:28:18.246" v="4330" actId="207"/>
          <ac:spMkLst>
            <pc:docMk/>
            <pc:sldMk cId="2072031594" sldId="278"/>
            <ac:spMk id="5" creationId="{BF345B95-A84D-460C-BDE9-4C0CC0514ADE}"/>
          </ac:spMkLst>
        </pc:spChg>
        <pc:spChg chg="mod ord">
          <ac:chgData name="Hans Eckman" userId="9441df79c9633b59" providerId="LiveId" clId="{D09AFF6C-0484-494E-B582-C8E412B96A27}" dt="2026-10-15T18:32:34.274" v="1672" actId="6264"/>
          <ac:spMkLst>
            <pc:docMk/>
            <pc:sldMk cId="2072031594" sldId="278"/>
            <ac:spMk id="7" creationId="{4ABD65CD-1732-4845-A915-20A3B41F8E25}"/>
          </ac:spMkLst>
        </pc:spChg>
        <pc:spChg chg="mod ord">
          <ac:chgData name="Hans Eckman" userId="9441df79c9633b59" providerId="LiveId" clId="{D09AFF6C-0484-494E-B582-C8E412B96A27}" dt="2026-10-15T18:32:34.274" v="1672" actId="6264"/>
          <ac:spMkLst>
            <pc:docMk/>
            <pc:sldMk cId="2072031594" sldId="278"/>
            <ac:spMk id="8" creationId="{3EF7FB9C-6F7E-49FC-BE93-27A5374EFB33}"/>
          </ac:spMkLst>
        </pc:spChg>
        <pc:picChg chg="mod">
          <ac:chgData name="Hans Eckman" userId="9441df79c9633b59" providerId="LiveId" clId="{D09AFF6C-0484-494E-B582-C8E412B96A27}" dt="2026-10-15T18:33:59.527" v="1677" actId="14826"/>
          <ac:picMkLst>
            <pc:docMk/>
            <pc:sldMk cId="2072031594" sldId="278"/>
            <ac:picMk id="10" creationId="{5CAC3F7A-9281-45AA-96A3-61E5B38DB31A}"/>
          </ac:picMkLst>
        </pc:picChg>
      </pc:sldChg>
      <pc:sldChg chg="addSp delSp modSp mod ord modClrScheme chgLayout">
        <pc:chgData name="Hans Eckman" userId="9441df79c9633b59" providerId="LiveId" clId="{D09AFF6C-0484-494E-B582-C8E412B96A27}" dt="2026-10-17T14:54:39.477" v="3969" actId="403"/>
        <pc:sldMkLst>
          <pc:docMk/>
          <pc:sldMk cId="675695458" sldId="279"/>
        </pc:sldMkLst>
        <pc:spChg chg="mod ord">
          <ac:chgData name="Hans Eckman" userId="9441df79c9633b59" providerId="LiveId" clId="{D09AFF6C-0484-494E-B582-C8E412B96A27}" dt="2026-10-17T14:53:23.357" v="3950" actId="6264"/>
          <ac:spMkLst>
            <pc:docMk/>
            <pc:sldMk cId="675695458" sldId="279"/>
            <ac:spMk id="2" creationId="{906DF43A-FE4D-4027-BA95-2AB8C4994F67}"/>
          </ac:spMkLst>
        </pc:spChg>
        <pc:spChg chg="mod ord">
          <ac:chgData name="Hans Eckman" userId="9441df79c9633b59" providerId="LiveId" clId="{D09AFF6C-0484-494E-B582-C8E412B96A27}" dt="2026-10-17T14:36:03.747" v="3799" actId="6264"/>
          <ac:spMkLst>
            <pc:docMk/>
            <pc:sldMk cId="675695458" sldId="279"/>
            <ac:spMk id="3" creationId="{9B156959-23CF-4D83-92A4-34E4D2294B15}"/>
          </ac:spMkLst>
        </pc:spChg>
        <pc:spChg chg="mod ord">
          <ac:chgData name="Hans Eckman" userId="9441df79c9633b59" providerId="LiveId" clId="{D09AFF6C-0484-494E-B582-C8E412B96A27}" dt="2026-10-17T14:53:23.357" v="3950" actId="6264"/>
          <ac:spMkLst>
            <pc:docMk/>
            <pc:sldMk cId="675695458" sldId="279"/>
            <ac:spMk id="4" creationId="{852BD152-920D-4494-9307-628F071D3067}"/>
          </ac:spMkLst>
        </pc:spChg>
        <pc:spChg chg="del mod ord">
          <ac:chgData name="Hans Eckman" userId="9441df79c9633b59" providerId="LiveId" clId="{D09AFF6C-0484-494E-B582-C8E412B96A27}" dt="2026-10-17T14:30:38.876" v="3752" actId="700"/>
          <ac:spMkLst>
            <pc:docMk/>
            <pc:sldMk cId="675695458" sldId="279"/>
            <ac:spMk id="5" creationId="{BCF89DAC-5A60-4329-832E-D5AF954C7573}"/>
          </ac:spMkLst>
        </pc:spChg>
        <pc:spChg chg="add del mod ord">
          <ac:chgData name="Hans Eckman" userId="9441df79c9633b59" providerId="LiveId" clId="{D09AFF6C-0484-494E-B582-C8E412B96A27}" dt="2026-10-17T14:34:50.092" v="3788" actId="700"/>
          <ac:spMkLst>
            <pc:docMk/>
            <pc:sldMk cId="675695458" sldId="279"/>
            <ac:spMk id="6" creationId="{CB89422C-2BFB-3388-7711-33995E00BFCF}"/>
          </ac:spMkLst>
        </pc:spChg>
        <pc:spChg chg="mod ord">
          <ac:chgData name="Hans Eckman" userId="9441df79c9633b59" providerId="LiveId" clId="{D09AFF6C-0484-494E-B582-C8E412B96A27}" dt="2026-10-17T14:53:23.357" v="3950" actId="6264"/>
          <ac:spMkLst>
            <pc:docMk/>
            <pc:sldMk cId="675695458" sldId="279"/>
            <ac:spMk id="7" creationId="{F7FBFA3B-43BF-466B-AB50-E933B041665B}"/>
          </ac:spMkLst>
        </pc:spChg>
        <pc:spChg chg="del mod ord">
          <ac:chgData name="Hans Eckman" userId="9441df79c9633b59" providerId="LiveId" clId="{D09AFF6C-0484-494E-B582-C8E412B96A27}" dt="2026-10-17T14:34:50.092" v="3788" actId="700"/>
          <ac:spMkLst>
            <pc:docMk/>
            <pc:sldMk cId="675695458" sldId="279"/>
            <ac:spMk id="8" creationId="{A3FF1734-2C14-48B1-A378-D12537C0A2FD}"/>
          </ac:spMkLst>
        </pc:spChg>
        <pc:spChg chg="add del mod ord">
          <ac:chgData name="Hans Eckman" userId="9441df79c9633b59" providerId="LiveId" clId="{D09AFF6C-0484-494E-B582-C8E412B96A27}" dt="2026-10-17T14:35:10.512" v="3794" actId="6264"/>
          <ac:spMkLst>
            <pc:docMk/>
            <pc:sldMk cId="675695458" sldId="279"/>
            <ac:spMk id="9" creationId="{70122F7A-896B-C841-7F52-76A3C2D8B077}"/>
          </ac:spMkLst>
        </pc:spChg>
        <pc:spChg chg="add del mod ord">
          <ac:chgData name="Hans Eckman" userId="9441df79c9633b59" providerId="LiveId" clId="{D09AFF6C-0484-494E-B582-C8E412B96A27}" dt="2026-10-17T14:35:10.512" v="3794" actId="6264"/>
          <ac:spMkLst>
            <pc:docMk/>
            <pc:sldMk cId="675695458" sldId="279"/>
            <ac:spMk id="10" creationId="{AE94ACA9-0390-17DD-9A76-086874856C61}"/>
          </ac:spMkLst>
        </pc:spChg>
        <pc:spChg chg="add del mod ord">
          <ac:chgData name="Hans Eckman" userId="9441df79c9633b59" providerId="LiveId" clId="{D09AFF6C-0484-494E-B582-C8E412B96A27}" dt="2026-10-17T14:35:10.512" v="3794" actId="6264"/>
          <ac:spMkLst>
            <pc:docMk/>
            <pc:sldMk cId="675695458" sldId="279"/>
            <ac:spMk id="11" creationId="{900C6901-1B8E-CF95-6772-81D688694E7B}"/>
          </ac:spMkLst>
        </pc:spChg>
        <pc:spChg chg="add del mod">
          <ac:chgData name="Hans Eckman" userId="9441df79c9633b59" providerId="LiveId" clId="{D09AFF6C-0484-494E-B582-C8E412B96A27}" dt="2026-10-17T14:34:59.673" v="3791" actId="6264"/>
          <ac:spMkLst>
            <pc:docMk/>
            <pc:sldMk cId="675695458" sldId="279"/>
            <ac:spMk id="12" creationId="{988A69FF-BE20-63DB-713A-0D74B833F451}"/>
          </ac:spMkLst>
        </pc:spChg>
        <pc:spChg chg="add del mod">
          <ac:chgData name="Hans Eckman" userId="9441df79c9633b59" providerId="LiveId" clId="{D09AFF6C-0484-494E-B582-C8E412B96A27}" dt="2026-10-17T14:34:59.673" v="3791" actId="6264"/>
          <ac:spMkLst>
            <pc:docMk/>
            <pc:sldMk cId="675695458" sldId="279"/>
            <ac:spMk id="14" creationId="{80077C38-935C-8439-432D-BC634D33CE09}"/>
          </ac:spMkLst>
        </pc:spChg>
        <pc:spChg chg="add del mod">
          <ac:chgData name="Hans Eckman" userId="9441df79c9633b59" providerId="LiveId" clId="{D09AFF6C-0484-494E-B582-C8E412B96A27}" dt="2026-10-17T14:34:59.673" v="3791" actId="6264"/>
          <ac:spMkLst>
            <pc:docMk/>
            <pc:sldMk cId="675695458" sldId="279"/>
            <ac:spMk id="16" creationId="{63AA052F-4ACD-9743-5A0C-C0848B69CA39}"/>
          </ac:spMkLst>
        </pc:spChg>
        <pc:spChg chg="add del mod ord">
          <ac:chgData name="Hans Eckman" userId="9441df79c9633b59" providerId="LiveId" clId="{D09AFF6C-0484-494E-B582-C8E412B96A27}" dt="2026-10-17T14:34:59.673" v="3791" actId="6264"/>
          <ac:spMkLst>
            <pc:docMk/>
            <pc:sldMk cId="675695458" sldId="279"/>
            <ac:spMk id="17" creationId="{B3405058-B9F2-67DE-28BC-BE6478C51BC7}"/>
          </ac:spMkLst>
        </pc:spChg>
        <pc:spChg chg="add del mod">
          <ac:chgData name="Hans Eckman" userId="9441df79c9633b59" providerId="LiveId" clId="{D09AFF6C-0484-494E-B582-C8E412B96A27}" dt="2026-10-17T14:35:10.512" v="3794" actId="6264"/>
          <ac:spMkLst>
            <pc:docMk/>
            <pc:sldMk cId="675695458" sldId="279"/>
            <ac:spMk id="21" creationId="{EADA886A-67CE-F68B-A2CA-F0037088381B}"/>
          </ac:spMkLst>
        </pc:spChg>
        <pc:spChg chg="add del mod">
          <ac:chgData name="Hans Eckman" userId="9441df79c9633b59" providerId="LiveId" clId="{D09AFF6C-0484-494E-B582-C8E412B96A27}" dt="2026-10-17T14:35:10.512" v="3794" actId="6264"/>
          <ac:spMkLst>
            <pc:docMk/>
            <pc:sldMk cId="675695458" sldId="279"/>
            <ac:spMk id="22" creationId="{7B289745-AE75-540C-994C-42B4326C78EC}"/>
          </ac:spMkLst>
        </pc:spChg>
        <pc:spChg chg="add del mod ord">
          <ac:chgData name="Hans Eckman" userId="9441df79c9633b59" providerId="LiveId" clId="{D09AFF6C-0484-494E-B582-C8E412B96A27}" dt="2026-10-17T14:36:03.747" v="3799" actId="6264"/>
          <ac:spMkLst>
            <pc:docMk/>
            <pc:sldMk cId="675695458" sldId="279"/>
            <ac:spMk id="24" creationId="{F85C27CE-10D9-41A0-C26B-88B9EC1C4D15}"/>
          </ac:spMkLst>
        </pc:spChg>
        <pc:spChg chg="add mod ord">
          <ac:chgData name="Hans Eckman" userId="9441df79c9633b59" providerId="LiveId" clId="{D09AFF6C-0484-494E-B582-C8E412B96A27}" dt="2026-10-17T14:54:39.477" v="3969" actId="403"/>
          <ac:spMkLst>
            <pc:docMk/>
            <pc:sldMk cId="675695458" sldId="279"/>
            <ac:spMk id="25" creationId="{3258746B-6610-8E8A-3F7F-26D453FFE021}"/>
          </ac:spMkLst>
        </pc:spChg>
        <pc:spChg chg="add del mod">
          <ac:chgData name="Hans Eckman" userId="9441df79c9633b59" providerId="LiveId" clId="{D09AFF6C-0484-494E-B582-C8E412B96A27}" dt="2026-10-17T14:36:03.747" v="3799" actId="6264"/>
          <ac:spMkLst>
            <pc:docMk/>
            <pc:sldMk cId="675695458" sldId="279"/>
            <ac:spMk id="27" creationId="{2EB086D8-8D47-E4BA-45AD-8FFCB5602CD4}"/>
          </ac:spMkLst>
        </pc:spChg>
        <pc:spChg chg="add del mod">
          <ac:chgData name="Hans Eckman" userId="9441df79c9633b59" providerId="LiveId" clId="{D09AFF6C-0484-494E-B582-C8E412B96A27}" dt="2026-10-17T14:36:03.747" v="3799" actId="6264"/>
          <ac:spMkLst>
            <pc:docMk/>
            <pc:sldMk cId="675695458" sldId="279"/>
            <ac:spMk id="28" creationId="{556689D4-EEB3-8163-5AD7-2B0A28C4C475}"/>
          </ac:spMkLst>
        </pc:spChg>
        <pc:spChg chg="add del mod">
          <ac:chgData name="Hans Eckman" userId="9441df79c9633b59" providerId="LiveId" clId="{D09AFF6C-0484-494E-B582-C8E412B96A27}" dt="2026-10-17T14:36:03.747" v="3799" actId="6264"/>
          <ac:spMkLst>
            <pc:docMk/>
            <pc:sldMk cId="675695458" sldId="279"/>
            <ac:spMk id="30" creationId="{CF766D5A-6BE0-61D1-B388-ADCE51225DDB}"/>
          </ac:spMkLst>
        </pc:spChg>
        <pc:spChg chg="del">
          <ac:chgData name="Hans Eckman" userId="9441df79c9633b59" providerId="LiveId" clId="{D09AFF6C-0484-494E-B582-C8E412B96A27}" dt="2026-10-17T14:47:26.647" v="3847" actId="931"/>
          <ac:spMkLst>
            <pc:docMk/>
            <pc:sldMk cId="675695458" sldId="279"/>
            <ac:spMk id="31" creationId="{85DCAC01-9847-5BB8-571E-51CD44F900A4}"/>
          </ac:spMkLst>
        </pc:spChg>
        <pc:spChg chg="add mod ord">
          <ac:chgData name="Hans Eckman" userId="9441df79c9633b59" providerId="LiveId" clId="{D09AFF6C-0484-494E-B582-C8E412B96A27}" dt="2026-10-17T14:47:12.877" v="3846" actId="207"/>
          <ac:spMkLst>
            <pc:docMk/>
            <pc:sldMk cId="675695458" sldId="279"/>
            <ac:spMk id="32" creationId="{43602095-15BE-1A12-A7B4-DE270084BBC6}"/>
          </ac:spMkLst>
        </pc:spChg>
        <pc:spChg chg="add del mod">
          <ac:chgData name="Hans Eckman" userId="9441df79c9633b59" providerId="LiveId" clId="{D09AFF6C-0484-494E-B582-C8E412B96A27}" dt="2026-10-17T14:53:23.357" v="3950" actId="6264"/>
          <ac:spMkLst>
            <pc:docMk/>
            <pc:sldMk cId="675695458" sldId="279"/>
            <ac:spMk id="36" creationId="{14A1EAF8-C222-265A-4B65-A121C8D10CFD}"/>
          </ac:spMkLst>
        </pc:spChg>
        <pc:spChg chg="add del mod">
          <ac:chgData name="Hans Eckman" userId="9441df79c9633b59" providerId="LiveId" clId="{D09AFF6C-0484-494E-B582-C8E412B96A27}" dt="2026-10-17T14:53:23.357" v="3950" actId="6264"/>
          <ac:spMkLst>
            <pc:docMk/>
            <pc:sldMk cId="675695458" sldId="279"/>
            <ac:spMk id="37" creationId="{5083397E-5055-C5C1-651A-C9EB7F2CB384}"/>
          </ac:spMkLst>
        </pc:spChg>
        <pc:spChg chg="add del mod">
          <ac:chgData name="Hans Eckman" userId="9441df79c9633b59" providerId="LiveId" clId="{D09AFF6C-0484-494E-B582-C8E412B96A27}" dt="2026-10-17T14:53:23.357" v="3950" actId="6264"/>
          <ac:spMkLst>
            <pc:docMk/>
            <pc:sldMk cId="675695458" sldId="279"/>
            <ac:spMk id="38" creationId="{C8B8EB55-FED7-BDCE-A1E8-9F487DD72308}"/>
          </ac:spMkLst>
        </pc:spChg>
        <pc:spChg chg="add del mod">
          <ac:chgData name="Hans Eckman" userId="9441df79c9633b59" providerId="LiveId" clId="{D09AFF6C-0484-494E-B582-C8E412B96A27}" dt="2026-10-17T14:53:23.357" v="3950" actId="6264"/>
          <ac:spMkLst>
            <pc:docMk/>
            <pc:sldMk cId="675695458" sldId="279"/>
            <ac:spMk id="39" creationId="{65A7B71D-D863-D6E5-8F8F-726EC8B5F38B}"/>
          </ac:spMkLst>
        </pc:spChg>
        <pc:spChg chg="add del mod">
          <ac:chgData name="Hans Eckman" userId="9441df79c9633b59" providerId="LiveId" clId="{D09AFF6C-0484-494E-B582-C8E412B96A27}" dt="2026-10-17T14:53:23.357" v="3950" actId="6264"/>
          <ac:spMkLst>
            <pc:docMk/>
            <pc:sldMk cId="675695458" sldId="279"/>
            <ac:spMk id="40" creationId="{7870412A-5B9A-69B8-726C-F4F30371A936}"/>
          </ac:spMkLst>
        </pc:spChg>
        <pc:spChg chg="add del mod">
          <ac:chgData name="Hans Eckman" userId="9441df79c9633b59" providerId="LiveId" clId="{D09AFF6C-0484-494E-B582-C8E412B96A27}" dt="2026-10-17T14:53:23.357" v="3950" actId="6264"/>
          <ac:spMkLst>
            <pc:docMk/>
            <pc:sldMk cId="675695458" sldId="279"/>
            <ac:spMk id="41" creationId="{869A21CC-935C-F660-DE46-89E0394A5B7B}"/>
          </ac:spMkLst>
        </pc:spChg>
        <pc:picChg chg="add mod ord modCrop">
          <ac:chgData name="Hans Eckman" userId="9441df79c9633b59" providerId="LiveId" clId="{D09AFF6C-0484-494E-B582-C8E412B96A27}" dt="2026-10-17T14:48:22.217" v="3855" actId="18131"/>
          <ac:picMkLst>
            <pc:docMk/>
            <pc:sldMk cId="675695458" sldId="279"/>
            <ac:picMk id="34" creationId="{56CDD882-D5AF-A430-2909-55A0D85BA48C}"/>
          </ac:picMkLst>
        </pc:picChg>
        <pc:picChg chg="del">
          <ac:chgData name="Hans Eckman" userId="9441df79c9633b59" providerId="LiveId" clId="{D09AFF6C-0484-494E-B582-C8E412B96A27}" dt="2026-10-17T14:27:37.396" v="3747" actId="478"/>
          <ac:picMkLst>
            <pc:docMk/>
            <pc:sldMk cId="675695458" sldId="279"/>
            <ac:picMk id="3074" creationId="{D2C7B6D2-FA07-446E-BC2B-089BC77B1592}"/>
          </ac:picMkLst>
        </pc:picChg>
      </pc:sldChg>
      <pc:sldChg chg="modSp mod ord addAnim delAnim modAnim">
        <pc:chgData name="Hans Eckman" userId="9441df79c9633b59" providerId="LiveId" clId="{D09AFF6C-0484-494E-B582-C8E412B96A27}" dt="2026-10-17T15:34:07.135" v="4374" actId="20577"/>
        <pc:sldMkLst>
          <pc:docMk/>
          <pc:sldMk cId="2889168318" sldId="280"/>
        </pc:sldMkLst>
        <pc:spChg chg="mod">
          <ac:chgData name="Hans Eckman" userId="9441df79c9633b59" providerId="LiveId" clId="{D09AFF6C-0484-494E-B582-C8E412B96A27}" dt="2026-10-17T15:34:07.135" v="4374" actId="20577"/>
          <ac:spMkLst>
            <pc:docMk/>
            <pc:sldMk cId="2889168318" sldId="280"/>
            <ac:spMk id="8" creationId="{A4E39298-840C-47E5-9665-8A70858A2E66}"/>
          </ac:spMkLst>
        </pc:spChg>
        <pc:spChg chg="mod">
          <ac:chgData name="Hans Eckman" userId="9441df79c9633b59" providerId="LiveId" clId="{D09AFF6C-0484-494E-B582-C8E412B96A27}" dt="2026-10-17T15:10:11.566" v="4161" actId="207"/>
          <ac:spMkLst>
            <pc:docMk/>
            <pc:sldMk cId="2889168318" sldId="280"/>
            <ac:spMk id="14" creationId="{AB8F4538-CE5E-4592-A8E6-9E45D4C4DF28}"/>
          </ac:spMkLst>
        </pc:spChg>
      </pc:sldChg>
      <pc:sldChg chg="modSp ord addAnim delAnim modAnim">
        <pc:chgData name="Hans Eckman" userId="9441df79c9633b59" providerId="LiveId" clId="{D09AFF6C-0484-494E-B582-C8E412B96A27}" dt="2026-10-17T15:31:03.437" v="4340"/>
        <pc:sldMkLst>
          <pc:docMk/>
          <pc:sldMk cId="264578232" sldId="281"/>
        </pc:sldMkLst>
        <pc:spChg chg="mod">
          <ac:chgData name="Hans Eckman" userId="9441df79c9633b59" providerId="LiveId" clId="{D09AFF6C-0484-494E-B582-C8E412B96A27}" dt="2026-10-17T15:08:21.117" v="4148" actId="20577"/>
          <ac:spMkLst>
            <pc:docMk/>
            <pc:sldMk cId="264578232" sldId="281"/>
            <ac:spMk id="13" creationId="{6C4A5F0F-5C81-4B9D-BE10-4B1226CEACB9}"/>
          </ac:spMkLst>
        </pc:spChg>
      </pc:sldChg>
      <pc:sldChg chg="modSp mod ord">
        <pc:chgData name="Hans Eckman" userId="9441df79c9633b59" providerId="LiveId" clId="{D09AFF6C-0484-494E-B582-C8E412B96A27}" dt="2026-10-16T23:37:45.179" v="3031" actId="207"/>
        <pc:sldMkLst>
          <pc:docMk/>
          <pc:sldMk cId="3186117111" sldId="282"/>
        </pc:sldMkLst>
        <pc:spChg chg="mod">
          <ac:chgData name="Hans Eckman" userId="9441df79c9633b59" providerId="LiveId" clId="{D09AFF6C-0484-494E-B582-C8E412B96A27}" dt="2026-10-16T23:37:32.872" v="3030" actId="20577"/>
          <ac:spMkLst>
            <pc:docMk/>
            <pc:sldMk cId="3186117111" sldId="282"/>
            <ac:spMk id="13" creationId="{2C32B306-46FF-426C-8FDB-53B17A7DB665}"/>
          </ac:spMkLst>
        </pc:spChg>
        <pc:spChg chg="mod">
          <ac:chgData name="Hans Eckman" userId="9441df79c9633b59" providerId="LiveId" clId="{D09AFF6C-0484-494E-B582-C8E412B96A27}" dt="2026-10-16T23:37:45.179" v="3031" actId="207"/>
          <ac:spMkLst>
            <pc:docMk/>
            <pc:sldMk cId="3186117111" sldId="282"/>
            <ac:spMk id="14" creationId="{6B20FA6C-158E-42F1-984D-C4CDF7733168}"/>
          </ac:spMkLst>
        </pc:spChg>
      </pc:sldChg>
      <pc:sldChg chg="ord addAnim delAnim modAnim">
        <pc:chgData name="Hans Eckman" userId="9441df79c9633b59" providerId="LiveId" clId="{D09AFF6C-0484-494E-B582-C8E412B96A27}" dt="2026-10-17T15:31:51.302" v="4343"/>
        <pc:sldMkLst>
          <pc:docMk/>
          <pc:sldMk cId="2752311083" sldId="283"/>
        </pc:sldMkLst>
      </pc:sldChg>
      <pc:sldChg chg="add del ord">
        <pc:chgData name="Hans Eckman" userId="9441df79c9633b59" providerId="LiveId" clId="{D09AFF6C-0484-494E-B582-C8E412B96A27}" dt="2026-10-16T23:51:59.337" v="3358" actId="18676"/>
        <pc:sldMkLst>
          <pc:docMk/>
          <pc:sldMk cId="4109733444" sldId="284"/>
        </pc:sldMkLst>
      </pc:sldChg>
      <pc:sldChg chg="addSp delSp modSp mod modClrScheme chgLayout">
        <pc:chgData name="Hans Eckman" userId="9441df79c9633b59" providerId="LiveId" clId="{D09AFF6C-0484-494E-B582-C8E412B96A27}" dt="2026-10-17T15:05:09.828" v="4067"/>
        <pc:sldMkLst>
          <pc:docMk/>
          <pc:sldMk cId="1018765483" sldId="285"/>
        </pc:sldMkLst>
        <pc:spChg chg="mod ord">
          <ac:chgData name="Hans Eckman" userId="9441df79c9633b59" providerId="LiveId" clId="{D09AFF6C-0484-494E-B582-C8E412B96A27}" dt="2026-10-17T15:01:09.747" v="4041" actId="700"/>
          <ac:spMkLst>
            <pc:docMk/>
            <pc:sldMk cId="1018765483" sldId="285"/>
            <ac:spMk id="2" creationId="{34356E86-451C-4824-B898-289CA402B51C}"/>
          </ac:spMkLst>
        </pc:spChg>
        <pc:spChg chg="add mod">
          <ac:chgData name="Hans Eckman" userId="9441df79c9633b59" providerId="LiveId" clId="{D09AFF6C-0484-494E-B582-C8E412B96A27}" dt="2026-10-17T15:01:22.396" v="4045"/>
          <ac:spMkLst>
            <pc:docMk/>
            <pc:sldMk cId="1018765483" sldId="285"/>
            <ac:spMk id="3" creationId="{52F44EAB-F1B3-F434-AAE7-D07202FA1073}"/>
          </ac:spMkLst>
        </pc:spChg>
        <pc:spChg chg="del mod ord">
          <ac:chgData name="Hans Eckman" userId="9441df79c9633b59" providerId="LiveId" clId="{D09AFF6C-0484-494E-B582-C8E412B96A27}" dt="2026-10-17T14:59:23.425" v="4018" actId="478"/>
          <ac:spMkLst>
            <pc:docMk/>
            <pc:sldMk cId="1018765483" sldId="285"/>
            <ac:spMk id="4" creationId="{F2E3C988-2F33-4902-89DF-F5082CC3DB7F}"/>
          </ac:spMkLst>
        </pc:spChg>
        <pc:spChg chg="mod ord">
          <ac:chgData name="Hans Eckman" userId="9441df79c9633b59" providerId="LiveId" clId="{D09AFF6C-0484-494E-B582-C8E412B96A27}" dt="2026-10-17T15:01:09.747" v="4041" actId="700"/>
          <ac:spMkLst>
            <pc:docMk/>
            <pc:sldMk cId="1018765483" sldId="285"/>
            <ac:spMk id="5" creationId="{36173034-B3B5-4C72-802A-8814A4441D09}"/>
          </ac:spMkLst>
        </pc:spChg>
        <pc:spChg chg="mod ord">
          <ac:chgData name="Hans Eckman" userId="9441df79c9633b59" providerId="LiveId" clId="{D09AFF6C-0484-494E-B582-C8E412B96A27}" dt="2026-10-17T15:01:09.747" v="4041" actId="700"/>
          <ac:spMkLst>
            <pc:docMk/>
            <pc:sldMk cId="1018765483" sldId="285"/>
            <ac:spMk id="6" creationId="{E8BF4359-DB5A-411F-A3D5-E4777A5B24DB}"/>
          </ac:spMkLst>
        </pc:spChg>
        <pc:spChg chg="del mod ord">
          <ac:chgData name="Hans Eckman" userId="9441df79c9633b59" providerId="LiveId" clId="{D09AFF6C-0484-494E-B582-C8E412B96A27}" dt="2026-10-17T15:01:47.260" v="4051" actId="478"/>
          <ac:spMkLst>
            <pc:docMk/>
            <pc:sldMk cId="1018765483" sldId="285"/>
            <ac:spMk id="17" creationId="{762CDC0B-BAB3-461D-8805-B4F42B00BFDC}"/>
          </ac:spMkLst>
        </pc:spChg>
        <pc:spChg chg="add mod">
          <ac:chgData name="Hans Eckman" userId="9441df79c9633b59" providerId="LiveId" clId="{D09AFF6C-0484-494E-B582-C8E412B96A27}" dt="2026-10-17T15:01:44.267" v="4050" actId="255"/>
          <ac:spMkLst>
            <pc:docMk/>
            <pc:sldMk cId="1018765483" sldId="285"/>
            <ac:spMk id="18" creationId="{19394EF0-995E-F98E-8280-096F3AF07652}"/>
          </ac:spMkLst>
        </pc:spChg>
        <pc:spChg chg="add mod">
          <ac:chgData name="Hans Eckman" userId="9441df79c9633b59" providerId="LiveId" clId="{D09AFF6C-0484-494E-B582-C8E412B96A27}" dt="2026-10-17T15:03:12.695" v="4065" actId="164"/>
          <ac:spMkLst>
            <pc:docMk/>
            <pc:sldMk cId="1018765483" sldId="285"/>
            <ac:spMk id="19" creationId="{4BF962FB-0109-499D-1FAA-D7D2CAE53481}"/>
          </ac:spMkLst>
        </pc:spChg>
        <pc:spChg chg="mod">
          <ac:chgData name="Hans Eckman" userId="9441df79c9633b59" providerId="LiveId" clId="{D09AFF6C-0484-494E-B582-C8E412B96A27}" dt="2026-10-15T18:35:21.962" v="1706" actId="20577"/>
          <ac:spMkLst>
            <pc:docMk/>
            <pc:sldMk cId="1018765483" sldId="285"/>
            <ac:spMk id="27" creationId="{92CA955D-3CFF-447B-9D31-D73BAA481BE9}"/>
          </ac:spMkLst>
        </pc:spChg>
        <pc:spChg chg="mod">
          <ac:chgData name="Hans Eckman" userId="9441df79c9633b59" providerId="LiveId" clId="{D09AFF6C-0484-494E-B582-C8E412B96A27}" dt="2026-10-17T15:05:09.828" v="4067"/>
          <ac:spMkLst>
            <pc:docMk/>
            <pc:sldMk cId="1018765483" sldId="285"/>
            <ac:spMk id="28" creationId="{9E3A9AA4-3375-44F1-8588-BFE42BCA6497}"/>
          </ac:spMkLst>
        </pc:spChg>
        <pc:spChg chg="mod">
          <ac:chgData name="Hans Eckman" userId="9441df79c9633b59" providerId="LiveId" clId="{D09AFF6C-0484-494E-B582-C8E412B96A27}" dt="2026-10-15T18:35:02.744" v="1701" actId="20577"/>
          <ac:spMkLst>
            <pc:docMk/>
            <pc:sldMk cId="1018765483" sldId="285"/>
            <ac:spMk id="29" creationId="{BA82CD57-DDF1-4629-974E-519CA1E54F39}"/>
          </ac:spMkLst>
        </pc:spChg>
        <pc:spChg chg="mod">
          <ac:chgData name="Hans Eckman" userId="9441df79c9633b59" providerId="LiveId" clId="{D09AFF6C-0484-494E-B582-C8E412B96A27}" dt="2026-10-15T18:35:52.859" v="1711" actId="1076"/>
          <ac:spMkLst>
            <pc:docMk/>
            <pc:sldMk cId="1018765483" sldId="285"/>
            <ac:spMk id="30" creationId="{D85FF0B5-FD8B-439D-99A3-533E844D9FDE}"/>
          </ac:spMkLst>
        </pc:spChg>
        <pc:spChg chg="mod">
          <ac:chgData name="Hans Eckman" userId="9441df79c9633b59" providerId="LiveId" clId="{D09AFF6C-0484-494E-B582-C8E412B96A27}" dt="2026-10-15T18:37:53.722" v="1715" actId="20577"/>
          <ac:spMkLst>
            <pc:docMk/>
            <pc:sldMk cId="1018765483" sldId="285"/>
            <ac:spMk id="35" creationId="{29A6657D-1B56-4A43-88AA-150B419FC611}"/>
          </ac:spMkLst>
        </pc:spChg>
        <pc:spChg chg="mod">
          <ac:chgData name="Hans Eckman" userId="9441df79c9633b59" providerId="LiveId" clId="{D09AFF6C-0484-494E-B582-C8E412B96A27}" dt="2026-10-15T18:37:51.752" v="1714" actId="20577"/>
          <ac:spMkLst>
            <pc:docMk/>
            <pc:sldMk cId="1018765483" sldId="285"/>
            <ac:spMk id="36" creationId="{1C236682-B152-4D89-AE05-6A098C37B333}"/>
          </ac:spMkLst>
        </pc:spChg>
        <pc:spChg chg="mod">
          <ac:chgData name="Hans Eckman" userId="9441df79c9633b59" providerId="LiveId" clId="{D09AFF6C-0484-494E-B582-C8E412B96A27}" dt="2026-10-17T15:05:09.828" v="4067"/>
          <ac:spMkLst>
            <pc:docMk/>
            <pc:sldMk cId="1018765483" sldId="285"/>
            <ac:spMk id="37" creationId="{65714F5E-8707-447F-A7D8-28811544356E}"/>
          </ac:spMkLst>
        </pc:spChg>
        <pc:spChg chg="mod">
          <ac:chgData name="Hans Eckman" userId="9441df79c9633b59" providerId="LiveId" clId="{D09AFF6C-0484-494E-B582-C8E412B96A27}" dt="2026-10-15T18:37:43.787" v="1712" actId="20577"/>
          <ac:spMkLst>
            <pc:docMk/>
            <pc:sldMk cId="1018765483" sldId="285"/>
            <ac:spMk id="38" creationId="{D0C30FB8-F03A-4695-AD4C-48D9BC709650}"/>
          </ac:spMkLst>
        </pc:spChg>
        <pc:grpChg chg="mod">
          <ac:chgData name="Hans Eckman" userId="9441df79c9633b59" providerId="LiveId" clId="{D09AFF6C-0484-494E-B582-C8E412B96A27}" dt="2026-10-17T15:05:09.828" v="4067"/>
          <ac:grpSpMkLst>
            <pc:docMk/>
            <pc:sldMk cId="1018765483" sldId="285"/>
            <ac:grpSpMk id="8" creationId="{00569E82-5BF3-44CD-A0AE-2F6FEB1E368D}"/>
          </ac:grpSpMkLst>
        </pc:grpChg>
        <pc:grpChg chg="add mod">
          <ac:chgData name="Hans Eckman" userId="9441df79c9633b59" providerId="LiveId" clId="{D09AFF6C-0484-494E-B582-C8E412B96A27}" dt="2026-10-17T15:03:12.695" v="4065" actId="164"/>
          <ac:grpSpMkLst>
            <pc:docMk/>
            <pc:sldMk cId="1018765483" sldId="285"/>
            <ac:grpSpMk id="21" creationId="{7F9C828A-1643-6C8A-9F54-192EFFDCBBE7}"/>
          </ac:grpSpMkLst>
        </pc:grpChg>
        <pc:grpChg chg="mod">
          <ac:chgData name="Hans Eckman" userId="9441df79c9633b59" providerId="LiveId" clId="{D09AFF6C-0484-494E-B582-C8E412B96A27}" dt="2026-10-17T15:05:09.828" v="4067"/>
          <ac:grpSpMkLst>
            <pc:docMk/>
            <pc:sldMk cId="1018765483" sldId="285"/>
            <ac:grpSpMk id="32" creationId="{44039487-1FCD-4A01-BC92-6089F12B85FF}"/>
          </ac:grpSpMkLst>
        </pc:grpChg>
        <pc:picChg chg="add del">
          <ac:chgData name="Hans Eckman" userId="9441df79c9633b59" providerId="LiveId" clId="{D09AFF6C-0484-494E-B582-C8E412B96A27}" dt="2026-10-17T15:00:55.897" v="4040" actId="478"/>
          <ac:picMkLst>
            <pc:docMk/>
            <pc:sldMk cId="1018765483" sldId="285"/>
            <ac:picMk id="7" creationId="{A1CD8C20-18A9-434B-AA19-32FA9B37EA19}"/>
          </ac:picMkLst>
        </pc:picChg>
        <pc:picChg chg="mod">
          <ac:chgData name="Hans Eckman" userId="9441df79c9633b59" providerId="LiveId" clId="{D09AFF6C-0484-494E-B582-C8E412B96A27}" dt="2026-10-17T15:05:09.828" v="4067"/>
          <ac:picMkLst>
            <pc:docMk/>
            <pc:sldMk cId="1018765483" sldId="285"/>
            <ac:picMk id="16" creationId="{0D1EB957-CF2D-4259-B54C-D310B083B000}"/>
          </ac:picMkLst>
        </pc:picChg>
        <pc:picChg chg="add mod">
          <ac:chgData name="Hans Eckman" userId="9441df79c9633b59" providerId="LiveId" clId="{D09AFF6C-0484-494E-B582-C8E412B96A27}" dt="2026-10-17T15:03:12.695" v="4065" actId="164"/>
          <ac:picMkLst>
            <pc:docMk/>
            <pc:sldMk cId="1018765483" sldId="285"/>
            <ac:picMk id="20" creationId="{78FB3B60-BBA9-8089-9320-55BFE5453FCD}"/>
          </ac:picMkLst>
        </pc:picChg>
      </pc:sldChg>
      <pc:sldChg chg="modSp add mod modAnim">
        <pc:chgData name="Hans Eckman" userId="9441df79c9633b59" providerId="LiveId" clId="{D09AFF6C-0484-494E-B582-C8E412B96A27}" dt="2026-10-17T15:23:20.557" v="4320"/>
        <pc:sldMkLst>
          <pc:docMk/>
          <pc:sldMk cId="1257407611" sldId="286"/>
        </pc:sldMkLst>
        <pc:picChg chg="mod">
          <ac:chgData name="Hans Eckman" userId="9441df79c9633b59" providerId="LiveId" clId="{D09AFF6C-0484-494E-B582-C8E412B96A27}" dt="2026-10-17T15:17:31.810" v="4234" actId="1076"/>
          <ac:picMkLst>
            <pc:docMk/>
            <pc:sldMk cId="1257407611" sldId="286"/>
            <ac:picMk id="8" creationId="{BB1A4D81-36AC-4A66-8A23-298FC3BEC437}"/>
          </ac:picMkLst>
        </pc:picChg>
      </pc:sldChg>
      <pc:sldChg chg="del ord">
        <pc:chgData name="Hans Eckman" userId="9441df79c9633b59" providerId="LiveId" clId="{D09AFF6C-0484-494E-B582-C8E412B96A27}" dt="2026-10-16T23:56:43.429" v="3368" actId="2696"/>
        <pc:sldMkLst>
          <pc:docMk/>
          <pc:sldMk cId="2118022931" sldId="286"/>
        </pc:sldMkLst>
      </pc:sldChg>
      <pc:sldChg chg="modSp mod ord modAnim">
        <pc:chgData name="Hans Eckman" userId="9441df79c9633b59" providerId="LiveId" clId="{D09AFF6C-0484-494E-B582-C8E412B96A27}" dt="2026-10-17T15:23:20.557" v="4320"/>
        <pc:sldMkLst>
          <pc:docMk/>
          <pc:sldMk cId="3506985737" sldId="289"/>
        </pc:sldMkLst>
        <pc:spChg chg="mod">
          <ac:chgData name="Hans Eckman" userId="9441df79c9633b59" providerId="LiveId" clId="{D09AFF6C-0484-494E-B582-C8E412B96A27}" dt="2026-10-17T13:42:19.007" v="3580" actId="3626"/>
          <ac:spMkLst>
            <pc:docMk/>
            <pc:sldMk cId="3506985737" sldId="289"/>
            <ac:spMk id="21" creationId="{C64927B5-9613-42BB-A2A1-113800ED2364}"/>
          </ac:spMkLst>
        </pc:spChg>
        <pc:picChg chg="mod">
          <ac:chgData name="Hans Eckman" userId="9441df79c9633b59" providerId="LiveId" clId="{D09AFF6C-0484-494E-B582-C8E412B96A27}" dt="2026-10-17T13:43:52.066" v="3587"/>
          <ac:picMkLst>
            <pc:docMk/>
            <pc:sldMk cId="3506985737" sldId="289"/>
            <ac:picMk id="1026" creationId="{9E84E7B4-D9DC-4B97-821B-F5040F663EB4}"/>
          </ac:picMkLst>
        </pc:picChg>
      </pc:sldChg>
      <pc:sldChg chg="del ord">
        <pc:chgData name="Hans Eckman" userId="9441df79c9633b59" providerId="LiveId" clId="{D09AFF6C-0484-494E-B582-C8E412B96A27}" dt="2026-10-16T23:03:49.102" v="2676" actId="47"/>
        <pc:sldMkLst>
          <pc:docMk/>
          <pc:sldMk cId="2303856027" sldId="290"/>
        </pc:sldMkLst>
      </pc:sldChg>
      <pc:sldChg chg="addSp modSp mod ord modClrScheme addAnim delAnim modAnim chgLayout">
        <pc:chgData name="Hans Eckman" userId="9441df79c9633b59" providerId="LiveId" clId="{D09AFF6C-0484-494E-B582-C8E412B96A27}" dt="2026-10-17T15:33:24.288" v="4360" actId="14100"/>
        <pc:sldMkLst>
          <pc:docMk/>
          <pc:sldMk cId="1427549832" sldId="292"/>
        </pc:sldMkLst>
        <pc:spChg chg="mod ord">
          <ac:chgData name="Hans Eckman" userId="9441df79c9633b59" providerId="LiveId" clId="{D09AFF6C-0484-494E-B582-C8E412B96A27}" dt="2026-10-16T22:45:30.591" v="2468" actId="700"/>
          <ac:spMkLst>
            <pc:docMk/>
            <pc:sldMk cId="1427549832" sldId="292"/>
            <ac:spMk id="2" creationId="{2D47CCCC-713D-4339-8F42-1005A2D75326}"/>
          </ac:spMkLst>
        </pc:spChg>
        <pc:spChg chg="add mod ord">
          <ac:chgData name="Hans Eckman" userId="9441df79c9633b59" providerId="LiveId" clId="{D09AFF6C-0484-494E-B582-C8E412B96A27}" dt="2026-10-16T22:45:59.757" v="2474" actId="20577"/>
          <ac:spMkLst>
            <pc:docMk/>
            <pc:sldMk cId="1427549832" sldId="292"/>
            <ac:spMk id="3" creationId="{F0A7E754-5293-EDFD-6880-7204B7B441B9}"/>
          </ac:spMkLst>
        </pc:spChg>
        <pc:spChg chg="mod ord">
          <ac:chgData name="Hans Eckman" userId="9441df79c9633b59" providerId="LiveId" clId="{D09AFF6C-0484-494E-B582-C8E412B96A27}" dt="2026-10-16T22:45:30.591" v="2468" actId="700"/>
          <ac:spMkLst>
            <pc:docMk/>
            <pc:sldMk cId="1427549832" sldId="292"/>
            <ac:spMk id="4" creationId="{293F654C-7A98-4B6D-823E-FBE25276311C}"/>
          </ac:spMkLst>
        </pc:spChg>
        <pc:spChg chg="mod ord">
          <ac:chgData name="Hans Eckman" userId="9441df79c9633b59" providerId="LiveId" clId="{D09AFF6C-0484-494E-B582-C8E412B96A27}" dt="2026-10-16T22:47:34.288" v="2530" actId="555"/>
          <ac:spMkLst>
            <pc:docMk/>
            <pc:sldMk cId="1427549832" sldId="292"/>
            <ac:spMk id="5" creationId="{E4DBEC14-01EC-43C8-A9D7-C209A88BE02A}"/>
          </ac:spMkLst>
        </pc:spChg>
        <pc:spChg chg="mod ord">
          <ac:chgData name="Hans Eckman" userId="9441df79c9633b59" providerId="LiveId" clId="{D09AFF6C-0484-494E-B582-C8E412B96A27}" dt="2026-10-16T22:45:30.591" v="2468" actId="700"/>
          <ac:spMkLst>
            <pc:docMk/>
            <pc:sldMk cId="1427549832" sldId="292"/>
            <ac:spMk id="6" creationId="{6E085CDE-78A0-4E44-A425-0045BA753953}"/>
          </ac:spMkLst>
        </pc:spChg>
        <pc:spChg chg="mod ord">
          <ac:chgData name="Hans Eckman" userId="9441df79c9633b59" providerId="LiveId" clId="{D09AFF6C-0484-494E-B582-C8E412B96A27}" dt="2026-10-17T15:33:24.288" v="4360" actId="14100"/>
          <ac:spMkLst>
            <pc:docMk/>
            <pc:sldMk cId="1427549832" sldId="292"/>
            <ac:spMk id="7" creationId="{92253849-6835-4569-8D0A-08C5722FF016}"/>
          </ac:spMkLst>
        </pc:spChg>
        <pc:spChg chg="mod">
          <ac:chgData name="Hans Eckman" userId="9441df79c9633b59" providerId="LiveId" clId="{D09AFF6C-0484-494E-B582-C8E412B96A27}" dt="2026-10-16T22:45:14.566" v="2467" actId="6549"/>
          <ac:spMkLst>
            <pc:docMk/>
            <pc:sldMk cId="1427549832" sldId="292"/>
            <ac:spMk id="15" creationId="{8A2BB132-D937-40CC-A85F-35D3DA669350}"/>
          </ac:spMkLst>
        </pc:spChg>
        <pc:spChg chg="mod ord">
          <ac:chgData name="Hans Eckman" userId="9441df79c9633b59" providerId="LiveId" clId="{D09AFF6C-0484-494E-B582-C8E412B96A27}" dt="2026-10-17T15:32:11.843" v="4344" actId="2085"/>
          <ac:spMkLst>
            <pc:docMk/>
            <pc:sldMk cId="1427549832" sldId="292"/>
            <ac:spMk id="42" creationId="{56B7F16C-5E21-4B42-9438-4087F76EE3C9}"/>
          </ac:spMkLst>
        </pc:spChg>
        <pc:picChg chg="mod ord">
          <ac:chgData name="Hans Eckman" userId="9441df79c9633b59" providerId="LiveId" clId="{D09AFF6C-0484-494E-B582-C8E412B96A27}" dt="2026-10-16T22:45:47.798" v="2470" actId="553"/>
          <ac:picMkLst>
            <pc:docMk/>
            <pc:sldMk cId="1427549832" sldId="292"/>
            <ac:picMk id="11" creationId="{88C2B6FA-EA40-4D22-8659-7809D7A73761}"/>
          </ac:picMkLst>
        </pc:picChg>
      </pc:sldChg>
      <pc:sldChg chg="modSp mod modAnim">
        <pc:chgData name="Hans Eckman" userId="9441df79c9633b59" providerId="LiveId" clId="{D09AFF6C-0484-494E-B582-C8E412B96A27}" dt="2026-10-17T15:29:00.835" v="4332"/>
        <pc:sldMkLst>
          <pc:docMk/>
          <pc:sldMk cId="3059547622" sldId="294"/>
        </pc:sldMkLst>
        <pc:spChg chg="mod">
          <ac:chgData name="Hans Eckman" userId="9441df79c9633b59" providerId="LiveId" clId="{D09AFF6C-0484-494E-B582-C8E412B96A27}" dt="2026-10-15T18:38:13.180" v="1719" actId="20577"/>
          <ac:spMkLst>
            <pc:docMk/>
            <pc:sldMk cId="3059547622" sldId="294"/>
            <ac:spMk id="11" creationId="{4EAC9B88-702C-4FFB-AA28-6EBF7AF10564}"/>
          </ac:spMkLst>
        </pc:spChg>
        <pc:spChg chg="mod">
          <ac:chgData name="Hans Eckman" userId="9441df79c9633b59" providerId="LiveId" clId="{D09AFF6C-0484-494E-B582-C8E412B96A27}" dt="2026-10-17T15:05:52.562" v="4072" actId="14100"/>
          <ac:spMkLst>
            <pc:docMk/>
            <pc:sldMk cId="3059547622" sldId="294"/>
            <ac:spMk id="13" creationId="{A0393E2A-9236-4522-A11D-CB1C0877D372}"/>
          </ac:spMkLst>
        </pc:spChg>
        <pc:spChg chg="mod">
          <ac:chgData name="Hans Eckman" userId="9441df79c9633b59" providerId="LiveId" clId="{D09AFF6C-0484-494E-B582-C8E412B96A27}" dt="2026-10-17T15:06:12.237" v="4074" actId="6549"/>
          <ac:spMkLst>
            <pc:docMk/>
            <pc:sldMk cId="3059547622" sldId="294"/>
            <ac:spMk id="15" creationId="{E62F8161-E81D-447F-B380-641E2BF8272F}"/>
          </ac:spMkLst>
        </pc:spChg>
        <pc:spChg chg="mod">
          <ac:chgData name="Hans Eckman" userId="9441df79c9633b59" providerId="LiveId" clId="{D09AFF6C-0484-494E-B582-C8E412B96A27}" dt="2026-10-17T15:05:34.340" v="4070"/>
          <ac:spMkLst>
            <pc:docMk/>
            <pc:sldMk cId="3059547622" sldId="294"/>
            <ac:spMk id="20" creationId="{F3B9C2A4-FE24-4398-A1E4-0A80B1127A58}"/>
          </ac:spMkLst>
        </pc:spChg>
        <pc:spChg chg="mod">
          <ac:chgData name="Hans Eckman" userId="9441df79c9633b59" providerId="LiveId" clId="{D09AFF6C-0484-494E-B582-C8E412B96A27}" dt="2026-10-17T15:05:15.617" v="4068"/>
          <ac:spMkLst>
            <pc:docMk/>
            <pc:sldMk cId="3059547622" sldId="294"/>
            <ac:spMk id="25" creationId="{3B0E94F6-68F5-4139-916B-F0E8E6B6A7D0}"/>
          </ac:spMkLst>
        </pc:spChg>
        <pc:spChg chg="mod">
          <ac:chgData name="Hans Eckman" userId="9441df79c9633b59" providerId="LiveId" clId="{D09AFF6C-0484-494E-B582-C8E412B96A27}" dt="2026-10-15T18:38:10.164" v="1718" actId="20577"/>
          <ac:spMkLst>
            <pc:docMk/>
            <pc:sldMk cId="3059547622" sldId="294"/>
            <ac:spMk id="26" creationId="{0252472F-C1CF-4B05-8DA8-8F9A18437239}"/>
          </ac:spMkLst>
        </pc:spChg>
        <pc:spChg chg="mod">
          <ac:chgData name="Hans Eckman" userId="9441df79c9633b59" providerId="LiveId" clId="{D09AFF6C-0484-494E-B582-C8E412B96A27}" dt="2026-10-17T15:05:34.340" v="4070"/>
          <ac:spMkLst>
            <pc:docMk/>
            <pc:sldMk cId="3059547622" sldId="294"/>
            <ac:spMk id="27" creationId="{92CA955D-3CFF-447B-9D31-D73BAA481BE9}"/>
          </ac:spMkLst>
        </pc:spChg>
        <pc:spChg chg="mod">
          <ac:chgData name="Hans Eckman" userId="9441df79c9633b59" providerId="LiveId" clId="{D09AFF6C-0484-494E-B582-C8E412B96A27}" dt="2026-10-17T15:05:15.617" v="4068"/>
          <ac:spMkLst>
            <pc:docMk/>
            <pc:sldMk cId="3059547622" sldId="294"/>
            <ac:spMk id="28" creationId="{9E3A9AA4-3375-44F1-8588-BFE42BCA6497}"/>
          </ac:spMkLst>
        </pc:spChg>
        <pc:spChg chg="mod">
          <ac:chgData name="Hans Eckman" userId="9441df79c9633b59" providerId="LiveId" clId="{D09AFF6C-0484-494E-B582-C8E412B96A27}" dt="2026-10-17T15:05:25.187" v="4069" actId="1076"/>
          <ac:spMkLst>
            <pc:docMk/>
            <pc:sldMk cId="3059547622" sldId="294"/>
            <ac:spMk id="29" creationId="{BA82CD57-DDF1-4629-974E-519CA1E54F39}"/>
          </ac:spMkLst>
        </pc:spChg>
        <pc:spChg chg="mod">
          <ac:chgData name="Hans Eckman" userId="9441df79c9633b59" providerId="LiveId" clId="{D09AFF6C-0484-494E-B582-C8E412B96A27}" dt="2026-10-17T15:05:44.797" v="4071" actId="1076"/>
          <ac:spMkLst>
            <pc:docMk/>
            <pc:sldMk cId="3059547622" sldId="294"/>
            <ac:spMk id="30" creationId="{D85FF0B5-FD8B-439D-99A3-533E844D9FDE}"/>
          </ac:spMkLst>
        </pc:spChg>
        <pc:grpChg chg="mod">
          <ac:chgData name="Hans Eckman" userId="9441df79c9633b59" providerId="LiveId" clId="{D09AFF6C-0484-494E-B582-C8E412B96A27}" dt="2026-10-17T15:05:34.340" v="4070"/>
          <ac:grpSpMkLst>
            <pc:docMk/>
            <pc:sldMk cId="3059547622" sldId="294"/>
            <ac:grpSpMk id="3" creationId="{893B900F-0291-40E0-9372-4AF55E6C0BB3}"/>
          </ac:grpSpMkLst>
        </pc:grpChg>
        <pc:grpChg chg="mod">
          <ac:chgData name="Hans Eckman" userId="9441df79c9633b59" providerId="LiveId" clId="{D09AFF6C-0484-494E-B582-C8E412B96A27}" dt="2026-10-17T15:05:15.617" v="4068"/>
          <ac:grpSpMkLst>
            <pc:docMk/>
            <pc:sldMk cId="3059547622" sldId="294"/>
            <ac:grpSpMk id="7" creationId="{04DC49A1-CA79-41D4-9CFE-E0F17045C890}"/>
          </ac:grpSpMkLst>
        </pc:grpChg>
        <pc:grpChg chg="mod">
          <ac:chgData name="Hans Eckman" userId="9441df79c9633b59" providerId="LiveId" clId="{D09AFF6C-0484-494E-B582-C8E412B96A27}" dt="2026-10-17T15:05:34.340" v="4070"/>
          <ac:grpSpMkLst>
            <pc:docMk/>
            <pc:sldMk cId="3059547622" sldId="294"/>
            <ac:grpSpMk id="18" creationId="{82635A60-F926-43C5-A12D-E84EE90A6C88}"/>
          </ac:grpSpMkLst>
        </pc:grpChg>
        <pc:grpChg chg="mod">
          <ac:chgData name="Hans Eckman" userId="9441df79c9633b59" providerId="LiveId" clId="{D09AFF6C-0484-494E-B582-C8E412B96A27}" dt="2026-10-17T15:05:15.617" v="4068"/>
          <ac:grpSpMkLst>
            <pc:docMk/>
            <pc:sldMk cId="3059547622" sldId="294"/>
            <ac:grpSpMk id="22" creationId="{FB156C4E-21B9-44A0-9E5C-2A5912B6F12A}"/>
          </ac:grpSpMkLst>
        </pc:grpChg>
        <pc:picChg chg="mod">
          <ac:chgData name="Hans Eckman" userId="9441df79c9633b59" providerId="LiveId" clId="{D09AFF6C-0484-494E-B582-C8E412B96A27}" dt="2026-10-17T15:05:34.340" v="4070"/>
          <ac:picMkLst>
            <pc:docMk/>
            <pc:sldMk cId="3059547622" sldId="294"/>
            <ac:picMk id="14" creationId="{948B5960-A174-45FF-86D0-B31EF1E2961C}"/>
          </ac:picMkLst>
        </pc:picChg>
        <pc:picChg chg="mod">
          <ac:chgData name="Hans Eckman" userId="9441df79c9633b59" providerId="LiveId" clId="{D09AFF6C-0484-494E-B582-C8E412B96A27}" dt="2026-10-17T15:05:15.617" v="4068"/>
          <ac:picMkLst>
            <pc:docMk/>
            <pc:sldMk cId="3059547622" sldId="294"/>
            <ac:picMk id="16" creationId="{0D1EB957-CF2D-4259-B54C-D310B083B000}"/>
          </ac:picMkLst>
        </pc:picChg>
      </pc:sldChg>
      <pc:sldChg chg="mod ord modShow">
        <pc:chgData name="Hans Eckman" userId="9441df79c9633b59" providerId="LiveId" clId="{D09AFF6C-0484-494E-B582-C8E412B96A27}" dt="2026-10-16T23:57:23.664" v="3370" actId="729"/>
        <pc:sldMkLst>
          <pc:docMk/>
          <pc:sldMk cId="2332881548" sldId="298"/>
        </pc:sldMkLst>
      </pc:sldChg>
      <pc:sldChg chg="mod ord modShow">
        <pc:chgData name="Hans Eckman" userId="9441df79c9633b59" providerId="LiveId" clId="{D09AFF6C-0484-494E-B582-C8E412B96A27}" dt="2026-10-16T23:57:23.664" v="3370" actId="729"/>
        <pc:sldMkLst>
          <pc:docMk/>
          <pc:sldMk cId="2109979717" sldId="299"/>
        </pc:sldMkLst>
      </pc:sldChg>
      <pc:sldChg chg="del ord">
        <pc:chgData name="Hans Eckman" userId="9441df79c9633b59" providerId="LiveId" clId="{D09AFF6C-0484-494E-B582-C8E412B96A27}" dt="2026-10-16T21:01:54.063" v="1753" actId="2696"/>
        <pc:sldMkLst>
          <pc:docMk/>
          <pc:sldMk cId="1092991950" sldId="301"/>
        </pc:sldMkLst>
      </pc:sldChg>
      <pc:sldChg chg="modSp add mod ord">
        <pc:chgData name="Hans Eckman" userId="9441df79c9633b59" providerId="LiveId" clId="{D09AFF6C-0484-494E-B582-C8E412B96A27}" dt="2026-10-17T14:12:42.198" v="3702" actId="20577"/>
        <pc:sldMkLst>
          <pc:docMk/>
          <pc:sldMk cId="2321005623" sldId="301"/>
        </pc:sldMkLst>
        <pc:spChg chg="mod">
          <ac:chgData name="Hans Eckman" userId="9441df79c9633b59" providerId="LiveId" clId="{D09AFF6C-0484-494E-B582-C8E412B96A27}" dt="2026-10-17T14:12:42.198" v="3702" actId="20577"/>
          <ac:spMkLst>
            <pc:docMk/>
            <pc:sldMk cId="2321005623" sldId="301"/>
            <ac:spMk id="8" creationId="{2F1EDE54-49F8-406D-976C-94321FD70299}"/>
          </ac:spMkLst>
        </pc:spChg>
      </pc:sldChg>
      <pc:sldChg chg="modSp add mod ord">
        <pc:chgData name="Hans Eckman" userId="9441df79c9633b59" providerId="LiveId" clId="{D09AFF6C-0484-494E-B582-C8E412B96A27}" dt="2026-10-17T15:24:01.830" v="4322" actId="693"/>
        <pc:sldMkLst>
          <pc:docMk/>
          <pc:sldMk cId="402655990" sldId="302"/>
        </pc:sldMkLst>
        <pc:graphicFrameChg chg="mod">
          <ac:chgData name="Hans Eckman" userId="9441df79c9633b59" providerId="LiveId" clId="{D09AFF6C-0484-494E-B582-C8E412B96A27}" dt="2026-10-17T15:24:01.830" v="4322" actId="693"/>
          <ac:graphicFrameMkLst>
            <pc:docMk/>
            <pc:sldMk cId="402655990" sldId="302"/>
            <ac:graphicFrameMk id="9" creationId="{05BA8F3B-9F11-4260-9E10-FC5862EF652D}"/>
          </ac:graphicFrameMkLst>
        </pc:graphicFrameChg>
      </pc:sldChg>
      <pc:sldChg chg="del ord">
        <pc:chgData name="Hans Eckman" userId="9441df79c9633b59" providerId="LiveId" clId="{D09AFF6C-0484-494E-B582-C8E412B96A27}" dt="2026-10-16T21:01:54.063" v="1753" actId="2696"/>
        <pc:sldMkLst>
          <pc:docMk/>
          <pc:sldMk cId="2588312102" sldId="302"/>
        </pc:sldMkLst>
      </pc:sldChg>
      <pc:sldChg chg="modSp mod ord">
        <pc:chgData name="Hans Eckman" userId="9441df79c9633b59" providerId="LiveId" clId="{D09AFF6C-0484-494E-B582-C8E412B96A27}" dt="2026-10-17T14:26:34.626" v="3744" actId="20577"/>
        <pc:sldMkLst>
          <pc:docMk/>
          <pc:sldMk cId="69821035" sldId="303"/>
        </pc:sldMkLst>
        <pc:spChg chg="mod">
          <ac:chgData name="Hans Eckman" userId="9441df79c9633b59" providerId="LiveId" clId="{D09AFF6C-0484-494E-B582-C8E412B96A27}" dt="2026-10-17T14:26:34.626" v="3744" actId="20577"/>
          <ac:spMkLst>
            <pc:docMk/>
            <pc:sldMk cId="69821035" sldId="303"/>
            <ac:spMk id="2" creationId="{DD549DF3-D53E-4C99-A5C2-7870D8763888}"/>
          </ac:spMkLst>
        </pc:spChg>
        <pc:spChg chg="mod">
          <ac:chgData name="Hans Eckman" userId="9441df79c9633b59" providerId="LiveId" clId="{D09AFF6C-0484-494E-B582-C8E412B96A27}" dt="2026-10-14T21:28:23.065" v="1546" actId="27636"/>
          <ac:spMkLst>
            <pc:docMk/>
            <pc:sldMk cId="69821035" sldId="303"/>
            <ac:spMk id="8" creationId="{6FBABD4B-F8FF-475E-B174-FC543AA373EE}"/>
          </ac:spMkLst>
        </pc:spChg>
      </pc:sldChg>
      <pc:sldChg chg="ord modAnim">
        <pc:chgData name="Hans Eckman" userId="9441df79c9633b59" providerId="LiveId" clId="{D09AFF6C-0484-494E-B582-C8E412B96A27}" dt="2026-10-17T15:23:20.557" v="4320"/>
        <pc:sldMkLst>
          <pc:docMk/>
          <pc:sldMk cId="2432587558" sldId="304"/>
        </pc:sldMkLst>
      </pc:sldChg>
      <pc:sldChg chg="add del">
        <pc:chgData name="Hans Eckman" userId="9441df79c9633b59" providerId="LiveId" clId="{D09AFF6C-0484-494E-B582-C8E412B96A27}" dt="2026-10-16T23:51:46.633" v="3354"/>
        <pc:sldMkLst>
          <pc:docMk/>
          <pc:sldMk cId="1311963813" sldId="308"/>
        </pc:sldMkLst>
      </pc:sldChg>
      <pc:sldChg chg="addSp delSp modSp add del mod ord">
        <pc:chgData name="Hans Eckman" userId="9441df79c9633b59" providerId="LiveId" clId="{D09AFF6C-0484-494E-B582-C8E412B96A27}" dt="2026-10-17T00:00:21.109" v="3374" actId="21"/>
        <pc:sldMkLst>
          <pc:docMk/>
          <pc:sldMk cId="3270109291" sldId="308"/>
        </pc:sldMkLst>
        <pc:spChg chg="mod">
          <ac:chgData name="Hans Eckman" userId="9441df79c9633b59" providerId="LiveId" clId="{D09AFF6C-0484-494E-B582-C8E412B96A27}" dt="2026-10-16T23:59:44.338" v="3373"/>
          <ac:spMkLst>
            <pc:docMk/>
            <pc:sldMk cId="3270109291" sldId="308"/>
            <ac:spMk id="9" creationId="{44F1F411-E65B-F17F-686A-7B1370106B73}"/>
          </ac:spMkLst>
        </pc:spChg>
        <pc:grpChg chg="add del mod">
          <ac:chgData name="Hans Eckman" userId="9441df79c9633b59" providerId="LiveId" clId="{D09AFF6C-0484-494E-B582-C8E412B96A27}" dt="2026-10-17T00:00:21.109" v="3374" actId="21"/>
          <ac:grpSpMkLst>
            <pc:docMk/>
            <pc:sldMk cId="3270109291" sldId="308"/>
            <ac:grpSpMk id="7" creationId="{D868B3DD-4C8C-303E-9B06-A93756111E95}"/>
          </ac:grpSpMkLst>
        </pc:grpChg>
        <pc:picChg chg="mod">
          <ac:chgData name="Hans Eckman" userId="9441df79c9633b59" providerId="LiveId" clId="{D09AFF6C-0484-494E-B582-C8E412B96A27}" dt="2026-10-16T23:59:44.338" v="3373"/>
          <ac:picMkLst>
            <pc:docMk/>
            <pc:sldMk cId="3270109291" sldId="308"/>
            <ac:picMk id="8" creationId="{432C6F6D-B52B-1A5E-B4D3-261C810F8A31}"/>
          </ac:picMkLst>
        </pc:picChg>
      </pc:sldChg>
      <pc:sldChg chg="modSp add mod ord addAnim delAnim modAnim">
        <pc:chgData name="Hans Eckman" userId="9441df79c9633b59" providerId="LiveId" clId="{D09AFF6C-0484-494E-B582-C8E412B96A27}" dt="2026-10-17T15:35:10.198" v="4380"/>
        <pc:sldMkLst>
          <pc:docMk/>
          <pc:sldMk cId="2006928889" sldId="309"/>
        </pc:sldMkLst>
        <pc:spChg chg="mod">
          <ac:chgData name="Hans Eckman" userId="9441df79c9633b59" providerId="LiveId" clId="{D09AFF6C-0484-494E-B582-C8E412B96A27}" dt="2026-10-17T15:11:22.693" v="4197" actId="121"/>
          <ac:spMkLst>
            <pc:docMk/>
            <pc:sldMk cId="2006928889" sldId="309"/>
            <ac:spMk id="7" creationId="{570D961A-740A-4AF2-BB1F-8E188CCAD24F}"/>
          </ac:spMkLst>
        </pc:spChg>
        <pc:spChg chg="mod">
          <ac:chgData name="Hans Eckman" userId="9441df79c9633b59" providerId="LiveId" clId="{D09AFF6C-0484-494E-B582-C8E412B96A27}" dt="2026-10-17T15:11:09.437" v="4196"/>
          <ac:spMkLst>
            <pc:docMk/>
            <pc:sldMk cId="2006928889" sldId="309"/>
            <ac:spMk id="10" creationId="{4D522C1A-F830-439B-8775-22BDCF3D19C7}"/>
          </ac:spMkLst>
        </pc:spChg>
        <pc:picChg chg="mod">
          <ac:chgData name="Hans Eckman" userId="9441df79c9633b59" providerId="LiveId" clId="{D09AFF6C-0484-494E-B582-C8E412B96A27}" dt="2026-10-17T15:11:03.351" v="4195" actId="12789"/>
          <ac:picMkLst>
            <pc:docMk/>
            <pc:sldMk cId="2006928889" sldId="309"/>
            <ac:picMk id="12" creationId="{013FEB9B-F2C9-4CBE-85CC-8C39B77174FA}"/>
          </ac:picMkLst>
        </pc:picChg>
      </pc:sldChg>
      <pc:sldChg chg="del ord">
        <pc:chgData name="Hans Eckman" userId="9441df79c9633b59" providerId="LiveId" clId="{D09AFF6C-0484-494E-B582-C8E412B96A27}" dt="2026-10-16T23:04:04.620" v="2677" actId="2696"/>
        <pc:sldMkLst>
          <pc:docMk/>
          <pc:sldMk cId="3244016536" sldId="309"/>
        </pc:sldMkLst>
      </pc:sldChg>
      <pc:sldChg chg="addSp delSp modSp mod setBg">
        <pc:chgData name="Hans Eckman" userId="9441df79c9633b59" providerId="LiveId" clId="{D09AFF6C-0484-494E-B582-C8E412B96A27}" dt="2026-10-17T15:06:50.357" v="4140" actId="27636"/>
        <pc:sldMkLst>
          <pc:docMk/>
          <pc:sldMk cId="1402902591" sldId="310"/>
        </pc:sldMkLst>
        <pc:spChg chg="del">
          <ac:chgData name="Hans Eckman" userId="9441df79c9633b59" providerId="LiveId" clId="{D09AFF6C-0484-494E-B582-C8E412B96A27}" dt="2026-10-17T15:04:06.851" v="4066" actId="478"/>
          <ac:spMkLst>
            <pc:docMk/>
            <pc:sldMk cId="1402902591" sldId="310"/>
            <ac:spMk id="2" creationId="{E4B07B99-1B44-48FC-9192-518FF0AE979B}"/>
          </ac:spMkLst>
        </pc:spChg>
        <pc:spChg chg="del">
          <ac:chgData name="Hans Eckman" userId="9441df79c9633b59" providerId="LiveId" clId="{D09AFF6C-0484-494E-B582-C8E412B96A27}" dt="2026-10-17T15:06:50.215" v="4076"/>
          <ac:spMkLst>
            <pc:docMk/>
            <pc:sldMk cId="1402902591" sldId="310"/>
            <ac:spMk id="3" creationId="{C0BCC2F9-8603-49F1-9267-3193698536D5}"/>
          </ac:spMkLst>
        </pc:spChg>
        <pc:spChg chg="del">
          <ac:chgData name="Hans Eckman" userId="9441df79c9633b59" providerId="LiveId" clId="{D09AFF6C-0484-494E-B582-C8E412B96A27}" dt="2026-10-17T15:06:50.215" v="4078"/>
          <ac:spMkLst>
            <pc:docMk/>
            <pc:sldMk cId="1402902591" sldId="310"/>
            <ac:spMk id="4" creationId="{E65BA308-5BD9-474A-A3E8-69F036EEEB01}"/>
          </ac:spMkLst>
        </pc:spChg>
        <pc:spChg chg="add mod">
          <ac:chgData name="Hans Eckman" userId="9441df79c9633b59" providerId="LiveId" clId="{D09AFF6C-0484-494E-B582-C8E412B96A27}" dt="2026-10-17T15:06:50.240" v="4090"/>
          <ac:spMkLst>
            <pc:docMk/>
            <pc:sldMk cId="1402902591" sldId="310"/>
            <ac:spMk id="5" creationId="{27EE4718-6BE2-EB66-85F1-A0658C3AEF20}"/>
          </ac:spMkLst>
        </pc:spChg>
        <pc:spChg chg="add mod">
          <ac:chgData name="Hans Eckman" userId="9441df79c9633b59" providerId="LiveId" clId="{D09AFF6C-0484-494E-B582-C8E412B96A27}" dt="2026-10-17T15:06:50.247" v="4099"/>
          <ac:spMkLst>
            <pc:docMk/>
            <pc:sldMk cId="1402902591" sldId="310"/>
            <ac:spMk id="7" creationId="{FCF1D176-4338-837D-2D48-64DB23FC2654}"/>
          </ac:spMkLst>
        </pc:spChg>
        <pc:spChg chg="del">
          <ac:chgData name="Hans Eckman" userId="9441df79c9633b59" providerId="LiveId" clId="{D09AFF6C-0484-494E-B582-C8E412B96A27}" dt="2026-10-17T15:06:50.218" v="4083"/>
          <ac:spMkLst>
            <pc:docMk/>
            <pc:sldMk cId="1402902591" sldId="310"/>
            <ac:spMk id="9" creationId="{FF5E135B-C473-45B4-AFC2-F9DB07C3FCCD}"/>
          </ac:spMkLst>
        </pc:spChg>
        <pc:spChg chg="del">
          <ac:chgData name="Hans Eckman" userId="9441df79c9633b59" providerId="LiveId" clId="{D09AFF6C-0484-494E-B582-C8E412B96A27}" dt="2026-10-17T15:06:50.219" v="4084"/>
          <ac:spMkLst>
            <pc:docMk/>
            <pc:sldMk cId="1402902591" sldId="310"/>
            <ac:spMk id="10" creationId="{5BCF5C85-EA8A-4ECD-9FCE-AFF9BE0D42A2}"/>
          </ac:spMkLst>
        </pc:spChg>
        <pc:spChg chg="add mod">
          <ac:chgData name="Hans Eckman" userId="9441df79c9633b59" providerId="LiveId" clId="{D09AFF6C-0484-494E-B582-C8E412B96A27}" dt="2026-10-17T15:06:50.357" v="4140" actId="27636"/>
          <ac:spMkLst>
            <pc:docMk/>
            <pc:sldMk cId="1402902591" sldId="310"/>
            <ac:spMk id="11" creationId="{A44B2931-D31E-95D9-9224-7890CEFFE3C2}"/>
          </ac:spMkLst>
        </pc:spChg>
        <pc:spChg chg="add mod">
          <ac:chgData name="Hans Eckman" userId="9441df79c9633b59" providerId="LiveId" clId="{D09AFF6C-0484-494E-B582-C8E412B96A27}" dt="2026-10-17T15:06:50.356" v="4139" actId="27636"/>
          <ac:spMkLst>
            <pc:docMk/>
            <pc:sldMk cId="1402902591" sldId="310"/>
            <ac:spMk id="14" creationId="{27828295-F8B9-7C97-806A-EF4804FACCA3}"/>
          </ac:spMkLst>
        </pc:spChg>
        <pc:picChg chg="del">
          <ac:chgData name="Hans Eckman" userId="9441df79c9633b59" providerId="LiveId" clId="{D09AFF6C-0484-494E-B582-C8E412B96A27}" dt="2026-10-17T15:06:50.217" v="4080"/>
          <ac:picMkLst>
            <pc:docMk/>
            <pc:sldMk cId="1402902591" sldId="310"/>
            <ac:picMk id="6" creationId="{9D9F6B27-99F9-47DC-A97A-D6AA0F71ECFE}"/>
          </ac:picMkLst>
        </pc:picChg>
        <pc:picChg chg="del">
          <ac:chgData name="Hans Eckman" userId="9441df79c9633b59" providerId="LiveId" clId="{D09AFF6C-0484-494E-B582-C8E412B96A27}" dt="2026-10-17T15:06:50.218" v="4082"/>
          <ac:picMkLst>
            <pc:docMk/>
            <pc:sldMk cId="1402902591" sldId="310"/>
            <ac:picMk id="8" creationId="{36BD5529-F83D-494F-9153-3A88B6DAEA96}"/>
          </ac:picMkLst>
        </pc:picChg>
        <pc:picChg chg="add mod">
          <ac:chgData name="Hans Eckman" userId="9441df79c9633b59" providerId="LiveId" clId="{D09AFF6C-0484-494E-B582-C8E412B96A27}" dt="2026-10-17T15:06:50.284" v="4117"/>
          <ac:picMkLst>
            <pc:docMk/>
            <pc:sldMk cId="1402902591" sldId="310"/>
            <ac:picMk id="13" creationId="{936BA960-DA9C-49C9-74A5-96C81AE5CE99}"/>
          </ac:picMkLst>
        </pc:picChg>
        <pc:picChg chg="add mod">
          <ac:chgData name="Hans Eckman" userId="9441df79c9633b59" providerId="LiveId" clId="{D09AFF6C-0484-494E-B582-C8E412B96A27}" dt="2026-10-17T15:06:50.320" v="4138"/>
          <ac:picMkLst>
            <pc:docMk/>
            <pc:sldMk cId="1402902591" sldId="310"/>
            <ac:picMk id="16" creationId="{CE90D094-7DA3-C34D-5EF4-069C72CD3242}"/>
          </ac:picMkLst>
        </pc:picChg>
      </pc:sldChg>
      <pc:sldChg chg="del ord">
        <pc:chgData name="Hans Eckman" userId="9441df79c9633b59" providerId="LiveId" clId="{D09AFF6C-0484-494E-B582-C8E412B96A27}" dt="2026-10-17T00:09:19.401" v="3500" actId="47"/>
        <pc:sldMkLst>
          <pc:docMk/>
          <pc:sldMk cId="978023943" sldId="312"/>
        </pc:sldMkLst>
      </pc:sldChg>
      <pc:sldChg chg="modSp new mod ord">
        <pc:chgData name="Hans Eckman" userId="9441df79c9633b59" providerId="LiveId" clId="{D09AFF6C-0484-494E-B582-C8E412B96A27}" dt="2026-10-16T21:01:29.052" v="1750"/>
        <pc:sldMkLst>
          <pc:docMk/>
          <pc:sldMk cId="1824962358" sldId="313"/>
        </pc:sldMkLst>
      </pc:sldChg>
      <pc:sldChg chg="del ord">
        <pc:chgData name="Hans Eckman" userId="9441df79c9633b59" providerId="LiveId" clId="{D09AFF6C-0484-494E-B582-C8E412B96A27}" dt="2026-10-16T23:03:49.102" v="2676" actId="47"/>
        <pc:sldMkLst>
          <pc:docMk/>
          <pc:sldMk cId="1071603722" sldId="314"/>
        </pc:sldMkLst>
      </pc:sldChg>
      <pc:sldChg chg="addSp delSp modSp del mod ord chgLayout">
        <pc:chgData name="Hans Eckman" userId="9441df79c9633b59" providerId="LiveId" clId="{D09AFF6C-0484-494E-B582-C8E412B96A27}" dt="2026-10-16T23:03:49.102" v="2676" actId="47"/>
        <pc:sldMkLst>
          <pc:docMk/>
          <pc:sldMk cId="1515960234" sldId="315"/>
        </pc:sldMkLst>
      </pc:sldChg>
      <pc:sldChg chg="new del ord">
        <pc:chgData name="Hans Eckman" userId="9441df79c9633b59" providerId="LiveId" clId="{D09AFF6C-0484-494E-B582-C8E412B96A27}" dt="2026-10-16T23:03:49.102" v="2676" actId="47"/>
        <pc:sldMkLst>
          <pc:docMk/>
          <pc:sldMk cId="1412344542" sldId="316"/>
        </pc:sldMkLst>
      </pc:sldChg>
      <pc:sldChg chg="addSp delSp modSp new mod ord modAnim">
        <pc:chgData name="Hans Eckman" userId="9441df79c9633b59" providerId="LiveId" clId="{D09AFF6C-0484-494E-B582-C8E412B96A27}" dt="2026-10-16T21:01:29.052" v="1750"/>
        <pc:sldMkLst>
          <pc:docMk/>
          <pc:sldMk cId="3865595712" sldId="317"/>
        </pc:sldMkLst>
        <pc:spChg chg="mod">
          <ac:chgData name="Hans Eckman" userId="9441df79c9633b59" providerId="LiveId" clId="{D09AFF6C-0484-494E-B582-C8E412B96A27}" dt="2026-10-14T21:03:34.892" v="1428" actId="20577"/>
          <ac:spMkLst>
            <pc:docMk/>
            <pc:sldMk cId="3865595712" sldId="317"/>
            <ac:spMk id="2" creationId="{6CD156C0-13E0-C39F-FF87-9C09B2D57556}"/>
          </ac:spMkLst>
        </pc:spChg>
        <pc:spChg chg="mod">
          <ac:chgData name="Hans Eckman" userId="9441df79c9633b59" providerId="LiveId" clId="{D09AFF6C-0484-494E-B582-C8E412B96A27}" dt="2026-10-14T21:32:56.403" v="1614" actId="27636"/>
          <ac:spMkLst>
            <pc:docMk/>
            <pc:sldMk cId="3865595712" sldId="317"/>
            <ac:spMk id="7" creationId="{FDBB7CA7-9C54-3110-277E-0CB434B12A85}"/>
          </ac:spMkLst>
        </pc:spChg>
        <pc:graphicFrameChg chg="add mod ord modGraphic">
          <ac:chgData name="Hans Eckman" userId="9441df79c9633b59" providerId="LiveId" clId="{D09AFF6C-0484-494E-B582-C8E412B96A27}" dt="2026-10-14T21:29:35.751" v="1574"/>
          <ac:graphicFrameMkLst>
            <pc:docMk/>
            <pc:sldMk cId="3865595712" sldId="317"/>
            <ac:graphicFrameMk id="8" creationId="{57160864-4A70-844B-2DF5-088E8C950962}"/>
          </ac:graphicFrameMkLst>
        </pc:graphicFrameChg>
      </pc:sldChg>
      <pc:sldChg chg="modSp add mod">
        <pc:chgData name="Hans Eckman" userId="9441df79c9633b59" providerId="LiveId" clId="{D09AFF6C-0484-494E-B582-C8E412B96A27}" dt="2026-10-17T15:43:14.376" v="4415" actId="20577"/>
        <pc:sldMkLst>
          <pc:docMk/>
          <pc:sldMk cId="2221609354" sldId="318"/>
        </pc:sldMkLst>
        <pc:graphicFrameChg chg="mod modGraphic">
          <ac:chgData name="Hans Eckman" userId="9441df79c9633b59" providerId="LiveId" clId="{D09AFF6C-0484-494E-B582-C8E412B96A27}" dt="2026-10-17T15:43:14.376" v="4415" actId="20577"/>
          <ac:graphicFrameMkLst>
            <pc:docMk/>
            <pc:sldMk cId="2221609354" sldId="318"/>
            <ac:graphicFrameMk id="9" creationId="{C1DBF862-1D2F-5E1B-C8FC-9060E8AB986B}"/>
          </ac:graphicFrameMkLst>
        </pc:graphicFrameChg>
      </pc:sldChg>
      <pc:sldChg chg="addSp delSp modSp new del mod ord">
        <pc:chgData name="Hans Eckman" userId="9441df79c9633b59" providerId="LiveId" clId="{D09AFF6C-0484-494E-B582-C8E412B96A27}" dt="2026-10-16T23:55:00.066" v="3366" actId="2696"/>
        <pc:sldMkLst>
          <pc:docMk/>
          <pc:sldMk cId="2701845565" sldId="318"/>
        </pc:sldMkLst>
      </pc:sldChg>
      <pc:sldChg chg="addSp delSp modSp add mod ord setBg">
        <pc:chgData name="Hans Eckman" userId="9441df79c9633b59" providerId="LiveId" clId="{D09AFF6C-0484-494E-B582-C8E412B96A27}" dt="2026-10-17T15:19:22.023" v="4300" actId="27636"/>
        <pc:sldMkLst>
          <pc:docMk/>
          <pc:sldMk cId="1382434624" sldId="319"/>
        </pc:sldMkLst>
        <pc:spChg chg="add del mod">
          <ac:chgData name="Hans Eckman" userId="9441df79c9633b59" providerId="LiveId" clId="{D09AFF6C-0484-494E-B582-C8E412B96A27}" dt="2026-10-17T15:19:21.862" v="4237"/>
          <ac:spMkLst>
            <pc:docMk/>
            <pc:sldMk cId="1382434624" sldId="319"/>
            <ac:spMk id="2" creationId="{D48C7983-C892-6D55-CA84-9E1F47A88EA0}"/>
          </ac:spMkLst>
        </pc:spChg>
        <pc:spChg chg="add del mod">
          <ac:chgData name="Hans Eckman" userId="9441df79c9633b59" providerId="LiveId" clId="{D09AFF6C-0484-494E-B582-C8E412B96A27}" dt="2026-10-17T15:19:21.863" v="4238"/>
          <ac:spMkLst>
            <pc:docMk/>
            <pc:sldMk cId="1382434624" sldId="319"/>
            <ac:spMk id="3" creationId="{0005F9C8-33E6-CD97-1465-63F42CCFC4CC}"/>
          </ac:spMkLst>
        </pc:spChg>
        <pc:spChg chg="add del mod">
          <ac:chgData name="Hans Eckman" userId="9441df79c9633b59" providerId="LiveId" clId="{D09AFF6C-0484-494E-B582-C8E412B96A27}" dt="2026-10-17T15:19:21.865" v="4239"/>
          <ac:spMkLst>
            <pc:docMk/>
            <pc:sldMk cId="1382434624" sldId="319"/>
            <ac:spMk id="4" creationId="{DEDC605A-2A8C-1F10-DA37-510B5A292F5A}"/>
          </ac:spMkLst>
        </pc:spChg>
        <pc:spChg chg="add mod">
          <ac:chgData name="Hans Eckman" userId="9441df79c9633b59" providerId="LiveId" clId="{D09AFF6C-0484-494E-B582-C8E412B96A27}" dt="2026-10-17T15:19:21.892" v="4250"/>
          <ac:spMkLst>
            <pc:docMk/>
            <pc:sldMk cId="1382434624" sldId="319"/>
            <ac:spMk id="5" creationId="{753C6E4B-5F2C-0FAE-294C-96C1A8BD8E69}"/>
          </ac:spMkLst>
        </pc:spChg>
        <pc:spChg chg="add del mod">
          <ac:chgData name="Hans Eckman" userId="9441df79c9633b59" providerId="LiveId" clId="{D09AFF6C-0484-494E-B582-C8E412B96A27}" dt="2026-10-17T15:19:21.869" v="4242"/>
          <ac:spMkLst>
            <pc:docMk/>
            <pc:sldMk cId="1382434624" sldId="319"/>
            <ac:spMk id="7" creationId="{AFE6959E-7B38-C59B-F294-48B2B5BBE5BD}"/>
          </ac:spMkLst>
        </pc:spChg>
        <pc:spChg chg="add mod">
          <ac:chgData name="Hans Eckman" userId="9441df79c9633b59" providerId="LiveId" clId="{D09AFF6C-0484-494E-B582-C8E412B96A27}" dt="2026-10-17T15:19:21.897" v="4259"/>
          <ac:spMkLst>
            <pc:docMk/>
            <pc:sldMk cId="1382434624" sldId="319"/>
            <ac:spMk id="8" creationId="{C39EEC57-07A1-132F-5109-752CD47AA49A}"/>
          </ac:spMkLst>
        </pc:spChg>
        <pc:spChg chg="add mod">
          <ac:chgData name="Hans Eckman" userId="9441df79c9633b59" providerId="LiveId" clId="{D09AFF6C-0484-494E-B582-C8E412B96A27}" dt="2026-10-17T15:19:22.023" v="4300" actId="27636"/>
          <ac:spMkLst>
            <pc:docMk/>
            <pc:sldMk cId="1382434624" sldId="319"/>
            <ac:spMk id="10" creationId="{4BA05C69-8795-A1DD-1D86-7CC424AB88A8}"/>
          </ac:spMkLst>
        </pc:spChg>
        <pc:spChg chg="add mod">
          <ac:chgData name="Hans Eckman" userId="9441df79c9633b59" providerId="LiveId" clId="{D09AFF6C-0484-494E-B582-C8E412B96A27}" dt="2026-10-17T15:19:22.021" v="4299" actId="27636"/>
          <ac:spMkLst>
            <pc:docMk/>
            <pc:sldMk cId="1382434624" sldId="319"/>
            <ac:spMk id="13" creationId="{593509DD-54A2-8A03-26B6-1CE94F377EC3}"/>
          </ac:spMkLst>
        </pc:spChg>
        <pc:picChg chg="add del mod">
          <ac:chgData name="Hans Eckman" userId="9441df79c9633b59" providerId="LiveId" clId="{D09AFF6C-0484-494E-B582-C8E412B96A27}" dt="2026-10-17T15:19:21.869" v="4241"/>
          <ac:picMkLst>
            <pc:docMk/>
            <pc:sldMk cId="1382434624" sldId="319"/>
            <ac:picMk id="6" creationId="{D86DA70D-741C-E671-C3B8-0F2C48D5EA0D}"/>
          </ac:picMkLst>
        </pc:picChg>
        <pc:picChg chg="add del mod">
          <ac:chgData name="Hans Eckman" userId="9441df79c9633b59" providerId="LiveId" clId="{D09AFF6C-0484-494E-B582-C8E412B96A27}" dt="2026-10-17T15:19:21.872" v="4244"/>
          <ac:picMkLst>
            <pc:docMk/>
            <pc:sldMk cId="1382434624" sldId="319"/>
            <ac:picMk id="9" creationId="{203D9140-1BC2-5956-6114-C96C37AC8337}"/>
          </ac:picMkLst>
        </pc:picChg>
        <pc:picChg chg="add mod">
          <ac:chgData name="Hans Eckman" userId="9441df79c9633b59" providerId="LiveId" clId="{D09AFF6C-0484-494E-B582-C8E412B96A27}" dt="2026-10-17T15:19:21.928" v="4277"/>
          <ac:picMkLst>
            <pc:docMk/>
            <pc:sldMk cId="1382434624" sldId="319"/>
            <ac:picMk id="12" creationId="{D7AE5FF3-5963-3192-08CC-3FC4AF71BE9B}"/>
          </ac:picMkLst>
        </pc:picChg>
        <pc:picChg chg="add mod">
          <ac:chgData name="Hans Eckman" userId="9441df79c9633b59" providerId="LiveId" clId="{D09AFF6C-0484-494E-B582-C8E412B96A27}" dt="2026-10-17T15:19:21.962" v="4298"/>
          <ac:picMkLst>
            <pc:docMk/>
            <pc:sldMk cId="1382434624" sldId="319"/>
            <ac:picMk id="15" creationId="{0D58FDD2-458F-64A0-3D8D-9B74BBAE1D3E}"/>
          </ac:picMkLst>
        </pc:picChg>
      </pc:sldChg>
      <pc:sldChg chg="addSp delSp modSp new mod ord chgLayout">
        <pc:chgData name="Hans Eckman" userId="9441df79c9633b59" providerId="LiveId" clId="{D09AFF6C-0484-494E-B582-C8E412B96A27}" dt="2026-10-17T15:34:29.968" v="4376" actId="14100"/>
        <pc:sldMkLst>
          <pc:docMk/>
          <pc:sldMk cId="2609920793" sldId="320"/>
        </pc:sldMkLst>
        <pc:spChg chg="mod ord">
          <ac:chgData name="Hans Eckman" userId="9441df79c9633b59" providerId="LiveId" clId="{D09AFF6C-0484-494E-B582-C8E412B96A27}" dt="2026-10-16T21:18:59.153" v="1784" actId="6264"/>
          <ac:spMkLst>
            <pc:docMk/>
            <pc:sldMk cId="2609920793" sldId="320"/>
            <ac:spMk id="2" creationId="{DD0736D8-ECAD-718D-6476-5EDF0184B60B}"/>
          </ac:spMkLst>
        </pc:spChg>
        <pc:spChg chg="del">
          <ac:chgData name="Hans Eckman" userId="9441df79c9633b59" providerId="LiveId" clId="{D09AFF6C-0484-494E-B582-C8E412B96A27}" dt="2026-10-16T21:14:24.318" v="1763" actId="6264"/>
          <ac:spMkLst>
            <pc:docMk/>
            <pc:sldMk cId="2609920793" sldId="320"/>
            <ac:spMk id="3" creationId="{A7561E40-1522-4810-CC85-0D05A19446FD}"/>
          </ac:spMkLst>
        </pc:spChg>
        <pc:spChg chg="mod ord">
          <ac:chgData name="Hans Eckman" userId="9441df79c9633b59" providerId="LiveId" clId="{D09AFF6C-0484-494E-B582-C8E412B96A27}" dt="2026-10-16T21:19:00.572" v="1785" actId="6264"/>
          <ac:spMkLst>
            <pc:docMk/>
            <pc:sldMk cId="2609920793" sldId="320"/>
            <ac:spMk id="5" creationId="{E1CDD42A-9B92-FC5B-F157-7AC7120F0127}"/>
          </ac:spMkLst>
        </pc:spChg>
        <pc:spChg chg="mod ord">
          <ac:chgData name="Hans Eckman" userId="9441df79c9633b59" providerId="LiveId" clId="{D09AFF6C-0484-494E-B582-C8E412B96A27}" dt="2026-10-16T21:19:00.572" v="1785" actId="6264"/>
          <ac:spMkLst>
            <pc:docMk/>
            <pc:sldMk cId="2609920793" sldId="320"/>
            <ac:spMk id="6" creationId="{4A18978E-B9D8-0048-7A16-B0FD79035E48}"/>
          </ac:spMkLst>
        </pc:spChg>
        <pc:spChg chg="mod ord">
          <ac:chgData name="Hans Eckman" userId="9441df79c9633b59" providerId="LiveId" clId="{D09AFF6C-0484-494E-B582-C8E412B96A27}" dt="2026-10-16T21:19:00.572" v="1785" actId="6264"/>
          <ac:spMkLst>
            <pc:docMk/>
            <pc:sldMk cId="2609920793" sldId="320"/>
            <ac:spMk id="7" creationId="{3F10A238-031C-9272-7BFB-BA2E6778A28E}"/>
          </ac:spMkLst>
        </pc:spChg>
        <pc:spChg chg="del">
          <ac:chgData name="Hans Eckman" userId="9441df79c9633b59" providerId="LiveId" clId="{D09AFF6C-0484-494E-B582-C8E412B96A27}" dt="2026-10-16T21:14:24.318" v="1763" actId="6264"/>
          <ac:spMkLst>
            <pc:docMk/>
            <pc:sldMk cId="2609920793" sldId="320"/>
            <ac:spMk id="8" creationId="{62C0A2D9-0220-11F5-291B-AFEC9F0AD89F}"/>
          </ac:spMkLst>
        </pc:spChg>
        <pc:spChg chg="add del mod">
          <ac:chgData name="Hans Eckman" userId="9441df79c9633b59" providerId="LiveId" clId="{D09AFF6C-0484-494E-B582-C8E412B96A27}" dt="2026-10-16T21:14:24.318" v="1763" actId="6264"/>
          <ac:spMkLst>
            <pc:docMk/>
            <pc:sldMk cId="2609920793" sldId="320"/>
            <ac:spMk id="10" creationId="{CB857E5D-E2FE-1CB1-D900-70BEA3C203FE}"/>
          </ac:spMkLst>
        </pc:spChg>
        <pc:spChg chg="add del mod">
          <ac:chgData name="Hans Eckman" userId="9441df79c9633b59" providerId="LiveId" clId="{D09AFF6C-0484-494E-B582-C8E412B96A27}" dt="2026-10-16T21:14:24.318" v="1763" actId="6264"/>
          <ac:spMkLst>
            <pc:docMk/>
            <pc:sldMk cId="2609920793" sldId="320"/>
            <ac:spMk id="12" creationId="{654EC594-6560-7427-646E-AE0026599984}"/>
          </ac:spMkLst>
        </pc:spChg>
        <pc:spChg chg="add mod ord">
          <ac:chgData name="Hans Eckman" userId="9441df79c9633b59" providerId="LiveId" clId="{D09AFF6C-0484-494E-B582-C8E412B96A27}" dt="2026-10-16T21:14:24.318" v="1763" actId="6264"/>
          <ac:spMkLst>
            <pc:docMk/>
            <pc:sldMk cId="2609920793" sldId="320"/>
            <ac:spMk id="13" creationId="{15409A64-AB3C-91C9-2BEA-5C5F36F9F825}"/>
          </ac:spMkLst>
        </pc:spChg>
        <pc:spChg chg="del">
          <ac:chgData name="Hans Eckman" userId="9441df79c9633b59" providerId="LiveId" clId="{D09AFF6C-0484-494E-B582-C8E412B96A27}" dt="2026-10-16T21:14:26.595" v="1764" actId="6264"/>
          <ac:spMkLst>
            <pc:docMk/>
            <pc:sldMk cId="2609920793" sldId="320"/>
            <ac:spMk id="14" creationId="{859A0A25-331A-89A0-7156-E997F01D6B4B}"/>
          </ac:spMkLst>
        </pc:spChg>
        <pc:spChg chg="add del mod ord">
          <ac:chgData name="Hans Eckman" userId="9441df79c9633b59" providerId="LiveId" clId="{D09AFF6C-0484-494E-B582-C8E412B96A27}" dt="2026-10-16T21:14:26.595" v="1764" actId="6264"/>
          <ac:spMkLst>
            <pc:docMk/>
            <pc:sldMk cId="2609920793" sldId="320"/>
            <ac:spMk id="15" creationId="{573107CA-E020-A2D6-3E9F-1BD4B4F19C43}"/>
          </ac:spMkLst>
        </pc:spChg>
        <pc:spChg chg="del">
          <ac:chgData name="Hans Eckman" userId="9441df79c9633b59" providerId="LiveId" clId="{D09AFF6C-0484-494E-B582-C8E412B96A27}" dt="2026-10-16T21:14:26.595" v="1764" actId="6264"/>
          <ac:spMkLst>
            <pc:docMk/>
            <pc:sldMk cId="2609920793" sldId="320"/>
            <ac:spMk id="16" creationId="{3A06652D-4895-155E-345E-81672350851A}"/>
          </ac:spMkLst>
        </pc:spChg>
        <pc:spChg chg="add del mod">
          <ac:chgData name="Hans Eckman" userId="9441df79c9633b59" providerId="LiveId" clId="{D09AFF6C-0484-494E-B582-C8E412B96A27}" dt="2026-10-16T21:14:26.595" v="1764" actId="6264"/>
          <ac:spMkLst>
            <pc:docMk/>
            <pc:sldMk cId="2609920793" sldId="320"/>
            <ac:spMk id="17" creationId="{B1187C75-BCAE-0DE7-4C33-F79CE0AC2A77}"/>
          </ac:spMkLst>
        </pc:spChg>
        <pc:spChg chg="del">
          <ac:chgData name="Hans Eckman" userId="9441df79c9633b59" providerId="LiveId" clId="{D09AFF6C-0484-494E-B582-C8E412B96A27}" dt="2026-10-16T21:17:16.125" v="1771" actId="931"/>
          <ac:spMkLst>
            <pc:docMk/>
            <pc:sldMk cId="2609920793" sldId="320"/>
            <ac:spMk id="21" creationId="{D57A637E-6CEA-0006-A344-88857A9C912A}"/>
          </ac:spMkLst>
        </pc:spChg>
        <pc:spChg chg="mod">
          <ac:chgData name="Hans Eckman" userId="9441df79c9633b59" providerId="LiveId" clId="{D09AFF6C-0484-494E-B582-C8E412B96A27}" dt="2026-10-17T15:34:29.968" v="4376" actId="14100"/>
          <ac:spMkLst>
            <pc:docMk/>
            <pc:sldMk cId="2609920793" sldId="320"/>
            <ac:spMk id="22" creationId="{370D1580-63EE-CDCA-7BE9-76469455567A}"/>
          </ac:spMkLst>
        </pc:spChg>
        <pc:spChg chg="add mod ord">
          <ac:chgData name="Hans Eckman" userId="9441df79c9633b59" providerId="LiveId" clId="{D09AFF6C-0484-494E-B582-C8E412B96A27}" dt="2026-10-16T21:18:53.308" v="1783" actId="20577"/>
          <ac:spMkLst>
            <pc:docMk/>
            <pc:sldMk cId="2609920793" sldId="320"/>
            <ac:spMk id="23" creationId="{2C143E6A-89F7-A960-F5BE-8CF10F4CDFAC}"/>
          </ac:spMkLst>
        </pc:spChg>
        <pc:spChg chg="add mod ord">
          <ac:chgData name="Hans Eckman" userId="9441df79c9633b59" providerId="LiveId" clId="{D09AFF6C-0484-494E-B582-C8E412B96A27}" dt="2026-10-16T21:16:42.219" v="1770" actId="20577"/>
          <ac:spMkLst>
            <pc:docMk/>
            <pc:sldMk cId="2609920793" sldId="320"/>
            <ac:spMk id="24" creationId="{DE77EEF9-4C0B-24A7-27CF-073217EC179D}"/>
          </ac:spMkLst>
        </pc:spChg>
        <pc:spChg chg="add del mod">
          <ac:chgData name="Hans Eckman" userId="9441df79c9633b59" providerId="LiveId" clId="{D09AFF6C-0484-494E-B582-C8E412B96A27}" dt="2026-10-16T21:18:59.153" v="1784" actId="6264"/>
          <ac:spMkLst>
            <pc:docMk/>
            <pc:sldMk cId="2609920793" sldId="320"/>
            <ac:spMk id="27" creationId="{5F0D8E7B-9788-267A-2919-2F9FCDABF715}"/>
          </ac:spMkLst>
        </pc:spChg>
        <pc:spChg chg="add del mod">
          <ac:chgData name="Hans Eckman" userId="9441df79c9633b59" providerId="LiveId" clId="{D09AFF6C-0484-494E-B582-C8E412B96A27}" dt="2026-10-16T21:18:59.153" v="1784" actId="6264"/>
          <ac:spMkLst>
            <pc:docMk/>
            <pc:sldMk cId="2609920793" sldId="320"/>
            <ac:spMk id="28" creationId="{3D3C9587-AB55-F1C7-AB85-194D779AA9A6}"/>
          </ac:spMkLst>
        </pc:spChg>
        <pc:spChg chg="add del mod">
          <ac:chgData name="Hans Eckman" userId="9441df79c9633b59" providerId="LiveId" clId="{D09AFF6C-0484-494E-B582-C8E412B96A27}" dt="2026-10-16T21:18:59.153" v="1784" actId="6264"/>
          <ac:spMkLst>
            <pc:docMk/>
            <pc:sldMk cId="2609920793" sldId="320"/>
            <ac:spMk id="29" creationId="{ABAAF4C9-F910-D3A7-3BDA-F695B8C4682A}"/>
          </ac:spMkLst>
        </pc:spChg>
        <pc:spChg chg="add del mod">
          <ac:chgData name="Hans Eckman" userId="9441df79c9633b59" providerId="LiveId" clId="{D09AFF6C-0484-494E-B582-C8E412B96A27}" dt="2026-10-16T21:18:59.153" v="1784" actId="6264"/>
          <ac:spMkLst>
            <pc:docMk/>
            <pc:sldMk cId="2609920793" sldId="320"/>
            <ac:spMk id="32" creationId="{BD0329D9-730E-DE38-8B81-A02A769CBFE5}"/>
          </ac:spMkLst>
        </pc:spChg>
        <pc:spChg chg="add del mod">
          <ac:chgData name="Hans Eckman" userId="9441df79c9633b59" providerId="LiveId" clId="{D09AFF6C-0484-494E-B582-C8E412B96A27}" dt="2026-10-16T21:18:59.153" v="1784" actId="6264"/>
          <ac:spMkLst>
            <pc:docMk/>
            <pc:sldMk cId="2609920793" sldId="320"/>
            <ac:spMk id="33" creationId="{87F40E2A-55B5-472A-A052-0ADD44504BDB}"/>
          </ac:spMkLst>
        </pc:spChg>
        <pc:spChg chg="add del mod">
          <ac:chgData name="Hans Eckman" userId="9441df79c9633b59" providerId="LiveId" clId="{D09AFF6C-0484-494E-B582-C8E412B96A27}" dt="2026-10-16T21:18:59.153" v="1784" actId="6264"/>
          <ac:spMkLst>
            <pc:docMk/>
            <pc:sldMk cId="2609920793" sldId="320"/>
            <ac:spMk id="34" creationId="{BB35D024-B75E-2AA5-5A42-662E5351A118}"/>
          </ac:spMkLst>
        </pc:spChg>
        <pc:spChg chg="add del mod">
          <ac:chgData name="Hans Eckman" userId="9441df79c9633b59" providerId="LiveId" clId="{D09AFF6C-0484-494E-B582-C8E412B96A27}" dt="2026-10-16T21:19:00.572" v="1785" actId="6264"/>
          <ac:spMkLst>
            <pc:docMk/>
            <pc:sldMk cId="2609920793" sldId="320"/>
            <ac:spMk id="35" creationId="{4F33A920-E72F-F620-76BB-4D2E3C159A63}"/>
          </ac:spMkLst>
        </pc:spChg>
        <pc:spChg chg="add del mod">
          <ac:chgData name="Hans Eckman" userId="9441df79c9633b59" providerId="LiveId" clId="{D09AFF6C-0484-494E-B582-C8E412B96A27}" dt="2026-10-16T21:19:00.572" v="1785" actId="6264"/>
          <ac:spMkLst>
            <pc:docMk/>
            <pc:sldMk cId="2609920793" sldId="320"/>
            <ac:spMk id="36" creationId="{9D94F238-2322-D908-C1AB-6D9BCA3D2C5B}"/>
          </ac:spMkLst>
        </pc:spChg>
        <pc:spChg chg="add del mod">
          <ac:chgData name="Hans Eckman" userId="9441df79c9633b59" providerId="LiveId" clId="{D09AFF6C-0484-494E-B582-C8E412B96A27}" dt="2026-10-16T21:19:00.572" v="1785" actId="6264"/>
          <ac:spMkLst>
            <pc:docMk/>
            <pc:sldMk cId="2609920793" sldId="320"/>
            <ac:spMk id="37" creationId="{8056C879-E504-AC0B-C1E9-5FEA074A29C9}"/>
          </ac:spMkLst>
        </pc:spChg>
        <pc:spChg chg="add del mod">
          <ac:chgData name="Hans Eckman" userId="9441df79c9633b59" providerId="LiveId" clId="{D09AFF6C-0484-494E-B582-C8E412B96A27}" dt="2026-10-16T21:19:00.572" v="1785" actId="6264"/>
          <ac:spMkLst>
            <pc:docMk/>
            <pc:sldMk cId="2609920793" sldId="320"/>
            <ac:spMk id="38" creationId="{7D5FED28-8620-C1B8-61A0-F9CB83D38107}"/>
          </ac:spMkLst>
        </pc:spChg>
        <pc:spChg chg="add del mod">
          <ac:chgData name="Hans Eckman" userId="9441df79c9633b59" providerId="LiveId" clId="{D09AFF6C-0484-494E-B582-C8E412B96A27}" dt="2026-10-16T21:19:00.572" v="1785" actId="6264"/>
          <ac:spMkLst>
            <pc:docMk/>
            <pc:sldMk cId="2609920793" sldId="320"/>
            <ac:spMk id="39" creationId="{29B71B64-8C69-32CB-F04A-60E786CF35A1}"/>
          </ac:spMkLst>
        </pc:spChg>
        <pc:spChg chg="add del mod">
          <ac:chgData name="Hans Eckman" userId="9441df79c9633b59" providerId="LiveId" clId="{D09AFF6C-0484-494E-B582-C8E412B96A27}" dt="2026-10-16T21:19:00.572" v="1785" actId="6264"/>
          <ac:spMkLst>
            <pc:docMk/>
            <pc:sldMk cId="2609920793" sldId="320"/>
            <ac:spMk id="41" creationId="{9656220C-135F-5A21-98A0-87D30571E49B}"/>
          </ac:spMkLst>
        </pc:spChg>
        <pc:spChg chg="add del mod">
          <ac:chgData name="Hans Eckman" userId="9441df79c9633b59" providerId="LiveId" clId="{D09AFF6C-0484-494E-B582-C8E412B96A27}" dt="2026-10-16T21:19:00.572" v="1785" actId="6264"/>
          <ac:spMkLst>
            <pc:docMk/>
            <pc:sldMk cId="2609920793" sldId="320"/>
            <ac:spMk id="42" creationId="{DAC94D46-A928-182E-50DD-676FBB258950}"/>
          </ac:spMkLst>
        </pc:spChg>
        <pc:picChg chg="add mod ord modCrop">
          <ac:chgData name="Hans Eckman" userId="9441df79c9633b59" providerId="LiveId" clId="{D09AFF6C-0484-494E-B582-C8E412B96A27}" dt="2026-10-16T21:18:02.229" v="1776" actId="14100"/>
          <ac:picMkLst>
            <pc:docMk/>
            <pc:sldMk cId="2609920793" sldId="320"/>
            <ac:picMk id="26" creationId="{5229355E-D560-28C4-005A-CBB26A91EB9C}"/>
          </ac:picMkLst>
        </pc:picChg>
      </pc:sldChg>
      <pc:sldChg chg="addSp delSp modSp new mod ord addAnim delAnim modAnim chgLayout">
        <pc:chgData name="Hans Eckman" userId="9441df79c9633b59" providerId="LiveId" clId="{D09AFF6C-0484-494E-B582-C8E412B96A27}" dt="2026-10-17T15:38:16.073" v="4387" actId="732"/>
        <pc:sldMkLst>
          <pc:docMk/>
          <pc:sldMk cId="3498308928" sldId="321"/>
        </pc:sldMkLst>
        <pc:spChg chg="mod ord">
          <ac:chgData name="Hans Eckman" userId="9441df79c9633b59" providerId="LiveId" clId="{D09AFF6C-0484-494E-B582-C8E412B96A27}" dt="2026-10-17T15:36:20.972" v="4381" actId="6264"/>
          <ac:spMkLst>
            <pc:docMk/>
            <pc:sldMk cId="3498308928" sldId="321"/>
            <ac:spMk id="2" creationId="{649A9692-8335-5B00-EE0F-DDE52D703780}"/>
          </ac:spMkLst>
        </pc:spChg>
        <pc:spChg chg="mod ord">
          <ac:chgData name="Hans Eckman" userId="9441df79c9633b59" providerId="LiveId" clId="{D09AFF6C-0484-494E-B582-C8E412B96A27}" dt="2026-10-17T15:36:20.972" v="4381" actId="6264"/>
          <ac:spMkLst>
            <pc:docMk/>
            <pc:sldMk cId="3498308928" sldId="321"/>
            <ac:spMk id="3" creationId="{F48C8A20-779F-5883-153A-8CFFAF6CE890}"/>
          </ac:spMkLst>
        </pc:spChg>
        <pc:spChg chg="mod ord">
          <ac:chgData name="Hans Eckman" userId="9441df79c9633b59" providerId="LiveId" clId="{D09AFF6C-0484-494E-B582-C8E412B96A27}" dt="2026-10-17T15:36:20.972" v="4381" actId="6264"/>
          <ac:spMkLst>
            <pc:docMk/>
            <pc:sldMk cId="3498308928" sldId="321"/>
            <ac:spMk id="4" creationId="{45A9965C-F4F0-CEEB-2DE2-110976E414EF}"/>
          </ac:spMkLst>
        </pc:spChg>
        <pc:spChg chg="mod ord">
          <ac:chgData name="Hans Eckman" userId="9441df79c9633b59" providerId="LiveId" clId="{D09AFF6C-0484-494E-B582-C8E412B96A27}" dt="2026-10-17T15:36:20.972" v="4381" actId="6264"/>
          <ac:spMkLst>
            <pc:docMk/>
            <pc:sldMk cId="3498308928" sldId="321"/>
            <ac:spMk id="5" creationId="{E001785B-85E1-AAFD-33DD-80EA94C7C098}"/>
          </ac:spMkLst>
        </pc:spChg>
        <pc:spChg chg="del">
          <ac:chgData name="Hans Eckman" userId="9441df79c9633b59" providerId="LiveId" clId="{D09AFF6C-0484-494E-B582-C8E412B96A27}" dt="2026-10-16T21:31:15.486" v="1881" actId="478"/>
          <ac:spMkLst>
            <pc:docMk/>
            <pc:sldMk cId="3498308928" sldId="321"/>
            <ac:spMk id="6" creationId="{E703F198-E13E-8222-9543-1C9165C7465D}"/>
          </ac:spMkLst>
        </pc:spChg>
        <pc:spChg chg="add del mod">
          <ac:chgData name="Hans Eckman" userId="9441df79c9633b59" providerId="LiveId" clId="{D09AFF6C-0484-494E-B582-C8E412B96A27}" dt="2026-10-17T15:36:20.972" v="4381" actId="6264"/>
          <ac:spMkLst>
            <pc:docMk/>
            <pc:sldMk cId="3498308928" sldId="321"/>
            <ac:spMk id="6" creationId="{E86F2CF5-C35E-5D26-47E5-63F574171B8C}"/>
          </ac:spMkLst>
        </pc:spChg>
        <pc:spChg chg="add del mod">
          <ac:chgData name="Hans Eckman" userId="9441df79c9633b59" providerId="LiveId" clId="{D09AFF6C-0484-494E-B582-C8E412B96A27}" dt="2026-10-17T15:36:20.972" v="4381" actId="6264"/>
          <ac:spMkLst>
            <pc:docMk/>
            <pc:sldMk cId="3498308928" sldId="321"/>
            <ac:spMk id="7" creationId="{3322DD16-7914-E862-F840-92D29A0F4CAD}"/>
          </ac:spMkLst>
        </pc:spChg>
        <pc:spChg chg="add del mod">
          <ac:chgData name="Hans Eckman" userId="9441df79c9633b59" providerId="LiveId" clId="{D09AFF6C-0484-494E-B582-C8E412B96A27}" dt="2026-10-17T15:36:20.972" v="4381" actId="6264"/>
          <ac:spMkLst>
            <pc:docMk/>
            <pc:sldMk cId="3498308928" sldId="321"/>
            <ac:spMk id="8" creationId="{3DEEF632-F2C8-55AB-1C42-44A3B598F0D1}"/>
          </ac:spMkLst>
        </pc:spChg>
        <pc:spChg chg="mod topLvl">
          <ac:chgData name="Hans Eckman" userId="9441df79c9633b59" providerId="LiveId" clId="{D09AFF6C-0484-494E-B582-C8E412B96A27}" dt="2026-10-16T21:50:03.565" v="2064" actId="1582"/>
          <ac:spMkLst>
            <pc:docMk/>
            <pc:sldMk cId="3498308928" sldId="321"/>
            <ac:spMk id="9" creationId="{C082E627-526E-F27D-AC67-858A88124F0E}"/>
          </ac:spMkLst>
        </pc:spChg>
        <pc:spChg chg="mod">
          <ac:chgData name="Hans Eckman" userId="9441df79c9633b59" providerId="LiveId" clId="{D09AFF6C-0484-494E-B582-C8E412B96A27}" dt="2026-10-16T21:50:03.565" v="2064" actId="1582"/>
          <ac:spMkLst>
            <pc:docMk/>
            <pc:sldMk cId="3498308928" sldId="321"/>
            <ac:spMk id="10" creationId="{32E2CE1B-2E86-45C0-FE4F-F555A10179B4}"/>
          </ac:spMkLst>
        </pc:spChg>
        <pc:spChg chg="mod topLvl">
          <ac:chgData name="Hans Eckman" userId="9441df79c9633b59" providerId="LiveId" clId="{D09AFF6C-0484-494E-B582-C8E412B96A27}" dt="2026-10-16T21:50:03.565" v="2064" actId="1582"/>
          <ac:spMkLst>
            <pc:docMk/>
            <pc:sldMk cId="3498308928" sldId="321"/>
            <ac:spMk id="11" creationId="{F34584FC-6002-B772-21CC-F10F51DF7CE2}"/>
          </ac:spMkLst>
        </pc:spChg>
        <pc:spChg chg="add del mod">
          <ac:chgData name="Hans Eckman" userId="9441df79c9633b59" providerId="LiveId" clId="{D09AFF6C-0484-494E-B582-C8E412B96A27}" dt="2026-10-17T15:36:20.972" v="4381" actId="6264"/>
          <ac:spMkLst>
            <pc:docMk/>
            <pc:sldMk cId="3498308928" sldId="321"/>
            <ac:spMk id="12" creationId="{0CFE3311-00C9-DAC1-EBFC-E26DA038C87B}"/>
          </ac:spMkLst>
        </pc:spChg>
        <pc:spChg chg="add mod ord">
          <ac:chgData name="Hans Eckman" userId="9441df79c9633b59" providerId="LiveId" clId="{D09AFF6C-0484-494E-B582-C8E412B96A27}" dt="2026-10-17T15:37:43.180" v="4384" actId="20577"/>
          <ac:spMkLst>
            <pc:docMk/>
            <pc:sldMk cId="3498308928" sldId="321"/>
            <ac:spMk id="13" creationId="{1A92DD1D-8402-020B-A267-5564549E8B6D}"/>
          </ac:spMkLst>
        </pc:spChg>
        <pc:spChg chg="add mod topLvl">
          <ac:chgData name="Hans Eckman" userId="9441df79c9633b59" providerId="LiveId" clId="{D09AFF6C-0484-494E-B582-C8E412B96A27}" dt="2026-10-16T21:45:00.291" v="1995" actId="338"/>
          <ac:spMkLst>
            <pc:docMk/>
            <pc:sldMk cId="3498308928" sldId="321"/>
            <ac:spMk id="21" creationId="{8430562F-A494-81B4-09BD-1F5428902158}"/>
          </ac:spMkLst>
        </pc:spChg>
        <pc:spChg chg="add mod ord topLvl">
          <ac:chgData name="Hans Eckman" userId="9441df79c9633b59" providerId="LiveId" clId="{D09AFF6C-0484-494E-B582-C8E412B96A27}" dt="2026-10-16T21:44:44.929" v="1993" actId="12789"/>
          <ac:spMkLst>
            <pc:docMk/>
            <pc:sldMk cId="3498308928" sldId="321"/>
            <ac:spMk id="22" creationId="{18A003BF-8449-BC24-07DF-C3013A361FDC}"/>
          </ac:spMkLst>
        </pc:spChg>
        <pc:spChg chg="del">
          <ac:chgData name="Hans Eckman" userId="9441df79c9633b59" providerId="LiveId" clId="{D09AFF6C-0484-494E-B582-C8E412B96A27}" dt="2026-10-16T21:33:25.185" v="1910" actId="478"/>
          <ac:spMkLst>
            <pc:docMk/>
            <pc:sldMk cId="3498308928" sldId="321"/>
            <ac:spMk id="24" creationId="{E7AE9AC9-199D-CC59-39C4-988A1DEAE2B3}"/>
          </ac:spMkLst>
        </pc:spChg>
        <pc:spChg chg="mod topLvl">
          <ac:chgData name="Hans Eckman" userId="9441df79c9633b59" providerId="LiveId" clId="{D09AFF6C-0484-494E-B582-C8E412B96A27}" dt="2026-10-16T21:45:00.291" v="1995" actId="338"/>
          <ac:spMkLst>
            <pc:docMk/>
            <pc:sldMk cId="3498308928" sldId="321"/>
            <ac:spMk id="25" creationId="{B5AC142D-A0F4-C2ED-E0B0-4D91852E4EFD}"/>
          </ac:spMkLst>
        </pc:spChg>
        <pc:spChg chg="del mod topLvl">
          <ac:chgData name="Hans Eckman" userId="9441df79c9633b59" providerId="LiveId" clId="{D09AFF6C-0484-494E-B582-C8E412B96A27}" dt="2026-10-16T21:24:01.211" v="1807" actId="478"/>
          <ac:spMkLst>
            <pc:docMk/>
            <pc:sldMk cId="3498308928" sldId="321"/>
            <ac:spMk id="26" creationId="{FB836011-8ED1-566B-DBD7-FC220F6D58B9}"/>
          </ac:spMkLst>
        </pc:spChg>
        <pc:spChg chg="mod ord topLvl">
          <ac:chgData name="Hans Eckman" userId="9441df79c9633b59" providerId="LiveId" clId="{D09AFF6C-0484-494E-B582-C8E412B96A27}" dt="2026-10-16T21:45:00.291" v="1995" actId="338"/>
          <ac:spMkLst>
            <pc:docMk/>
            <pc:sldMk cId="3498308928" sldId="321"/>
            <ac:spMk id="30" creationId="{654AEE70-A1DD-8770-1C08-46EB503044B7}"/>
          </ac:spMkLst>
        </pc:spChg>
        <pc:spChg chg="del">
          <ac:chgData name="Hans Eckman" userId="9441df79c9633b59" providerId="LiveId" clId="{D09AFF6C-0484-494E-B582-C8E412B96A27}" dt="2026-10-16T21:33:25.185" v="1910" actId="478"/>
          <ac:spMkLst>
            <pc:docMk/>
            <pc:sldMk cId="3498308928" sldId="321"/>
            <ac:spMk id="32" creationId="{3BC93139-7FC2-CC96-04A5-969925559DCF}"/>
          </ac:spMkLst>
        </pc:spChg>
        <pc:spChg chg="mod topLvl">
          <ac:chgData name="Hans Eckman" userId="9441df79c9633b59" providerId="LiveId" clId="{D09AFF6C-0484-494E-B582-C8E412B96A27}" dt="2026-10-16T21:45:00.291" v="1995" actId="338"/>
          <ac:spMkLst>
            <pc:docMk/>
            <pc:sldMk cId="3498308928" sldId="321"/>
            <ac:spMk id="33" creationId="{CCD4F8CC-4AAB-0FC3-D6C1-C2C8A27DA21C}"/>
          </ac:spMkLst>
        </pc:spChg>
        <pc:spChg chg="del mod topLvl">
          <ac:chgData name="Hans Eckman" userId="9441df79c9633b59" providerId="LiveId" clId="{D09AFF6C-0484-494E-B582-C8E412B96A27}" dt="2026-10-16T21:24:01.211" v="1807" actId="478"/>
          <ac:spMkLst>
            <pc:docMk/>
            <pc:sldMk cId="3498308928" sldId="321"/>
            <ac:spMk id="34" creationId="{C04A5163-70B6-1E74-D35E-DD41131DFBFE}"/>
          </ac:spMkLst>
        </pc:spChg>
        <pc:spChg chg="mod ord topLvl">
          <ac:chgData name="Hans Eckman" userId="9441df79c9633b59" providerId="LiveId" clId="{D09AFF6C-0484-494E-B582-C8E412B96A27}" dt="2026-10-16T21:44:44.929" v="1993" actId="12789"/>
          <ac:spMkLst>
            <pc:docMk/>
            <pc:sldMk cId="3498308928" sldId="321"/>
            <ac:spMk id="35" creationId="{E1773CF0-2B13-5851-7885-D2A7C6EAC26C}"/>
          </ac:spMkLst>
        </pc:spChg>
        <pc:spChg chg="mod ord topLvl">
          <ac:chgData name="Hans Eckman" userId="9441df79c9633b59" providerId="LiveId" clId="{D09AFF6C-0484-494E-B582-C8E412B96A27}" dt="2026-10-16T21:45:00.291" v="1995" actId="338"/>
          <ac:spMkLst>
            <pc:docMk/>
            <pc:sldMk cId="3498308928" sldId="321"/>
            <ac:spMk id="40" creationId="{FB284140-D142-7388-93D3-DF699F39B878}"/>
          </ac:spMkLst>
        </pc:spChg>
        <pc:spChg chg="add mod ord topLvl">
          <ac:chgData name="Hans Eckman" userId="9441df79c9633b59" providerId="LiveId" clId="{D09AFF6C-0484-494E-B582-C8E412B96A27}" dt="2026-10-16T21:45:00.291" v="1995" actId="338"/>
          <ac:spMkLst>
            <pc:docMk/>
            <pc:sldMk cId="3498308928" sldId="321"/>
            <ac:spMk id="45" creationId="{35D46F1A-1132-3CA6-B793-AFAB6726D6DD}"/>
          </ac:spMkLst>
        </pc:spChg>
        <pc:spChg chg="mod ord topLvl">
          <ac:chgData name="Hans Eckman" userId="9441df79c9633b59" providerId="LiveId" clId="{D09AFF6C-0484-494E-B582-C8E412B96A27}" dt="2026-10-16T21:45:00.291" v="1995" actId="338"/>
          <ac:spMkLst>
            <pc:docMk/>
            <pc:sldMk cId="3498308928" sldId="321"/>
            <ac:spMk id="47" creationId="{DFD024F4-D87F-B91B-732E-9EE2D643048F}"/>
          </ac:spMkLst>
        </pc:spChg>
        <pc:spChg chg="mod ord topLvl">
          <ac:chgData name="Hans Eckman" userId="9441df79c9633b59" providerId="LiveId" clId="{D09AFF6C-0484-494E-B582-C8E412B96A27}" dt="2026-10-16T21:45:00.291" v="1995" actId="338"/>
          <ac:spMkLst>
            <pc:docMk/>
            <pc:sldMk cId="3498308928" sldId="321"/>
            <ac:spMk id="48" creationId="{144BE253-1EF1-69F5-66E5-94271E9B2627}"/>
          </ac:spMkLst>
        </pc:spChg>
        <pc:spChg chg="mod ord topLvl">
          <ac:chgData name="Hans Eckman" userId="9441df79c9633b59" providerId="LiveId" clId="{D09AFF6C-0484-494E-B582-C8E412B96A27}" dt="2026-10-16T21:45:00.291" v="1995" actId="338"/>
          <ac:spMkLst>
            <pc:docMk/>
            <pc:sldMk cId="3498308928" sldId="321"/>
            <ac:spMk id="50" creationId="{E3E4CF73-68C9-98A4-8BE3-C9044C24B564}"/>
          </ac:spMkLst>
        </pc:spChg>
        <pc:spChg chg="mod ord topLvl">
          <ac:chgData name="Hans Eckman" userId="9441df79c9633b59" providerId="LiveId" clId="{D09AFF6C-0484-494E-B582-C8E412B96A27}" dt="2026-10-16T21:45:00.291" v="1995" actId="338"/>
          <ac:spMkLst>
            <pc:docMk/>
            <pc:sldMk cId="3498308928" sldId="321"/>
            <ac:spMk id="51" creationId="{9DFC1401-0CFB-0F18-FF85-B4C8EE58289D}"/>
          </ac:spMkLst>
        </pc:spChg>
        <pc:spChg chg="add mod">
          <ac:chgData name="Hans Eckman" userId="9441df79c9633b59" providerId="LiveId" clId="{D09AFF6C-0484-494E-B582-C8E412B96A27}" dt="2026-10-16T21:47:20.151" v="2024" actId="207"/>
          <ac:spMkLst>
            <pc:docMk/>
            <pc:sldMk cId="3498308928" sldId="321"/>
            <ac:spMk id="72" creationId="{73BBB578-6473-5377-EEBB-D746AFA7BB4B}"/>
          </ac:spMkLst>
        </pc:spChg>
        <pc:spChg chg="add mod">
          <ac:chgData name="Hans Eckman" userId="9441df79c9633b59" providerId="LiveId" clId="{D09AFF6C-0484-494E-B582-C8E412B96A27}" dt="2026-10-16T21:47:42.855" v="2050" actId="20577"/>
          <ac:spMkLst>
            <pc:docMk/>
            <pc:sldMk cId="3498308928" sldId="321"/>
            <ac:spMk id="73" creationId="{40C25012-2045-C35A-07DF-A29664727717}"/>
          </ac:spMkLst>
        </pc:spChg>
        <pc:spChg chg="add mod">
          <ac:chgData name="Hans Eckman" userId="9441df79c9633b59" providerId="LiveId" clId="{D09AFF6C-0484-494E-B582-C8E412B96A27}" dt="2026-10-16T21:48:43.119" v="2057" actId="207"/>
          <ac:spMkLst>
            <pc:docMk/>
            <pc:sldMk cId="3498308928" sldId="321"/>
            <ac:spMk id="75" creationId="{37AE3F6C-18DF-A858-C7E4-A47F8BC01267}"/>
          </ac:spMkLst>
        </pc:spChg>
        <pc:grpChg chg="mod">
          <ac:chgData name="Hans Eckman" userId="9441df79c9633b59" providerId="LiveId" clId="{D09AFF6C-0484-494E-B582-C8E412B96A27}" dt="2026-10-16T21:20:57.674" v="1798" actId="1076"/>
          <ac:grpSpMkLst>
            <pc:docMk/>
            <pc:sldMk cId="3498308928" sldId="321"/>
            <ac:grpSpMk id="7" creationId="{C2B956C6-A73E-CC55-1EF0-D32DD092E09D}"/>
          </ac:grpSpMkLst>
        </pc:grpChg>
        <pc:grpChg chg="del">
          <ac:chgData name="Hans Eckman" userId="9441df79c9633b59" providerId="LiveId" clId="{D09AFF6C-0484-494E-B582-C8E412B96A27}" dt="2026-10-16T21:23:29.318" v="1806" actId="478"/>
          <ac:grpSpMkLst>
            <pc:docMk/>
            <pc:sldMk cId="3498308928" sldId="321"/>
            <ac:grpSpMk id="8" creationId="{0DBF64D6-510A-EC68-1421-4A7D70B453AA}"/>
          </ac:grpSpMkLst>
        </pc:grpChg>
        <pc:grpChg chg="add del mod">
          <ac:chgData name="Hans Eckman" userId="9441df79c9633b59" providerId="LiveId" clId="{D09AFF6C-0484-494E-B582-C8E412B96A27}" dt="2026-10-16T21:22:34.903" v="1803" actId="478"/>
          <ac:grpSpMkLst>
            <pc:docMk/>
            <pc:sldMk cId="3498308928" sldId="321"/>
            <ac:grpSpMk id="23" creationId="{59A551CB-5255-795E-320F-72C228400F6E}"/>
          </ac:grpSpMkLst>
        </pc:grpChg>
        <pc:grpChg chg="mod">
          <ac:chgData name="Hans Eckman" userId="9441df79c9633b59" providerId="LiveId" clId="{D09AFF6C-0484-494E-B582-C8E412B96A27}" dt="2026-10-16T21:20:57.674" v="1798" actId="1076"/>
          <ac:grpSpMkLst>
            <pc:docMk/>
            <pc:sldMk cId="3498308928" sldId="321"/>
            <ac:grpSpMk id="31" creationId="{8EA3EADF-8B28-A4C3-63BE-6F71E5052136}"/>
          </ac:grpSpMkLst>
        </pc:grpChg>
        <pc:grpChg chg="mod">
          <ac:chgData name="Hans Eckman" userId="9441df79c9633b59" providerId="LiveId" clId="{D09AFF6C-0484-494E-B582-C8E412B96A27}" dt="2026-10-16T21:20:57.674" v="1798" actId="1076"/>
          <ac:grpSpMkLst>
            <pc:docMk/>
            <pc:sldMk cId="3498308928" sldId="321"/>
            <ac:grpSpMk id="36" creationId="{01B77EFD-9A8E-FEE0-AC8D-846AEEDA2479}"/>
          </ac:grpSpMkLst>
        </pc:grpChg>
        <pc:grpChg chg="add mod">
          <ac:chgData name="Hans Eckman" userId="9441df79c9633b59" providerId="LiveId" clId="{D09AFF6C-0484-494E-B582-C8E412B96A27}" dt="2026-10-16T21:21:18.319" v="1800" actId="1076"/>
          <ac:grpSpMkLst>
            <pc:docMk/>
            <pc:sldMk cId="3498308928" sldId="321"/>
            <ac:grpSpMk id="41" creationId="{125A0AAF-198F-EC31-D5D1-8A639132D288}"/>
          </ac:grpSpMkLst>
        </pc:grpChg>
        <pc:grpChg chg="add del mod">
          <ac:chgData name="Hans Eckman" userId="9441df79c9633b59" providerId="LiveId" clId="{D09AFF6C-0484-494E-B582-C8E412B96A27}" dt="2026-10-16T21:29:52.160" v="1857" actId="165"/>
          <ac:grpSpMkLst>
            <pc:docMk/>
            <pc:sldMk cId="3498308928" sldId="321"/>
            <ac:grpSpMk id="42" creationId="{BB68E931-5150-4E9A-0583-537D8646CCFB}"/>
          </ac:grpSpMkLst>
        </pc:grpChg>
        <pc:grpChg chg="add del mod">
          <ac:chgData name="Hans Eckman" userId="9441df79c9633b59" providerId="LiveId" clId="{D09AFF6C-0484-494E-B582-C8E412B96A27}" dt="2026-10-16T21:29:52.160" v="1857" actId="165"/>
          <ac:grpSpMkLst>
            <pc:docMk/>
            <pc:sldMk cId="3498308928" sldId="321"/>
            <ac:grpSpMk id="43" creationId="{824100E0-C887-C10E-F34F-2C91DB26E035}"/>
          </ac:grpSpMkLst>
        </pc:grpChg>
        <pc:grpChg chg="add del mod">
          <ac:chgData name="Hans Eckman" userId="9441df79c9633b59" providerId="LiveId" clId="{D09AFF6C-0484-494E-B582-C8E412B96A27}" dt="2026-10-16T21:29:11.001" v="1851" actId="165"/>
          <ac:grpSpMkLst>
            <pc:docMk/>
            <pc:sldMk cId="3498308928" sldId="321"/>
            <ac:grpSpMk id="44" creationId="{E20A44A4-3F40-FC51-D7D0-33139C463EC0}"/>
          </ac:grpSpMkLst>
        </pc:grpChg>
        <pc:grpChg chg="add del mod">
          <ac:chgData name="Hans Eckman" userId="9441df79c9633b59" providerId="LiveId" clId="{D09AFF6C-0484-494E-B582-C8E412B96A27}" dt="2026-10-16T21:25:52.501" v="1821" actId="165"/>
          <ac:grpSpMkLst>
            <pc:docMk/>
            <pc:sldMk cId="3498308928" sldId="321"/>
            <ac:grpSpMk id="46" creationId="{0603E748-197A-23FC-E673-0A88E6D35376}"/>
          </ac:grpSpMkLst>
        </pc:grpChg>
        <pc:grpChg chg="add del mod">
          <ac:chgData name="Hans Eckman" userId="9441df79c9633b59" providerId="LiveId" clId="{D09AFF6C-0484-494E-B582-C8E412B96A27}" dt="2026-10-16T21:25:52.501" v="1821" actId="165"/>
          <ac:grpSpMkLst>
            <pc:docMk/>
            <pc:sldMk cId="3498308928" sldId="321"/>
            <ac:grpSpMk id="49" creationId="{3C2A50E7-C1A2-207E-6AB6-19DB7F5B02DF}"/>
          </ac:grpSpMkLst>
        </pc:grpChg>
        <pc:grpChg chg="add mod">
          <ac:chgData name="Hans Eckman" userId="9441df79c9633b59" providerId="LiveId" clId="{D09AFF6C-0484-494E-B582-C8E412B96A27}" dt="2026-10-16T21:26:47.478" v="1829" actId="338"/>
          <ac:grpSpMkLst>
            <pc:docMk/>
            <pc:sldMk cId="3498308928" sldId="321"/>
            <ac:grpSpMk id="52" creationId="{41A2D278-6722-9B3B-E550-81EA55D254AE}"/>
          </ac:grpSpMkLst>
        </pc:grpChg>
        <pc:grpChg chg="add mod">
          <ac:chgData name="Hans Eckman" userId="9441df79c9633b59" providerId="LiveId" clId="{D09AFF6C-0484-494E-B582-C8E412B96A27}" dt="2026-10-16T21:26:47.478" v="1829" actId="338"/>
          <ac:grpSpMkLst>
            <pc:docMk/>
            <pc:sldMk cId="3498308928" sldId="321"/>
            <ac:grpSpMk id="53" creationId="{014D8832-8B09-D885-E996-F1312B00D672}"/>
          </ac:grpSpMkLst>
        </pc:grpChg>
        <pc:grpChg chg="add del mod">
          <ac:chgData name="Hans Eckman" userId="9441df79c9633b59" providerId="LiveId" clId="{D09AFF6C-0484-494E-B582-C8E412B96A27}" dt="2026-10-16T21:29:11.001" v="1851" actId="165"/>
          <ac:grpSpMkLst>
            <pc:docMk/>
            <pc:sldMk cId="3498308928" sldId="321"/>
            <ac:grpSpMk id="54" creationId="{11A3609D-BFD6-DA17-4793-B1CAE578FCF3}"/>
          </ac:grpSpMkLst>
        </pc:grpChg>
        <pc:grpChg chg="add mod">
          <ac:chgData name="Hans Eckman" userId="9441df79c9633b59" providerId="LiveId" clId="{D09AFF6C-0484-494E-B582-C8E412B96A27}" dt="2026-10-16T21:36:03.761" v="1943" actId="164"/>
          <ac:grpSpMkLst>
            <pc:docMk/>
            <pc:sldMk cId="3498308928" sldId="321"/>
            <ac:grpSpMk id="55" creationId="{258E8C47-805B-6B84-3DC3-540F0CE436A4}"/>
          </ac:grpSpMkLst>
        </pc:grpChg>
        <pc:grpChg chg="add mod">
          <ac:chgData name="Hans Eckman" userId="9441df79c9633b59" providerId="LiveId" clId="{D09AFF6C-0484-494E-B582-C8E412B96A27}" dt="2026-10-16T21:36:18.337" v="1946" actId="465"/>
          <ac:grpSpMkLst>
            <pc:docMk/>
            <pc:sldMk cId="3498308928" sldId="321"/>
            <ac:grpSpMk id="56" creationId="{C7C5EE33-EC35-8F39-7FA0-3EB547173BA5}"/>
          </ac:grpSpMkLst>
        </pc:grpChg>
        <pc:grpChg chg="add mod">
          <ac:chgData name="Hans Eckman" userId="9441df79c9633b59" providerId="LiveId" clId="{D09AFF6C-0484-494E-B582-C8E412B96A27}" dt="2026-10-16T21:36:13.035" v="1945" actId="164"/>
          <ac:grpSpMkLst>
            <pc:docMk/>
            <pc:sldMk cId="3498308928" sldId="321"/>
            <ac:grpSpMk id="57" creationId="{AFEB0049-7030-C5A0-2AA6-C02C5A8B9A68}"/>
          </ac:grpSpMkLst>
        </pc:grpChg>
        <pc:grpChg chg="add mod">
          <ac:chgData name="Hans Eckman" userId="9441df79c9633b59" providerId="LiveId" clId="{D09AFF6C-0484-494E-B582-C8E412B96A27}" dt="2026-10-16T21:36:39.960" v="1948" actId="164"/>
          <ac:grpSpMkLst>
            <pc:docMk/>
            <pc:sldMk cId="3498308928" sldId="321"/>
            <ac:grpSpMk id="58" creationId="{D6F1FE33-A0F4-320F-FA7A-E36F3606BB34}"/>
          </ac:grpSpMkLst>
        </pc:grpChg>
        <pc:grpChg chg="add mod">
          <ac:chgData name="Hans Eckman" userId="9441df79c9633b59" providerId="LiveId" clId="{D09AFF6C-0484-494E-B582-C8E412B96A27}" dt="2026-10-16T21:36:43.443" v="1949" actId="164"/>
          <ac:grpSpMkLst>
            <pc:docMk/>
            <pc:sldMk cId="3498308928" sldId="321"/>
            <ac:grpSpMk id="59" creationId="{7567EE44-C615-971A-D15B-2695991464FE}"/>
          </ac:grpSpMkLst>
        </pc:grpChg>
        <pc:grpChg chg="add mod">
          <ac:chgData name="Hans Eckman" userId="9441df79c9633b59" providerId="LiveId" clId="{D09AFF6C-0484-494E-B582-C8E412B96A27}" dt="2026-10-16T21:36:49.917" v="1950" actId="164"/>
          <ac:grpSpMkLst>
            <pc:docMk/>
            <pc:sldMk cId="3498308928" sldId="321"/>
            <ac:grpSpMk id="60" creationId="{7AE85BB6-2E71-660B-DBC4-8534000285EC}"/>
          </ac:grpSpMkLst>
        </pc:grpChg>
        <pc:grpChg chg="add mod">
          <ac:chgData name="Hans Eckman" userId="9441df79c9633b59" providerId="LiveId" clId="{D09AFF6C-0484-494E-B582-C8E412B96A27}" dt="2026-10-16T21:37:11.582" v="1952" actId="164"/>
          <ac:grpSpMkLst>
            <pc:docMk/>
            <pc:sldMk cId="3498308928" sldId="321"/>
            <ac:grpSpMk id="61" creationId="{A33B8090-5041-FB49-F256-A608A4563A2B}"/>
          </ac:grpSpMkLst>
        </pc:grpChg>
        <pc:grpChg chg="add del mod">
          <ac:chgData name="Hans Eckman" userId="9441df79c9633b59" providerId="LiveId" clId="{D09AFF6C-0484-494E-B582-C8E412B96A27}" dt="2026-10-16T21:42:19.674" v="1977" actId="478"/>
          <ac:grpSpMkLst>
            <pc:docMk/>
            <pc:sldMk cId="3498308928" sldId="321"/>
            <ac:grpSpMk id="62" creationId="{937A7D31-C86A-BA59-BF73-5325FE46AE94}"/>
          </ac:grpSpMkLst>
        </pc:grpChg>
        <pc:grpChg chg="add mod">
          <ac:chgData name="Hans Eckman" userId="9441df79c9633b59" providerId="LiveId" clId="{D09AFF6C-0484-494E-B582-C8E412B96A27}" dt="2026-10-16T21:37:22.491" v="1954" actId="164"/>
          <ac:grpSpMkLst>
            <pc:docMk/>
            <pc:sldMk cId="3498308928" sldId="321"/>
            <ac:grpSpMk id="63" creationId="{3F362BEE-FF47-858E-7B69-DDE436268DE8}"/>
          </ac:grpSpMkLst>
        </pc:grpChg>
        <pc:grpChg chg="add mod">
          <ac:chgData name="Hans Eckman" userId="9441df79c9633b59" providerId="LiveId" clId="{D09AFF6C-0484-494E-B582-C8E412B96A27}" dt="2026-10-16T21:37:26.881" v="1955" actId="164"/>
          <ac:grpSpMkLst>
            <pc:docMk/>
            <pc:sldMk cId="3498308928" sldId="321"/>
            <ac:grpSpMk id="64" creationId="{430EE24A-E74B-7D60-DE36-6746ADDF70A9}"/>
          </ac:grpSpMkLst>
        </pc:grpChg>
        <pc:grpChg chg="add del mod">
          <ac:chgData name="Hans Eckman" userId="9441df79c9633b59" providerId="LiveId" clId="{D09AFF6C-0484-494E-B582-C8E412B96A27}" dt="2026-10-16T21:48:02.939" v="2051" actId="478"/>
          <ac:grpSpMkLst>
            <pc:docMk/>
            <pc:sldMk cId="3498308928" sldId="321"/>
            <ac:grpSpMk id="71" creationId="{54D2DB70-DDC1-49B9-05B3-B0D260B4174A}"/>
          </ac:grpSpMkLst>
        </pc:grpChg>
        <pc:graphicFrameChg chg="mod modGraphic">
          <ac:chgData name="Hans Eckman" userId="9441df79c9633b59" providerId="LiveId" clId="{D09AFF6C-0484-494E-B582-C8E412B96A27}" dt="2026-10-16T21:38:02.678" v="1959" actId="113"/>
          <ac:graphicFrameMkLst>
            <pc:docMk/>
            <pc:sldMk cId="3498308928" sldId="321"/>
            <ac:graphicFrameMk id="20" creationId="{BD6BAA18-A63D-BC9A-DF56-7CD467204862}"/>
          </ac:graphicFrameMkLst>
        </pc:graphicFrameChg>
        <pc:picChg chg="del">
          <ac:chgData name="Hans Eckman" userId="9441df79c9633b59" providerId="LiveId" clId="{D09AFF6C-0484-494E-B582-C8E412B96A27}" dt="2026-10-16T21:23:25.128" v="1805" actId="478"/>
          <ac:picMkLst>
            <pc:docMk/>
            <pc:sldMk cId="3498308928" sldId="321"/>
            <ac:picMk id="27" creationId="{F4BF796B-5128-7B7F-9FF1-FC8685BA28C5}"/>
          </ac:picMkLst>
        </pc:picChg>
        <pc:picChg chg="del">
          <ac:chgData name="Hans Eckman" userId="9441df79c9633b59" providerId="LiveId" clId="{D09AFF6C-0484-494E-B582-C8E412B96A27}" dt="2026-10-16T21:23:25.128" v="1805" actId="478"/>
          <ac:picMkLst>
            <pc:docMk/>
            <pc:sldMk cId="3498308928" sldId="321"/>
            <ac:picMk id="28" creationId="{5D42159B-4CC4-C7E0-F5CF-E30C4FA310CB}"/>
          </ac:picMkLst>
        </pc:picChg>
        <pc:picChg chg="del">
          <ac:chgData name="Hans Eckman" userId="9441df79c9633b59" providerId="LiveId" clId="{D09AFF6C-0484-494E-B582-C8E412B96A27}" dt="2026-10-16T21:23:25.128" v="1805" actId="478"/>
          <ac:picMkLst>
            <pc:docMk/>
            <pc:sldMk cId="3498308928" sldId="321"/>
            <ac:picMk id="29" creationId="{6D362B85-B485-05CE-33C4-9A9C7C5F6DF3}"/>
          </ac:picMkLst>
        </pc:picChg>
        <pc:picChg chg="del mod topLvl">
          <ac:chgData name="Hans Eckman" userId="9441df79c9633b59" providerId="LiveId" clId="{D09AFF6C-0484-494E-B582-C8E412B96A27}" dt="2026-10-16T21:42:19.674" v="1977" actId="478"/>
          <ac:picMkLst>
            <pc:docMk/>
            <pc:sldMk cId="3498308928" sldId="321"/>
            <ac:picMk id="37" creationId="{500A8715-E487-C242-81D6-B070235315E1}"/>
          </ac:picMkLst>
        </pc:picChg>
        <pc:picChg chg="del mod topLvl">
          <ac:chgData name="Hans Eckman" userId="9441df79c9633b59" providerId="LiveId" clId="{D09AFF6C-0484-494E-B582-C8E412B96A27}" dt="2026-10-16T21:42:17.759" v="1976" actId="478"/>
          <ac:picMkLst>
            <pc:docMk/>
            <pc:sldMk cId="3498308928" sldId="321"/>
            <ac:picMk id="38" creationId="{6969A5C1-B401-65E4-82B5-425DAC45E871}"/>
          </ac:picMkLst>
        </pc:picChg>
        <pc:picChg chg="del">
          <ac:chgData name="Hans Eckman" userId="9441df79c9633b59" providerId="LiveId" clId="{D09AFF6C-0484-494E-B582-C8E412B96A27}" dt="2026-10-16T21:24:01.211" v="1807" actId="478"/>
          <ac:picMkLst>
            <pc:docMk/>
            <pc:sldMk cId="3498308928" sldId="321"/>
            <ac:picMk id="39" creationId="{2E8ABBE1-0FB2-1CBD-5EC2-D4A9138A15FA}"/>
          </ac:picMkLst>
        </pc:picChg>
        <pc:picChg chg="add mod ord modCrop">
          <ac:chgData name="Hans Eckman" userId="9441df79c9633b59" providerId="LiveId" clId="{D09AFF6C-0484-494E-B582-C8E412B96A27}" dt="2026-10-17T15:38:16.073" v="4387" actId="732"/>
          <ac:picMkLst>
            <pc:docMk/>
            <pc:sldMk cId="3498308928" sldId="321"/>
            <ac:picMk id="65" creationId="{B3E82559-A855-A0E0-25B7-F7D125DD1A8A}"/>
          </ac:picMkLst>
        </pc:picChg>
      </pc:sldChg>
      <pc:sldChg chg="modSp add mod">
        <pc:chgData name="Hans Eckman" userId="9441df79c9633b59" providerId="LiveId" clId="{D09AFF6C-0484-494E-B582-C8E412B96A27}" dt="2026-10-17T13:32:45.597" v="3509"/>
        <pc:sldMkLst>
          <pc:docMk/>
          <pc:sldMk cId="678299739" sldId="443"/>
        </pc:sldMkLst>
        <pc:spChg chg="mod">
          <ac:chgData name="Hans Eckman" userId="9441df79c9633b59" providerId="LiveId" clId="{D09AFF6C-0484-494E-B582-C8E412B96A27}" dt="2026-10-17T13:31:47.145" v="3505" actId="20577"/>
          <ac:spMkLst>
            <pc:docMk/>
            <pc:sldMk cId="678299739" sldId="443"/>
            <ac:spMk id="26" creationId="{6679F993-9568-D7D1-50FE-23FB7072A1BD}"/>
          </ac:spMkLst>
        </pc:spChg>
        <pc:picChg chg="mod">
          <ac:chgData name="Hans Eckman" userId="9441df79c9633b59" providerId="LiveId" clId="{D09AFF6C-0484-494E-B582-C8E412B96A27}" dt="2026-10-17T13:32:16.145" v="3507"/>
          <ac:picMkLst>
            <pc:docMk/>
            <pc:sldMk cId="678299739" sldId="443"/>
            <ac:picMk id="10" creationId="{9A970B4D-8C47-9B42-12F6-2FBFECAA3A39}"/>
          </ac:picMkLst>
        </pc:picChg>
        <pc:picChg chg="mod">
          <ac:chgData name="Hans Eckman" userId="9441df79c9633b59" providerId="LiveId" clId="{D09AFF6C-0484-494E-B582-C8E412B96A27}" dt="2026-10-17T13:32:05.676" v="3506"/>
          <ac:picMkLst>
            <pc:docMk/>
            <pc:sldMk cId="678299739" sldId="443"/>
            <ac:picMk id="12" creationId="{6030CBC7-536D-7BAF-442C-4240EC77B29E}"/>
          </ac:picMkLst>
        </pc:picChg>
        <pc:picChg chg="mod">
          <ac:chgData name="Hans Eckman" userId="9441df79c9633b59" providerId="LiveId" clId="{D09AFF6C-0484-494E-B582-C8E412B96A27}" dt="2026-10-17T13:32:45.597" v="3509"/>
          <ac:picMkLst>
            <pc:docMk/>
            <pc:sldMk cId="678299739" sldId="443"/>
            <ac:picMk id="22" creationId="{FB78DF8C-8F76-F7E2-4AA1-2E0E3F1BB98A}"/>
          </ac:picMkLst>
        </pc:picChg>
        <pc:picChg chg="mod">
          <ac:chgData name="Hans Eckman" userId="9441df79c9633b59" providerId="LiveId" clId="{D09AFF6C-0484-494E-B582-C8E412B96A27}" dt="2026-10-17T13:32:22.993" v="3508"/>
          <ac:picMkLst>
            <pc:docMk/>
            <pc:sldMk cId="678299739" sldId="443"/>
            <ac:picMk id="24" creationId="{58F5F4CE-4E1C-4B6E-1E76-A53AC74EA0B8}"/>
          </ac:picMkLst>
        </pc:picChg>
      </pc:sldChg>
      <pc:sldChg chg="addSp delSp modSp add mod modClrScheme chgLayout">
        <pc:chgData name="Hans Eckman" userId="9441df79c9633b59" providerId="LiveId" clId="{D09AFF6C-0484-494E-B582-C8E412B96A27}" dt="2026-10-17T15:00:25.582" v="4039" actId="20577"/>
        <pc:sldMkLst>
          <pc:docMk/>
          <pc:sldMk cId="3128255226" sldId="446"/>
        </pc:sldMkLst>
        <pc:spChg chg="add del mod ord">
          <ac:chgData name="Hans Eckman" userId="9441df79c9633b59" providerId="LiveId" clId="{D09AFF6C-0484-494E-B582-C8E412B96A27}" dt="2026-10-17T14:09:47.889" v="3640" actId="700"/>
          <ac:spMkLst>
            <pc:docMk/>
            <pc:sldMk cId="3128255226" sldId="446"/>
            <ac:spMk id="2" creationId="{347A357B-6832-887C-FDCF-A0E9E1900104}"/>
          </ac:spMkLst>
        </pc:spChg>
        <pc:spChg chg="add del mod ord">
          <ac:chgData name="Hans Eckman" userId="9441df79c9633b59" providerId="LiveId" clId="{D09AFF6C-0484-494E-B582-C8E412B96A27}" dt="2026-10-17T00:06:47.270" v="3457" actId="6264"/>
          <ac:spMkLst>
            <pc:docMk/>
            <pc:sldMk cId="3128255226" sldId="446"/>
            <ac:spMk id="2" creationId="{67A9843F-8115-78B8-1779-CA5DA73C50C4}"/>
          </ac:spMkLst>
        </pc:spChg>
        <pc:spChg chg="add del mod ord">
          <ac:chgData name="Hans Eckman" userId="9441df79c9633b59" providerId="LiveId" clId="{D09AFF6C-0484-494E-B582-C8E412B96A27}" dt="2026-10-17T00:05:16.144" v="3407" actId="478"/>
          <ac:spMkLst>
            <pc:docMk/>
            <pc:sldMk cId="3128255226" sldId="446"/>
            <ac:spMk id="4" creationId="{07B7C955-DD04-67FA-928F-9408C34E25BA}"/>
          </ac:spMkLst>
        </pc:spChg>
        <pc:spChg chg="add del mod ord">
          <ac:chgData name="Hans Eckman" userId="9441df79c9633b59" providerId="LiveId" clId="{D09AFF6C-0484-494E-B582-C8E412B96A27}" dt="2026-10-17T00:05:16.144" v="3407" actId="478"/>
          <ac:spMkLst>
            <pc:docMk/>
            <pc:sldMk cId="3128255226" sldId="446"/>
            <ac:spMk id="5" creationId="{B3E12362-F2C8-A53D-3570-7741CA902758}"/>
          </ac:spMkLst>
        </pc:spChg>
        <pc:spChg chg="add del mod">
          <ac:chgData name="Hans Eckman" userId="9441df79c9633b59" providerId="LiveId" clId="{D09AFF6C-0484-494E-B582-C8E412B96A27}" dt="2026-10-17T00:06:47.270" v="3457" actId="6264"/>
          <ac:spMkLst>
            <pc:docMk/>
            <pc:sldMk cId="3128255226" sldId="446"/>
            <ac:spMk id="7" creationId="{226333E2-67B8-EDC9-D21D-EA5395A95254}"/>
          </ac:spMkLst>
        </pc:spChg>
        <pc:spChg chg="mod ord">
          <ac:chgData name="Hans Eckman" userId="9441df79c9633b59" providerId="LiveId" clId="{D09AFF6C-0484-494E-B582-C8E412B96A27}" dt="2026-10-17T15:00:25.582" v="4039" actId="20577"/>
          <ac:spMkLst>
            <pc:docMk/>
            <pc:sldMk cId="3128255226" sldId="446"/>
            <ac:spMk id="8" creationId="{6FAE5F24-B4AC-46D1-8341-F4F1E88F1E84}"/>
          </ac:spMkLst>
        </pc:spChg>
        <pc:spChg chg="add del mod">
          <ac:chgData name="Hans Eckman" userId="9441df79c9633b59" providerId="LiveId" clId="{D09AFF6C-0484-494E-B582-C8E412B96A27}" dt="2026-10-17T00:06:47.270" v="3457" actId="6264"/>
          <ac:spMkLst>
            <pc:docMk/>
            <pc:sldMk cId="3128255226" sldId="446"/>
            <ac:spMk id="9" creationId="{CFF58983-0A03-8A51-E28A-E6703CA1B8F2}"/>
          </ac:spMkLst>
        </pc:spChg>
        <pc:spChg chg="mod ord">
          <ac:chgData name="Hans Eckman" userId="9441df79c9633b59" providerId="LiveId" clId="{D09AFF6C-0484-494E-B582-C8E412B96A27}" dt="2026-10-17T14:09:47.889" v="3640" actId="700"/>
          <ac:spMkLst>
            <pc:docMk/>
            <pc:sldMk cId="3128255226" sldId="446"/>
            <ac:spMk id="11" creationId="{00000000-0000-0000-0000-000000000000}"/>
          </ac:spMkLst>
        </pc:spChg>
        <pc:spChg chg="add del mod">
          <ac:chgData name="Hans Eckman" userId="9441df79c9633b59" providerId="LiveId" clId="{D09AFF6C-0484-494E-B582-C8E412B96A27}" dt="2026-10-17T00:06:47.270" v="3457" actId="6264"/>
          <ac:spMkLst>
            <pc:docMk/>
            <pc:sldMk cId="3128255226" sldId="446"/>
            <ac:spMk id="13" creationId="{9DD99106-CC20-BF4D-966A-18654163D98E}"/>
          </ac:spMkLst>
        </pc:spChg>
        <pc:spChg chg="add mod ord">
          <ac:chgData name="Hans Eckman" userId="9441df79c9633b59" providerId="LiveId" clId="{D09AFF6C-0484-494E-B582-C8E412B96A27}" dt="2026-10-17T14:09:47.889" v="3640" actId="700"/>
          <ac:spMkLst>
            <pc:docMk/>
            <pc:sldMk cId="3128255226" sldId="446"/>
            <ac:spMk id="15" creationId="{7793E964-6B3C-9BB9-40BD-AA8222A03C2B}"/>
          </ac:spMkLst>
        </pc:spChg>
        <pc:spChg chg="add del mod ord">
          <ac:chgData name="Hans Eckman" userId="9441df79c9633b59" providerId="LiveId" clId="{D09AFF6C-0484-494E-B582-C8E412B96A27}" dt="2026-10-17T14:08:38.565" v="3637" actId="478"/>
          <ac:spMkLst>
            <pc:docMk/>
            <pc:sldMk cId="3128255226" sldId="446"/>
            <ac:spMk id="16" creationId="{F4351711-F809-B809-F20A-45074696B8DA}"/>
          </ac:spMkLst>
        </pc:spChg>
        <pc:spChg chg="mod ord">
          <ac:chgData name="Hans Eckman" userId="9441df79c9633b59" providerId="LiveId" clId="{D09AFF6C-0484-494E-B582-C8E412B96A27}" dt="2026-10-17T14:09:47.889" v="3640" actId="700"/>
          <ac:spMkLst>
            <pc:docMk/>
            <pc:sldMk cId="3128255226" sldId="446"/>
            <ac:spMk id="17" creationId="{00000000-0000-0000-0000-000000000000}"/>
          </ac:spMkLst>
        </pc:spChg>
        <pc:spChg chg="mod ord">
          <ac:chgData name="Hans Eckman" userId="9441df79c9633b59" providerId="LiveId" clId="{D09AFF6C-0484-494E-B582-C8E412B96A27}" dt="2026-10-17T14:09:47.889" v="3640" actId="700"/>
          <ac:spMkLst>
            <pc:docMk/>
            <pc:sldMk cId="3128255226" sldId="446"/>
            <ac:spMk id="18" creationId="{00000000-0000-0000-0000-000000000000}"/>
          </ac:spMkLst>
        </pc:spChg>
        <pc:spChg chg="mod ord">
          <ac:chgData name="Hans Eckman" userId="9441df79c9633b59" providerId="LiveId" clId="{D09AFF6C-0484-494E-B582-C8E412B96A27}" dt="2026-10-17T14:09:47.889" v="3640" actId="700"/>
          <ac:spMkLst>
            <pc:docMk/>
            <pc:sldMk cId="3128255226" sldId="446"/>
            <ac:spMk id="19" creationId="{00000000-0000-0000-0000-000000000000}"/>
          </ac:spMkLst>
        </pc:spChg>
        <pc:spChg chg="del">
          <ac:chgData name="Hans Eckman" userId="9441df79c9633b59" providerId="LiveId" clId="{D09AFF6C-0484-494E-B582-C8E412B96A27}" dt="2026-10-17T00:04:08.286" v="3397" actId="478"/>
          <ac:spMkLst>
            <pc:docMk/>
            <pc:sldMk cId="3128255226" sldId="446"/>
            <ac:spMk id="20" creationId="{36828E6E-8F21-46AD-8765-A6F5CFFC2BDF}"/>
          </ac:spMkLst>
        </pc:spChg>
        <pc:spChg chg="add del mod ord">
          <ac:chgData name="Hans Eckman" userId="9441df79c9633b59" providerId="LiveId" clId="{D09AFF6C-0484-494E-B582-C8E412B96A27}" dt="2026-10-17T14:08:38.565" v="3637" actId="478"/>
          <ac:spMkLst>
            <pc:docMk/>
            <pc:sldMk cId="3128255226" sldId="446"/>
            <ac:spMk id="21" creationId="{5C66734F-E9CF-E68B-417D-5E04E8A01DB6}"/>
          </ac:spMkLst>
        </pc:spChg>
        <pc:picChg chg="mod">
          <ac:chgData name="Hans Eckman" userId="9441df79c9633b59" providerId="LiveId" clId="{D09AFF6C-0484-494E-B582-C8E412B96A27}" dt="2026-10-17T14:06:00.406" v="3626" actId="14826"/>
          <ac:picMkLst>
            <pc:docMk/>
            <pc:sldMk cId="3128255226" sldId="446"/>
            <ac:picMk id="3" creationId="{78072373-4789-6D40-CA13-7E120C08755F}"/>
          </ac:picMkLst>
        </pc:picChg>
        <pc:picChg chg="del">
          <ac:chgData name="Hans Eckman" userId="9441df79c9633b59" providerId="LiveId" clId="{D09AFF6C-0484-494E-B582-C8E412B96A27}" dt="2026-10-17T00:03:58.915" v="3396" actId="478"/>
          <ac:picMkLst>
            <pc:docMk/>
            <pc:sldMk cId="3128255226" sldId="446"/>
            <ac:picMk id="6" creationId="{AEB38C6A-073E-49C5-877E-E042A6D3359D}"/>
          </ac:picMkLst>
        </pc:picChg>
        <pc:picChg chg="mod">
          <ac:chgData name="Hans Eckman" userId="9441df79c9633b59" providerId="LiveId" clId="{D09AFF6C-0484-494E-B582-C8E412B96A27}" dt="2026-10-17T00:08:21.704" v="3480" actId="554"/>
          <ac:picMkLst>
            <pc:docMk/>
            <pc:sldMk cId="3128255226" sldId="446"/>
            <ac:picMk id="10" creationId="{20A304B6-B111-4414-A03C-F081CF259532}"/>
          </ac:picMkLst>
        </pc:picChg>
      </pc:sldChg>
      <pc:sldChg chg="addSp delSp modSp add mod ord modClrScheme chgLayout">
        <pc:chgData name="Hans Eckman" userId="9441df79c9633b59" providerId="LiveId" clId="{D09AFF6C-0484-494E-B582-C8E412B96A27}" dt="2026-10-17T15:40:23.280" v="4391" actId="478"/>
        <pc:sldMkLst>
          <pc:docMk/>
          <pc:sldMk cId="1289888919" sldId="2145707630"/>
        </pc:sldMkLst>
        <pc:spChg chg="mod ord">
          <ac:chgData name="Hans Eckman" userId="9441df79c9633b59" providerId="LiveId" clId="{D09AFF6C-0484-494E-B582-C8E412B96A27}" dt="2026-10-16T21:53:32.939" v="2091"/>
          <ac:spMkLst>
            <pc:docMk/>
            <pc:sldMk cId="1289888919" sldId="2145707630"/>
            <ac:spMk id="2" creationId="{CB034D23-7606-968A-B958-1FB7C97C4584}"/>
          </ac:spMkLst>
        </pc:spChg>
        <pc:spChg chg="del mod">
          <ac:chgData name="Hans Eckman" userId="9441df79c9633b59" providerId="LiveId" clId="{D09AFF6C-0484-494E-B582-C8E412B96A27}" dt="2026-10-17T15:40:23.280" v="4391" actId="478"/>
          <ac:spMkLst>
            <pc:docMk/>
            <pc:sldMk cId="1289888919" sldId="2145707630"/>
            <ac:spMk id="4" creationId="{DF6ACA5D-959A-8416-A05D-AA62C2B244E0}"/>
          </ac:spMkLst>
        </pc:spChg>
        <pc:spChg chg="add del mod">
          <ac:chgData name="Hans Eckman" userId="9441df79c9633b59" providerId="LiveId" clId="{D09AFF6C-0484-494E-B582-C8E412B96A27}" dt="2026-10-16T21:51:33.224" v="2067" actId="6264"/>
          <ac:spMkLst>
            <pc:docMk/>
            <pc:sldMk cId="1289888919" sldId="2145707630"/>
            <ac:spMk id="11" creationId="{13A5B0AE-AF8C-A375-DF9D-C0716C4FDA4F}"/>
          </ac:spMkLst>
        </pc:spChg>
        <pc:spChg chg="add del mod ord">
          <ac:chgData name="Hans Eckman" userId="9441df79c9633b59" providerId="LiveId" clId="{D09AFF6C-0484-494E-B582-C8E412B96A27}" dt="2026-10-16T21:52:40.678" v="2085" actId="478"/>
          <ac:spMkLst>
            <pc:docMk/>
            <pc:sldMk cId="1289888919" sldId="2145707630"/>
            <ac:spMk id="13" creationId="{A59C4E3F-2A74-37A6-D079-A79660F06505}"/>
          </ac:spMkLst>
        </pc:spChg>
        <pc:spChg chg="add del mod">
          <ac:chgData name="Hans Eckman" userId="9441df79c9633b59" providerId="LiveId" clId="{D09AFF6C-0484-494E-B582-C8E412B96A27}" dt="2026-10-17T15:13:13.257" v="4202" actId="478"/>
          <ac:spMkLst>
            <pc:docMk/>
            <pc:sldMk cId="1289888919" sldId="2145707630"/>
            <ac:spMk id="17" creationId="{5EFA37FB-9F2D-3CDB-3972-3B1357CC7DBF}"/>
          </ac:spMkLst>
        </pc:spChg>
        <pc:spChg chg="del mod">
          <ac:chgData name="Hans Eckman" userId="9441df79c9633b59" providerId="LiveId" clId="{D09AFF6C-0484-494E-B582-C8E412B96A27}" dt="2026-10-17T15:40:23.280" v="4391" actId="478"/>
          <ac:spMkLst>
            <pc:docMk/>
            <pc:sldMk cId="1289888919" sldId="2145707630"/>
            <ac:spMk id="19" creationId="{95DB179C-8F2F-4E65-E74A-4B695321ADF7}"/>
          </ac:spMkLst>
        </pc:spChg>
        <pc:spChg chg="del mod">
          <ac:chgData name="Hans Eckman" userId="9441df79c9633b59" providerId="LiveId" clId="{D09AFF6C-0484-494E-B582-C8E412B96A27}" dt="2026-10-17T15:40:23.280" v="4391" actId="478"/>
          <ac:spMkLst>
            <pc:docMk/>
            <pc:sldMk cId="1289888919" sldId="2145707630"/>
            <ac:spMk id="21" creationId="{712CFEF7-8BCB-C28D-FFE0-A092AF6E3EFE}"/>
          </ac:spMkLst>
        </pc:spChg>
        <pc:grpChg chg="mod">
          <ac:chgData name="Hans Eckman" userId="9441df79c9633b59" providerId="LiveId" clId="{D09AFF6C-0484-494E-B582-C8E412B96A27}" dt="2026-10-16T21:53:00.969" v="2087" actId="1076"/>
          <ac:grpSpMkLst>
            <pc:docMk/>
            <pc:sldMk cId="1289888919" sldId="2145707630"/>
            <ac:grpSpMk id="3" creationId="{44E7F5F9-70E0-74E4-B0EB-CD3FCFA1406E}"/>
          </ac:grpSpMkLst>
        </pc:grpChg>
        <pc:grpChg chg="mod">
          <ac:chgData name="Hans Eckman" userId="9441df79c9633b59" providerId="LiveId" clId="{D09AFF6C-0484-494E-B582-C8E412B96A27}" dt="2026-10-17T15:13:19.200" v="4203" actId="1076"/>
          <ac:grpSpMkLst>
            <pc:docMk/>
            <pc:sldMk cId="1289888919" sldId="2145707630"/>
            <ac:grpSpMk id="10" creationId="{C2BC8D46-41BE-A856-4196-96845348DEEE}"/>
          </ac:grpSpMkLst>
        </pc:grpChg>
      </pc:sldChg>
      <pc:sldChg chg="addSp delSp modSp add mod ord modClrScheme modAnim chgLayout">
        <pc:chgData name="Hans Eckman" userId="9441df79c9633b59" providerId="LiveId" clId="{D09AFF6C-0484-494E-B582-C8E412B96A27}" dt="2026-10-17T15:39:33.554" v="4388"/>
        <pc:sldMkLst>
          <pc:docMk/>
          <pc:sldMk cId="3686251591" sldId="2145707631"/>
        </pc:sldMkLst>
        <pc:spChg chg="mod ord">
          <ac:chgData name="Hans Eckman" userId="9441df79c9633b59" providerId="LiveId" clId="{D09AFF6C-0484-494E-B582-C8E412B96A27}" dt="2026-10-16T21:53:41.112" v="2092"/>
          <ac:spMkLst>
            <pc:docMk/>
            <pc:sldMk cId="3686251591" sldId="2145707631"/>
            <ac:spMk id="2" creationId="{00000000-0000-0000-0000-000000000000}"/>
          </ac:spMkLst>
        </pc:spChg>
        <pc:spChg chg="add del mod">
          <ac:chgData name="Hans Eckman" userId="9441df79c9633b59" providerId="LiveId" clId="{D09AFF6C-0484-494E-B582-C8E412B96A27}" dt="2026-10-16T21:51:33.224" v="2067" actId="6264"/>
          <ac:spMkLst>
            <pc:docMk/>
            <pc:sldMk cId="3686251591" sldId="2145707631"/>
            <ac:spMk id="19" creationId="{4F595194-7DF2-0C52-1720-FA17A4BDBACB}"/>
          </ac:spMkLst>
        </pc:spChg>
        <pc:spChg chg="add del">
          <ac:chgData name="Hans Eckman" userId="9441df79c9633b59" providerId="LiveId" clId="{D09AFF6C-0484-494E-B582-C8E412B96A27}" dt="2026-10-17T15:14:23.175" v="4209" actId="22"/>
          <ac:spMkLst>
            <pc:docMk/>
            <pc:sldMk cId="3686251591" sldId="2145707631"/>
            <ac:spMk id="24" creationId="{C8A12CFA-1134-885D-7F7F-DF9563B231B9}"/>
          </ac:spMkLst>
        </pc:spChg>
        <pc:spChg chg="add del mod ord">
          <ac:chgData name="Hans Eckman" userId="9441df79c9633b59" providerId="LiveId" clId="{D09AFF6C-0484-494E-B582-C8E412B96A27}" dt="2026-10-16T21:53:07.115" v="2088" actId="478"/>
          <ac:spMkLst>
            <pc:docMk/>
            <pc:sldMk cId="3686251591" sldId="2145707631"/>
            <ac:spMk id="24" creationId="{CF823959-4227-0B35-9834-D3B82BD3D0FC}"/>
          </ac:spMkLst>
        </pc:spChg>
        <pc:spChg chg="mod">
          <ac:chgData name="Hans Eckman" userId="9441df79c9633b59" providerId="LiveId" clId="{D09AFF6C-0484-494E-B582-C8E412B96A27}" dt="2026-10-16T21:53:18.899" v="2089" actId="1076"/>
          <ac:spMkLst>
            <pc:docMk/>
            <pc:sldMk cId="3686251591" sldId="2145707631"/>
            <ac:spMk id="40" creationId="{00000000-0000-0000-0000-000000000000}"/>
          </ac:spMkLst>
        </pc:spChg>
        <pc:spChg chg="mod">
          <ac:chgData name="Hans Eckman" userId="9441df79c9633b59" providerId="LiveId" clId="{D09AFF6C-0484-494E-B582-C8E412B96A27}" dt="2026-10-16T21:53:18.899" v="2089" actId="1076"/>
          <ac:spMkLst>
            <pc:docMk/>
            <pc:sldMk cId="3686251591" sldId="2145707631"/>
            <ac:spMk id="50" creationId="{00000000-0000-0000-0000-000000000000}"/>
          </ac:spMkLst>
        </pc:spChg>
        <pc:grpChg chg="mod">
          <ac:chgData name="Hans Eckman" userId="9441df79c9633b59" providerId="LiveId" clId="{D09AFF6C-0484-494E-B582-C8E412B96A27}" dt="2026-10-16T21:53:18.899" v="2089" actId="1076"/>
          <ac:grpSpMkLst>
            <pc:docMk/>
            <pc:sldMk cId="3686251591" sldId="2145707631"/>
            <ac:grpSpMk id="13" creationId="{2FD85B82-35BD-1145-4866-9CD8ACFCA6B8}"/>
          </ac:grpSpMkLst>
        </pc:grpChg>
        <pc:grpChg chg="mod">
          <ac:chgData name="Hans Eckman" userId="9441df79c9633b59" providerId="LiveId" clId="{D09AFF6C-0484-494E-B582-C8E412B96A27}" dt="2026-10-16T21:53:18.899" v="2089" actId="1076"/>
          <ac:grpSpMkLst>
            <pc:docMk/>
            <pc:sldMk cId="3686251591" sldId="2145707631"/>
            <ac:grpSpMk id="21" creationId="{0CFC2699-190B-A28A-65A7-9C85ACC9504B}"/>
          </ac:grpSpMkLst>
        </pc:grpChg>
        <pc:grpChg chg="mod">
          <ac:chgData name="Hans Eckman" userId="9441df79c9633b59" providerId="LiveId" clId="{D09AFF6C-0484-494E-B582-C8E412B96A27}" dt="2026-10-16T21:53:18.899" v="2089" actId="1076"/>
          <ac:grpSpMkLst>
            <pc:docMk/>
            <pc:sldMk cId="3686251591" sldId="2145707631"/>
            <ac:grpSpMk id="22" creationId="{2248F42D-73D2-57D6-9A0C-074DFC686C21}"/>
          </ac:grpSpMkLst>
        </pc:grpChg>
        <pc:grpChg chg="mod">
          <ac:chgData name="Hans Eckman" userId="9441df79c9633b59" providerId="LiveId" clId="{D09AFF6C-0484-494E-B582-C8E412B96A27}" dt="2026-10-16T21:53:18.899" v="2089" actId="1076"/>
          <ac:grpSpMkLst>
            <pc:docMk/>
            <pc:sldMk cId="3686251591" sldId="2145707631"/>
            <ac:grpSpMk id="25" creationId="{2B222F6D-33C9-9852-C15E-CEDB2ACC9298}"/>
          </ac:grpSpMkLst>
        </pc:grpChg>
        <pc:grpChg chg="mod">
          <ac:chgData name="Hans Eckman" userId="9441df79c9633b59" providerId="LiveId" clId="{D09AFF6C-0484-494E-B582-C8E412B96A27}" dt="2026-10-16T21:53:18.899" v="2089" actId="1076"/>
          <ac:grpSpMkLst>
            <pc:docMk/>
            <pc:sldMk cId="3686251591" sldId="2145707631"/>
            <ac:grpSpMk id="26" creationId="{4691CE0A-9C60-5E13-73EB-5EA0F42C4B96}"/>
          </ac:grpSpMkLst>
        </pc:grpChg>
        <pc:picChg chg="mod">
          <ac:chgData name="Hans Eckman" userId="9441df79c9633b59" providerId="LiveId" clId="{D09AFF6C-0484-494E-B582-C8E412B96A27}" dt="2026-10-17T15:14:47.344" v="4214" actId="12788"/>
          <ac:picMkLst>
            <pc:docMk/>
            <pc:sldMk cId="3686251591" sldId="2145707631"/>
            <ac:picMk id="17" creationId="{00000000-0000-0000-0000-000000000000}"/>
          </ac:picMkLst>
        </pc:picChg>
        <pc:picChg chg="add mod">
          <ac:chgData name="Hans Eckman" userId="9441df79c9633b59" providerId="LiveId" clId="{D09AFF6C-0484-494E-B582-C8E412B96A27}" dt="2026-10-17T15:14:47.344" v="4214" actId="12788"/>
          <ac:picMkLst>
            <pc:docMk/>
            <pc:sldMk cId="3686251591" sldId="2145707631"/>
            <ac:picMk id="27" creationId="{F01D6296-BAD6-94AA-3906-B96D8160690D}"/>
          </ac:picMkLst>
        </pc:picChg>
        <pc:picChg chg="add mod">
          <ac:chgData name="Hans Eckman" userId="9441df79c9633b59" providerId="LiveId" clId="{D09AFF6C-0484-494E-B582-C8E412B96A27}" dt="2026-10-17T15:14:47.344" v="4214" actId="12788"/>
          <ac:picMkLst>
            <pc:docMk/>
            <pc:sldMk cId="3686251591" sldId="2145707631"/>
            <ac:picMk id="28" creationId="{E1B7F779-9F7C-F5A8-96FE-DBD6A1C2DFE0}"/>
          </ac:picMkLst>
        </pc:picChg>
        <pc:picChg chg="mod">
          <ac:chgData name="Hans Eckman" userId="9441df79c9633b59" providerId="LiveId" clId="{D09AFF6C-0484-494E-B582-C8E412B96A27}" dt="2026-10-16T21:53:18.899" v="2089" actId="1076"/>
          <ac:picMkLst>
            <pc:docMk/>
            <pc:sldMk cId="3686251591" sldId="2145707631"/>
            <ac:picMk id="32" creationId="{00000000-0000-0000-0000-000000000000}"/>
          </ac:picMkLst>
        </pc:picChg>
        <pc:picChg chg="mod">
          <ac:chgData name="Hans Eckman" userId="9441df79c9633b59" providerId="LiveId" clId="{D09AFF6C-0484-494E-B582-C8E412B96A27}" dt="2026-10-16T21:53:18.899" v="2089" actId="1076"/>
          <ac:picMkLst>
            <pc:docMk/>
            <pc:sldMk cId="3686251591" sldId="2145707631"/>
            <ac:picMk id="56" creationId="{00000000-0000-0000-0000-000000000000}"/>
          </ac:picMkLst>
        </pc:picChg>
      </pc:sldChg>
      <pc:sldChg chg="addSp delSp modSp add mod ord modClrScheme modAnim chgLayout">
        <pc:chgData name="Hans Eckman" userId="9441df79c9633b59" providerId="LiveId" clId="{D09AFF6C-0484-494E-B582-C8E412B96A27}" dt="2026-10-17T15:40:17.965" v="4390" actId="478"/>
        <pc:sldMkLst>
          <pc:docMk/>
          <pc:sldMk cId="3859816297" sldId="2145707632"/>
        </pc:sldMkLst>
        <pc:spChg chg="mod ord">
          <ac:chgData name="Hans Eckman" userId="9441df79c9633b59" providerId="LiveId" clId="{D09AFF6C-0484-494E-B582-C8E412B96A27}" dt="2026-10-16T21:53:50.067" v="2093"/>
          <ac:spMkLst>
            <pc:docMk/>
            <pc:sldMk cId="3859816297" sldId="2145707632"/>
            <ac:spMk id="2" creationId="{00000000-0000-0000-0000-000000000000}"/>
          </ac:spMkLst>
        </pc:spChg>
        <pc:spChg chg="add del mod">
          <ac:chgData name="Hans Eckman" userId="9441df79c9633b59" providerId="LiveId" clId="{D09AFF6C-0484-494E-B582-C8E412B96A27}" dt="2026-10-16T21:51:33.224" v="2067" actId="6264"/>
          <ac:spMkLst>
            <pc:docMk/>
            <pc:sldMk cId="3859816297" sldId="2145707632"/>
            <ac:spMk id="4" creationId="{CE41554A-B9E0-BE3B-2C43-A4E0C2E36A42}"/>
          </ac:spMkLst>
        </pc:spChg>
        <pc:spChg chg="add del mod ord">
          <ac:chgData name="Hans Eckman" userId="9441df79c9633b59" providerId="LiveId" clId="{D09AFF6C-0484-494E-B582-C8E412B96A27}" dt="2026-10-16T21:53:53.810" v="2094" actId="478"/>
          <ac:spMkLst>
            <pc:docMk/>
            <pc:sldMk cId="3859816297" sldId="2145707632"/>
            <ac:spMk id="5" creationId="{760806C4-BC8E-A299-8C41-85A9D6BCBCA1}"/>
          </ac:spMkLst>
        </pc:spChg>
        <pc:spChg chg="del">
          <ac:chgData name="Hans Eckman" userId="9441df79c9633b59" providerId="LiveId" clId="{D09AFF6C-0484-494E-B582-C8E412B96A27}" dt="2026-10-17T15:40:17.965" v="4390" actId="478"/>
          <ac:spMkLst>
            <pc:docMk/>
            <pc:sldMk cId="3859816297" sldId="2145707632"/>
            <ac:spMk id="71" creationId="{940C85EC-CB29-0FE6-923C-697A03BD2D33}"/>
          </ac:spMkLst>
        </pc:spChg>
        <pc:spChg chg="del">
          <ac:chgData name="Hans Eckman" userId="9441df79c9633b59" providerId="LiveId" clId="{D09AFF6C-0484-494E-B582-C8E412B96A27}" dt="2026-10-17T15:40:17.965" v="4390" actId="478"/>
          <ac:spMkLst>
            <pc:docMk/>
            <pc:sldMk cId="3859816297" sldId="2145707632"/>
            <ac:spMk id="72" creationId="{C3618D88-F8B4-4863-5235-BBCB0881FEA9}"/>
          </ac:spMkLst>
        </pc:spChg>
        <pc:spChg chg="del">
          <ac:chgData name="Hans Eckman" userId="9441df79c9633b59" providerId="LiveId" clId="{D09AFF6C-0484-494E-B582-C8E412B96A27}" dt="2026-10-17T15:40:17.965" v="4390" actId="478"/>
          <ac:spMkLst>
            <pc:docMk/>
            <pc:sldMk cId="3859816297" sldId="2145707632"/>
            <ac:spMk id="73" creationId="{BC61E7FC-6E09-C85E-DFD9-B311029711A8}"/>
          </ac:spMkLst>
        </pc:spChg>
        <pc:grpChg chg="mod">
          <ac:chgData name="Hans Eckman" userId="9441df79c9633b59" providerId="LiveId" clId="{D09AFF6C-0484-494E-B582-C8E412B96A27}" dt="2026-10-16T21:54:07.244" v="2095" actId="1076"/>
          <ac:grpSpMkLst>
            <pc:docMk/>
            <pc:sldMk cId="3859816297" sldId="2145707632"/>
            <ac:grpSpMk id="4" creationId="{E191DBFB-2679-6FB1-68F8-19C7D69D8568}"/>
          </ac:grpSpMkLst>
        </pc:grpChg>
        <pc:grpChg chg="mod">
          <ac:chgData name="Hans Eckman" userId="9441df79c9633b59" providerId="LiveId" clId="{D09AFF6C-0484-494E-B582-C8E412B96A27}" dt="2026-10-17T15:15:15.188" v="4215" actId="1076"/>
          <ac:grpSpMkLst>
            <pc:docMk/>
            <pc:sldMk cId="3859816297" sldId="2145707632"/>
            <ac:grpSpMk id="6" creationId="{E191DBFB-2679-6FB1-68F8-19C7D69D8568}"/>
          </ac:grpSpMkLst>
        </pc:grpChg>
        <pc:grpChg chg="mod">
          <ac:chgData name="Hans Eckman" userId="9441df79c9633b59" providerId="LiveId" clId="{D09AFF6C-0484-494E-B582-C8E412B96A27}" dt="2026-10-16T21:54:07.244" v="2095" actId="1076"/>
          <ac:grpSpMkLst>
            <pc:docMk/>
            <pc:sldMk cId="3859816297" sldId="2145707632"/>
            <ac:grpSpMk id="74" creationId="{5C18177B-25B7-CD64-0873-ADA6409EAF7C}"/>
          </ac:grpSpMkLst>
        </pc:grpChg>
        <pc:grpChg chg="mod">
          <ac:chgData name="Hans Eckman" userId="9441df79c9633b59" providerId="LiveId" clId="{D09AFF6C-0484-494E-B582-C8E412B96A27}" dt="2026-10-17T15:15:27.177" v="4216" actId="1076"/>
          <ac:grpSpMkLst>
            <pc:docMk/>
            <pc:sldMk cId="3859816297" sldId="2145707632"/>
            <ac:grpSpMk id="75" creationId="{5566A66F-2C7E-B12C-8C81-434290E0CC47}"/>
          </ac:grpSpMkLst>
        </pc:grpChg>
        <pc:grpChg chg="mod">
          <ac:chgData name="Hans Eckman" userId="9441df79c9633b59" providerId="LiveId" clId="{D09AFF6C-0484-494E-B582-C8E412B96A27}" dt="2026-10-17T15:15:27.177" v="4216" actId="1076"/>
          <ac:grpSpMkLst>
            <pc:docMk/>
            <pc:sldMk cId="3859816297" sldId="2145707632"/>
            <ac:grpSpMk id="76" creationId="{A0BE1B29-F599-E7E7-8430-EE5ED5C1A808}"/>
          </ac:grpSpMkLst>
        </pc:grpChg>
        <pc:grpChg chg="mod">
          <ac:chgData name="Hans Eckman" userId="9441df79c9633b59" providerId="LiveId" clId="{D09AFF6C-0484-494E-B582-C8E412B96A27}" dt="2026-10-16T21:54:07.244" v="2095" actId="1076"/>
          <ac:grpSpMkLst>
            <pc:docMk/>
            <pc:sldMk cId="3859816297" sldId="2145707632"/>
            <ac:grpSpMk id="77" creationId="{91604AD9-FC42-3D38-8334-7946341F568B}"/>
          </ac:grpSpMkLst>
        </pc:grpChg>
        <pc:picChg chg="mod">
          <ac:chgData name="Hans Eckman" userId="9441df79c9633b59" providerId="LiveId" clId="{D09AFF6C-0484-494E-B582-C8E412B96A27}" dt="2026-10-17T15:15:54.727" v="4220" actId="1076"/>
          <ac:picMkLst>
            <pc:docMk/>
            <pc:sldMk cId="3859816297" sldId="2145707632"/>
            <ac:picMk id="10" creationId="{00000000-0000-0000-0000-000000000000}"/>
          </ac:picMkLst>
        </pc:picChg>
        <pc:picChg chg="mod">
          <ac:chgData name="Hans Eckman" userId="9441df79c9633b59" providerId="LiveId" clId="{D09AFF6C-0484-494E-B582-C8E412B96A27}" dt="2026-10-17T15:15:49.300" v="4219" actId="1076"/>
          <ac:picMkLst>
            <pc:docMk/>
            <pc:sldMk cId="3859816297" sldId="2145707632"/>
            <ac:picMk id="15" creationId="{00000000-0000-0000-0000-000000000000}"/>
          </ac:picMkLst>
        </pc:picChg>
        <pc:picChg chg="mod">
          <ac:chgData name="Hans Eckman" userId="9441df79c9633b59" providerId="LiveId" clId="{D09AFF6C-0484-494E-B582-C8E412B96A27}" dt="2026-10-17T15:15:35.737" v="4217" actId="1076"/>
          <ac:picMkLst>
            <pc:docMk/>
            <pc:sldMk cId="3859816297" sldId="2145707632"/>
            <ac:picMk id="17" creationId="{2F965E00-A5C5-7099-321F-92E438364152}"/>
          </ac:picMkLst>
        </pc:picChg>
        <pc:picChg chg="mod">
          <ac:chgData name="Hans Eckman" userId="9441df79c9633b59" providerId="LiveId" clId="{D09AFF6C-0484-494E-B582-C8E412B96A27}" dt="2026-10-17T15:15:40" v="4218" actId="1076"/>
          <ac:picMkLst>
            <pc:docMk/>
            <pc:sldMk cId="3859816297" sldId="2145707632"/>
            <ac:picMk id="25" creationId="{8B8E27AD-B7F7-DC33-3FC4-E7ED87EF624E}"/>
          </ac:picMkLst>
        </pc:picChg>
        <pc:picChg chg="mod">
          <ac:chgData name="Hans Eckman" userId="9441df79c9633b59" providerId="LiveId" clId="{D09AFF6C-0484-494E-B582-C8E412B96A27}" dt="2026-10-17T15:15:27.177" v="4216" actId="1076"/>
          <ac:picMkLst>
            <pc:docMk/>
            <pc:sldMk cId="3859816297" sldId="2145707632"/>
            <ac:picMk id="53" creationId="{D0978F96-806D-4E47-9475-93505CD6C6EC}"/>
          </ac:picMkLst>
        </pc:picChg>
        <pc:cxnChg chg="del mod">
          <ac:chgData name="Hans Eckman" userId="9441df79c9633b59" providerId="LiveId" clId="{D09AFF6C-0484-494E-B582-C8E412B96A27}" dt="2026-10-17T15:16:12.820" v="4221" actId="478"/>
          <ac:cxnSpMkLst>
            <pc:docMk/>
            <pc:sldMk cId="3859816297" sldId="2145707632"/>
            <ac:cxnSpMk id="35" creationId="{00000000-0000-0000-0000-000000000000}"/>
          </ac:cxnSpMkLst>
        </pc:cxnChg>
      </pc:sldChg>
      <pc:sldChg chg="addSp delSp modSp add mod ord addAnim delAnim modAnim chgLayout">
        <pc:chgData name="Hans Eckman" userId="9441df79c9633b59" providerId="LiveId" clId="{D09AFF6C-0484-494E-B582-C8E412B96A27}" dt="2026-10-17T15:41:09.730" v="4393"/>
        <pc:sldMkLst>
          <pc:docMk/>
          <pc:sldMk cId="3033693681" sldId="2145707633"/>
        </pc:sldMkLst>
        <pc:spChg chg="mod ord">
          <ac:chgData name="Hans Eckman" userId="9441df79c9633b59" providerId="LiveId" clId="{D09AFF6C-0484-494E-B582-C8E412B96A27}" dt="2026-10-16T21:57:54.416" v="2129" actId="20577"/>
          <ac:spMkLst>
            <pc:docMk/>
            <pc:sldMk cId="3033693681" sldId="2145707633"/>
            <ac:spMk id="2" creationId="{00000000-0000-0000-0000-000000000000}"/>
          </ac:spMkLst>
        </pc:spChg>
        <pc:spChg chg="mod">
          <ac:chgData name="Hans Eckman" userId="9441df79c9633b59" providerId="LiveId" clId="{D09AFF6C-0484-494E-B582-C8E412B96A27}" dt="2026-10-16T21:54:44.216" v="2101" actId="1076"/>
          <ac:spMkLst>
            <pc:docMk/>
            <pc:sldMk cId="3033693681" sldId="2145707633"/>
            <ac:spMk id="6" creationId="{8BF90F3D-D277-B362-A289-8E7FC6962AB5}"/>
          </ac:spMkLst>
        </pc:spChg>
        <pc:spChg chg="mod">
          <ac:chgData name="Hans Eckman" userId="9441df79c9633b59" providerId="LiveId" clId="{D09AFF6C-0484-494E-B582-C8E412B96A27}" dt="2026-10-16T21:54:44.216" v="2101" actId="1076"/>
          <ac:spMkLst>
            <pc:docMk/>
            <pc:sldMk cId="3033693681" sldId="2145707633"/>
            <ac:spMk id="12" creationId="{5378F9A9-7305-825C-344C-DE3E85474726}"/>
          </ac:spMkLst>
        </pc:spChg>
        <pc:spChg chg="add del mod">
          <ac:chgData name="Hans Eckman" userId="9441df79c9633b59" providerId="LiveId" clId="{D09AFF6C-0484-494E-B582-C8E412B96A27}" dt="2026-10-16T21:54:33.994" v="2099" actId="6264"/>
          <ac:spMkLst>
            <pc:docMk/>
            <pc:sldMk cId="3033693681" sldId="2145707633"/>
            <ac:spMk id="30" creationId="{DF720392-2293-0B2F-9E78-3AD618D9773E}"/>
          </ac:spMkLst>
        </pc:spChg>
        <pc:spChg chg="mod">
          <ac:chgData name="Hans Eckman" userId="9441df79c9633b59" providerId="LiveId" clId="{D09AFF6C-0484-494E-B582-C8E412B96A27}" dt="2026-10-16T21:54:44.216" v="2101" actId="1076"/>
          <ac:spMkLst>
            <pc:docMk/>
            <pc:sldMk cId="3033693681" sldId="2145707633"/>
            <ac:spMk id="39" creationId="{00000000-0000-0000-0000-000000000000}"/>
          </ac:spMkLst>
        </pc:spChg>
        <pc:spChg chg="mod">
          <ac:chgData name="Hans Eckman" userId="9441df79c9633b59" providerId="LiveId" clId="{D09AFF6C-0484-494E-B582-C8E412B96A27}" dt="2026-10-16T21:54:44.216" v="2101" actId="1076"/>
          <ac:spMkLst>
            <pc:docMk/>
            <pc:sldMk cId="3033693681" sldId="2145707633"/>
            <ac:spMk id="44" creationId="{00000000-0000-0000-0000-000000000000}"/>
          </ac:spMkLst>
        </pc:spChg>
        <pc:spChg chg="mod">
          <ac:chgData name="Hans Eckman" userId="9441df79c9633b59" providerId="LiveId" clId="{D09AFF6C-0484-494E-B582-C8E412B96A27}" dt="2026-10-16T21:54:44.216" v="2101" actId="1076"/>
          <ac:spMkLst>
            <pc:docMk/>
            <pc:sldMk cId="3033693681" sldId="2145707633"/>
            <ac:spMk id="45" creationId="{00000000-0000-0000-0000-000000000000}"/>
          </ac:spMkLst>
        </pc:spChg>
        <pc:spChg chg="mod">
          <ac:chgData name="Hans Eckman" userId="9441df79c9633b59" providerId="LiveId" clId="{D09AFF6C-0484-494E-B582-C8E412B96A27}" dt="2026-10-16T21:54:44.216" v="2101" actId="1076"/>
          <ac:spMkLst>
            <pc:docMk/>
            <pc:sldMk cId="3033693681" sldId="2145707633"/>
            <ac:spMk id="46" creationId="{00000000-0000-0000-0000-000000000000}"/>
          </ac:spMkLst>
        </pc:spChg>
        <pc:spChg chg="mod">
          <ac:chgData name="Hans Eckman" userId="9441df79c9633b59" providerId="LiveId" clId="{D09AFF6C-0484-494E-B582-C8E412B96A27}" dt="2026-10-16T21:54:44.216" v="2101" actId="1076"/>
          <ac:spMkLst>
            <pc:docMk/>
            <pc:sldMk cId="3033693681" sldId="2145707633"/>
            <ac:spMk id="48" creationId="{00000000-0000-0000-0000-000000000000}"/>
          </ac:spMkLst>
        </pc:spChg>
        <pc:spChg chg="mod">
          <ac:chgData name="Hans Eckman" userId="9441df79c9633b59" providerId="LiveId" clId="{D09AFF6C-0484-494E-B582-C8E412B96A27}" dt="2026-10-16T21:54:44.216" v="2101" actId="1076"/>
          <ac:spMkLst>
            <pc:docMk/>
            <pc:sldMk cId="3033693681" sldId="2145707633"/>
            <ac:spMk id="49" creationId="{00000000-0000-0000-0000-000000000000}"/>
          </ac:spMkLst>
        </pc:spChg>
        <pc:spChg chg="mod">
          <ac:chgData name="Hans Eckman" userId="9441df79c9633b59" providerId="LiveId" clId="{D09AFF6C-0484-494E-B582-C8E412B96A27}" dt="2026-10-16T21:54:44.216" v="2101" actId="1076"/>
          <ac:spMkLst>
            <pc:docMk/>
            <pc:sldMk cId="3033693681" sldId="2145707633"/>
            <ac:spMk id="50" creationId="{00000000-0000-0000-0000-000000000000}"/>
          </ac:spMkLst>
        </pc:spChg>
        <pc:spChg chg="mod">
          <ac:chgData name="Hans Eckman" userId="9441df79c9633b59" providerId="LiveId" clId="{D09AFF6C-0484-494E-B582-C8E412B96A27}" dt="2026-10-16T21:54:44.216" v="2101" actId="1076"/>
          <ac:spMkLst>
            <pc:docMk/>
            <pc:sldMk cId="3033693681" sldId="2145707633"/>
            <ac:spMk id="51" creationId="{00000000-0000-0000-0000-000000000000}"/>
          </ac:spMkLst>
        </pc:spChg>
        <pc:grpChg chg="mod">
          <ac:chgData name="Hans Eckman" userId="9441df79c9633b59" providerId="LiveId" clId="{D09AFF6C-0484-494E-B582-C8E412B96A27}" dt="2026-10-16T21:56:39.167" v="2111" actId="1076"/>
          <ac:grpSpMkLst>
            <pc:docMk/>
            <pc:sldMk cId="3033693681" sldId="2145707633"/>
            <ac:grpSpMk id="27" creationId="{7C3025E3-9919-E0E0-F25C-ADCB022F51A1}"/>
          </ac:grpSpMkLst>
        </pc:grpChg>
        <pc:picChg chg="mod">
          <ac:chgData name="Hans Eckman" userId="9441df79c9633b59" providerId="LiveId" clId="{D09AFF6C-0484-494E-B582-C8E412B96A27}" dt="2026-10-16T21:55:52.775" v="2103" actId="1076"/>
          <ac:picMkLst>
            <pc:docMk/>
            <pc:sldMk cId="3033693681" sldId="2145707633"/>
            <ac:picMk id="25" creationId="{00000000-0000-0000-0000-000000000000}"/>
          </ac:picMkLst>
        </pc:picChg>
        <pc:picChg chg="del">
          <ac:chgData name="Hans Eckman" userId="9441df79c9633b59" providerId="LiveId" clId="{D09AFF6C-0484-494E-B582-C8E412B96A27}" dt="2026-10-16T21:55:29.312" v="2102" actId="478"/>
          <ac:picMkLst>
            <pc:docMk/>
            <pc:sldMk cId="3033693681" sldId="2145707633"/>
            <ac:picMk id="26" creationId="{00000000-0000-0000-0000-000000000000}"/>
          </ac:picMkLst>
        </pc:picChg>
        <pc:picChg chg="mod">
          <ac:chgData name="Hans Eckman" userId="9441df79c9633b59" providerId="LiveId" clId="{D09AFF6C-0484-494E-B582-C8E412B96A27}" dt="2026-10-16T21:55:52.775" v="2103" actId="1076"/>
          <ac:picMkLst>
            <pc:docMk/>
            <pc:sldMk cId="3033693681" sldId="2145707633"/>
            <ac:picMk id="42" creationId="{00000000-0000-0000-0000-000000000000}"/>
          </ac:picMkLst>
        </pc:picChg>
        <pc:picChg chg="del">
          <ac:chgData name="Hans Eckman" userId="9441df79c9633b59" providerId="LiveId" clId="{D09AFF6C-0484-494E-B582-C8E412B96A27}" dt="2026-10-16T21:55:29.312" v="2102" actId="478"/>
          <ac:picMkLst>
            <pc:docMk/>
            <pc:sldMk cId="3033693681" sldId="2145707633"/>
            <ac:picMk id="52" creationId="{00000000-0000-0000-0000-000000000000}"/>
          </ac:picMkLst>
        </pc:picChg>
        <pc:picChg chg="mod">
          <ac:chgData name="Hans Eckman" userId="9441df79c9633b59" providerId="LiveId" clId="{D09AFF6C-0484-494E-B582-C8E412B96A27}" dt="2026-10-16T21:55:52.775" v="2103" actId="1076"/>
          <ac:picMkLst>
            <pc:docMk/>
            <pc:sldMk cId="3033693681" sldId="2145707633"/>
            <ac:picMk id="60" creationId="{DDA08080-4FFB-44C2-BCBF-AADB53275361}"/>
          </ac:picMkLst>
        </pc:picChg>
        <pc:picChg chg="del">
          <ac:chgData name="Hans Eckman" userId="9441df79c9633b59" providerId="LiveId" clId="{D09AFF6C-0484-494E-B582-C8E412B96A27}" dt="2026-10-16T21:55:29.312" v="2102" actId="478"/>
          <ac:picMkLst>
            <pc:docMk/>
            <pc:sldMk cId="3033693681" sldId="2145707633"/>
            <ac:picMk id="61" creationId="{D3219583-C4A1-4211-869C-089A7AB5E04A}"/>
          </ac:picMkLst>
        </pc:picChg>
        <pc:cxnChg chg="mod">
          <ac:chgData name="Hans Eckman" userId="9441df79c9633b59" providerId="LiveId" clId="{D09AFF6C-0484-494E-B582-C8E412B96A27}" dt="2026-10-16T21:57:20.535" v="2122" actId="14100"/>
          <ac:cxnSpMkLst>
            <pc:docMk/>
            <pc:sldMk cId="3033693681" sldId="2145707633"/>
            <ac:cxnSpMk id="55" creationId="{EA028EE2-F460-45EF-9E22-CE995F5130F2}"/>
          </ac:cxnSpMkLst>
        </pc:cxnChg>
        <pc:cxnChg chg="mod">
          <ac:chgData name="Hans Eckman" userId="9441df79c9633b59" providerId="LiveId" clId="{D09AFF6C-0484-494E-B582-C8E412B96A27}" dt="2026-10-16T21:57:25.822" v="2123" actId="14100"/>
          <ac:cxnSpMkLst>
            <pc:docMk/>
            <pc:sldMk cId="3033693681" sldId="2145707633"/>
            <ac:cxnSpMk id="56" creationId="{ADAF734A-D344-4AF2-BF84-5332D9482001}"/>
          </ac:cxnSpMkLst>
        </pc:cxnChg>
        <pc:cxnChg chg="del">
          <ac:chgData name="Hans Eckman" userId="9441df79c9633b59" providerId="LiveId" clId="{D09AFF6C-0484-494E-B582-C8E412B96A27}" dt="2026-10-16T21:55:29.312" v="2102" actId="478"/>
          <ac:cxnSpMkLst>
            <pc:docMk/>
            <pc:sldMk cId="3033693681" sldId="2145707633"/>
            <ac:cxnSpMk id="57" creationId="{4C418F11-FEEF-45E1-A323-C69D29F81E3D}"/>
          </ac:cxnSpMkLst>
        </pc:cxnChg>
        <pc:cxnChg chg="del">
          <ac:chgData name="Hans Eckman" userId="9441df79c9633b59" providerId="LiveId" clId="{D09AFF6C-0484-494E-B582-C8E412B96A27}" dt="2026-10-16T21:55:29.312" v="2102" actId="478"/>
          <ac:cxnSpMkLst>
            <pc:docMk/>
            <pc:sldMk cId="3033693681" sldId="2145707633"/>
            <ac:cxnSpMk id="58" creationId="{B99491AA-20B1-46FA-9295-AEF03C6049B1}"/>
          </ac:cxnSpMkLst>
        </pc:cxnChg>
        <pc:cxnChg chg="add del mod">
          <ac:chgData name="Hans Eckman" userId="9441df79c9633b59" providerId="LiveId" clId="{D09AFF6C-0484-494E-B582-C8E412B96A27}" dt="2026-10-16T21:57:29.155" v="2124" actId="478"/>
          <ac:cxnSpMkLst>
            <pc:docMk/>
            <pc:sldMk cId="3033693681" sldId="2145707633"/>
            <ac:cxnSpMk id="65" creationId="{ACA274CC-0246-03FC-DD8D-85A1B6E35E5C}"/>
          </ac:cxnSpMkLst>
        </pc:cxnChg>
      </pc:sldChg>
      <pc:sldChg chg="addSp delSp modSp new mod ord">
        <pc:chgData name="Hans Eckman" userId="9441df79c9633b59" providerId="LiveId" clId="{D09AFF6C-0484-494E-B582-C8E412B96A27}" dt="2026-10-17T15:11:50.928" v="4198" actId="14100"/>
        <pc:sldMkLst>
          <pc:docMk/>
          <pc:sldMk cId="728683562" sldId="2145707634"/>
        </pc:sldMkLst>
        <pc:spChg chg="mod">
          <ac:chgData name="Hans Eckman" userId="9441df79c9633b59" providerId="LiveId" clId="{D09AFF6C-0484-494E-B582-C8E412B96A27}" dt="2026-10-16T22:10:07.311" v="2247"/>
          <ac:spMkLst>
            <pc:docMk/>
            <pc:sldMk cId="728683562" sldId="2145707634"/>
            <ac:spMk id="2" creationId="{E5AB9229-BAB5-4856-2BF2-2EC2E64F25E6}"/>
          </ac:spMkLst>
        </pc:spChg>
        <pc:spChg chg="del">
          <ac:chgData name="Hans Eckman" userId="9441df79c9633b59" providerId="LiveId" clId="{D09AFF6C-0484-494E-B582-C8E412B96A27}" dt="2026-10-16T22:01:00.428" v="2134" actId="478"/>
          <ac:spMkLst>
            <pc:docMk/>
            <pc:sldMk cId="728683562" sldId="2145707634"/>
            <ac:spMk id="6" creationId="{BC989EBF-1A44-BD70-4B32-1532A5677DF7}"/>
          </ac:spMkLst>
        </pc:spChg>
        <pc:spChg chg="add mod">
          <ac:chgData name="Hans Eckman" userId="9441df79c9633b59" providerId="LiveId" clId="{D09AFF6C-0484-494E-B582-C8E412B96A27}" dt="2026-10-17T15:11:50.928" v="4198" actId="14100"/>
          <ac:spMkLst>
            <pc:docMk/>
            <pc:sldMk cId="728683562" sldId="2145707634"/>
            <ac:spMk id="11" creationId="{29056C96-5E61-0087-20B1-38F44F13CC17}"/>
          </ac:spMkLst>
        </pc:spChg>
        <pc:picChg chg="add mod modCrop">
          <ac:chgData name="Hans Eckman" userId="9441df79c9633b59" providerId="LiveId" clId="{D09AFF6C-0484-494E-B582-C8E412B96A27}" dt="2026-10-17T15:11:50.928" v="4198" actId="14100"/>
          <ac:picMkLst>
            <pc:docMk/>
            <pc:sldMk cId="728683562" sldId="2145707634"/>
            <ac:picMk id="8" creationId="{BA124367-2D60-A4F2-C655-17D6F45BC8EA}"/>
          </ac:picMkLst>
        </pc:picChg>
        <pc:picChg chg="add mod modCrop">
          <ac:chgData name="Hans Eckman" userId="9441df79c9633b59" providerId="LiveId" clId="{D09AFF6C-0484-494E-B582-C8E412B96A27}" dt="2026-10-17T15:11:50.928" v="4198" actId="14100"/>
          <ac:picMkLst>
            <pc:docMk/>
            <pc:sldMk cId="728683562" sldId="2145707634"/>
            <ac:picMk id="10" creationId="{AB5626DC-0D6A-A2B2-7A05-29A655860361}"/>
          </ac:picMkLst>
        </pc:picChg>
      </pc:sldChg>
      <pc:sldChg chg="addSp modSp add mod ord">
        <pc:chgData name="Hans Eckman" userId="9441df79c9633b59" providerId="LiveId" clId="{D09AFF6C-0484-494E-B582-C8E412B96A27}" dt="2026-10-17T15:17:24.397" v="4233" actId="1038"/>
        <pc:sldMkLst>
          <pc:docMk/>
          <pc:sldMk cId="3868865778" sldId="2145707635"/>
        </pc:sldMkLst>
        <pc:spChg chg="mod">
          <ac:chgData name="Hans Eckman" userId="9441df79c9633b59" providerId="LiveId" clId="{D09AFF6C-0484-494E-B582-C8E412B96A27}" dt="2026-10-16T22:09:51.648" v="2246" actId="20577"/>
          <ac:spMkLst>
            <pc:docMk/>
            <pc:sldMk cId="3868865778" sldId="2145707635"/>
            <ac:spMk id="2" creationId="{E5AB9229-BAB5-4856-2BF2-2EC2E64F25E6}"/>
          </ac:spMkLst>
        </pc:spChg>
        <pc:spChg chg="add mod">
          <ac:chgData name="Hans Eckman" userId="9441df79c9633b59" providerId="LiveId" clId="{D09AFF6C-0484-494E-B582-C8E412B96A27}" dt="2026-10-17T15:17:24.397" v="4233" actId="1038"/>
          <ac:spMkLst>
            <pc:docMk/>
            <pc:sldMk cId="3868865778" sldId="2145707635"/>
            <ac:spMk id="6" creationId="{8D0271FB-5408-B8F0-E7B8-F9F619D02E69}"/>
          </ac:spMkLst>
        </pc:spChg>
        <pc:spChg chg="add mod">
          <ac:chgData name="Hans Eckman" userId="9441df79c9633b59" providerId="LiveId" clId="{D09AFF6C-0484-494E-B582-C8E412B96A27}" dt="2026-10-17T15:17:24.397" v="4233" actId="1038"/>
          <ac:spMkLst>
            <pc:docMk/>
            <pc:sldMk cId="3868865778" sldId="2145707635"/>
            <ac:spMk id="9" creationId="{3E2B5818-BD93-4E3B-140B-632FDC0E7865}"/>
          </ac:spMkLst>
        </pc:spChg>
        <pc:spChg chg="mod">
          <ac:chgData name="Hans Eckman" userId="9441df79c9633b59" providerId="LiveId" clId="{D09AFF6C-0484-494E-B582-C8E412B96A27}" dt="2026-10-17T15:17:24.397" v="4233" actId="1038"/>
          <ac:spMkLst>
            <pc:docMk/>
            <pc:sldMk cId="3868865778" sldId="2145707635"/>
            <ac:spMk id="11" creationId="{29056C96-5E61-0087-20B1-38F44F13CC17}"/>
          </ac:spMkLst>
        </pc:spChg>
        <pc:picChg chg="mod">
          <ac:chgData name="Hans Eckman" userId="9441df79c9633b59" providerId="LiveId" clId="{D09AFF6C-0484-494E-B582-C8E412B96A27}" dt="2026-10-17T15:17:24.397" v="4233" actId="1038"/>
          <ac:picMkLst>
            <pc:docMk/>
            <pc:sldMk cId="3868865778" sldId="2145707635"/>
            <ac:picMk id="8" creationId="{BA124367-2D60-A4F2-C655-17D6F45BC8EA}"/>
          </ac:picMkLst>
        </pc:picChg>
        <pc:picChg chg="mod">
          <ac:chgData name="Hans Eckman" userId="9441df79c9633b59" providerId="LiveId" clId="{D09AFF6C-0484-494E-B582-C8E412B96A27}" dt="2026-10-17T15:17:24.397" v="4233" actId="1038"/>
          <ac:picMkLst>
            <pc:docMk/>
            <pc:sldMk cId="3868865778" sldId="2145707635"/>
            <ac:picMk id="10" creationId="{AB5626DC-0D6A-A2B2-7A05-29A655860361}"/>
          </ac:picMkLst>
        </pc:picChg>
      </pc:sldChg>
      <pc:sldChg chg="addSp delSp modSp new del mod modClrScheme chgLayout">
        <pc:chgData name="Hans Eckman" userId="9441df79c9633b59" providerId="LiveId" clId="{D09AFF6C-0484-494E-B582-C8E412B96A27}" dt="2026-10-16T22:33:28.022" v="2425" actId="47"/>
        <pc:sldMkLst>
          <pc:docMk/>
          <pc:sldMk cId="1605699947" sldId="2145707636"/>
        </pc:sldMkLst>
        <pc:spChg chg="del mod ord">
          <ac:chgData name="Hans Eckman" userId="9441df79c9633b59" providerId="LiveId" clId="{D09AFF6C-0484-494E-B582-C8E412B96A27}" dt="2026-10-16T22:14:19.351" v="2255" actId="700"/>
          <ac:spMkLst>
            <pc:docMk/>
            <pc:sldMk cId="1605699947" sldId="2145707636"/>
            <ac:spMk id="2" creationId="{403FE609-844B-B82A-3061-EBABB53655FA}"/>
          </ac:spMkLst>
        </pc:spChg>
        <pc:spChg chg="del mod ord">
          <ac:chgData name="Hans Eckman" userId="9441df79c9633b59" providerId="LiveId" clId="{D09AFF6C-0484-494E-B582-C8E412B96A27}" dt="2026-10-16T22:14:19.351" v="2255" actId="700"/>
          <ac:spMkLst>
            <pc:docMk/>
            <pc:sldMk cId="1605699947" sldId="2145707636"/>
            <ac:spMk id="3" creationId="{AD34A60B-B051-F790-4BD3-3EC1B234D31F}"/>
          </ac:spMkLst>
        </pc:spChg>
        <pc:spChg chg="mod ord">
          <ac:chgData name="Hans Eckman" userId="9441df79c9633b59" providerId="LiveId" clId="{D09AFF6C-0484-494E-B582-C8E412B96A27}" dt="2026-10-16T22:14:19.351" v="2255" actId="700"/>
          <ac:spMkLst>
            <pc:docMk/>
            <pc:sldMk cId="1605699947" sldId="2145707636"/>
            <ac:spMk id="5" creationId="{8A74B398-2400-EA49-ADCB-C6E893B36CD9}"/>
          </ac:spMkLst>
        </pc:spChg>
        <pc:spChg chg="mod ord">
          <ac:chgData name="Hans Eckman" userId="9441df79c9633b59" providerId="LiveId" clId="{D09AFF6C-0484-494E-B582-C8E412B96A27}" dt="2026-10-16T22:14:19.351" v="2255" actId="700"/>
          <ac:spMkLst>
            <pc:docMk/>
            <pc:sldMk cId="1605699947" sldId="2145707636"/>
            <ac:spMk id="6" creationId="{BBB4917F-6538-0205-7730-2B652B4739D9}"/>
          </ac:spMkLst>
        </pc:spChg>
        <pc:spChg chg="mod ord">
          <ac:chgData name="Hans Eckman" userId="9441df79c9633b59" providerId="LiveId" clId="{D09AFF6C-0484-494E-B582-C8E412B96A27}" dt="2026-10-16T22:14:19.351" v="2255" actId="700"/>
          <ac:spMkLst>
            <pc:docMk/>
            <pc:sldMk cId="1605699947" sldId="2145707636"/>
            <ac:spMk id="7" creationId="{101F2A05-91F8-F3EE-D3D9-BBA0720ABCD4}"/>
          </ac:spMkLst>
        </pc:spChg>
        <pc:spChg chg="del mod ord">
          <ac:chgData name="Hans Eckman" userId="9441df79c9633b59" providerId="LiveId" clId="{D09AFF6C-0484-494E-B582-C8E412B96A27}" dt="2026-10-16T22:14:19.351" v="2255" actId="700"/>
          <ac:spMkLst>
            <pc:docMk/>
            <pc:sldMk cId="1605699947" sldId="2145707636"/>
            <ac:spMk id="8" creationId="{5480B7DD-2717-C161-ADCE-A9F9D6EF32DE}"/>
          </ac:spMkLst>
        </pc:spChg>
        <pc:spChg chg="add mod ord">
          <ac:chgData name="Hans Eckman" userId="9441df79c9633b59" providerId="LiveId" clId="{D09AFF6C-0484-494E-B582-C8E412B96A27}" dt="2026-10-16T22:14:19.351" v="2255" actId="700"/>
          <ac:spMkLst>
            <pc:docMk/>
            <pc:sldMk cId="1605699947" sldId="2145707636"/>
            <ac:spMk id="9" creationId="{3EA64B21-7907-4F0B-4212-4F0F4D221658}"/>
          </ac:spMkLst>
        </pc:spChg>
        <pc:spChg chg="add del mod ord">
          <ac:chgData name="Hans Eckman" userId="9441df79c9633b59" providerId="LiveId" clId="{D09AFF6C-0484-494E-B582-C8E412B96A27}" dt="2026-10-16T22:14:36.601" v="2258"/>
          <ac:spMkLst>
            <pc:docMk/>
            <pc:sldMk cId="1605699947" sldId="2145707636"/>
            <ac:spMk id="10" creationId="{C5782CA5-7AF8-B94E-BF82-BEFFEAC62C91}"/>
          </ac:spMkLst>
        </pc:spChg>
        <pc:spChg chg="mod">
          <ac:chgData name="Hans Eckman" userId="9441df79c9633b59" providerId="LiveId" clId="{D09AFF6C-0484-494E-B582-C8E412B96A27}" dt="2026-10-16T22:27:07.792" v="2290" actId="6549"/>
          <ac:spMkLst>
            <pc:docMk/>
            <pc:sldMk cId="1605699947" sldId="2145707636"/>
            <ac:spMk id="11" creationId="{03821786-BA30-73E4-C72B-F24054293FCE}"/>
          </ac:spMkLst>
        </pc:spChg>
        <pc:spChg chg="add del mod ord">
          <ac:chgData name="Hans Eckman" userId="9441df79c9633b59" providerId="LiveId" clId="{D09AFF6C-0484-494E-B582-C8E412B96A27}" dt="2026-10-16T22:17:03.945" v="2278" actId="478"/>
          <ac:spMkLst>
            <pc:docMk/>
            <pc:sldMk cId="1605699947" sldId="2145707636"/>
            <ac:spMk id="12" creationId="{D3952FFB-59BC-1063-9FA0-1739363BAECE}"/>
          </ac:spMkLst>
        </pc:spChg>
        <pc:spChg chg="add del mod ord">
          <ac:chgData name="Hans Eckman" userId="9441df79c9633b59" providerId="LiveId" clId="{D09AFF6C-0484-494E-B582-C8E412B96A27}" dt="2026-10-16T22:17:03.945" v="2278" actId="478"/>
          <ac:spMkLst>
            <pc:docMk/>
            <pc:sldMk cId="1605699947" sldId="2145707636"/>
            <ac:spMk id="13" creationId="{EDD8577C-2BB8-FF8F-5658-D0D2EF3EF439}"/>
          </ac:spMkLst>
        </pc:spChg>
        <pc:graphicFrameChg chg="add mod">
          <ac:chgData name="Hans Eckman" userId="9441df79c9633b59" providerId="LiveId" clId="{D09AFF6C-0484-494E-B582-C8E412B96A27}" dt="2026-10-16T22:14:36.469" v="2257"/>
          <ac:graphicFrameMkLst>
            <pc:docMk/>
            <pc:sldMk cId="1605699947" sldId="2145707636"/>
            <ac:graphicFrameMk id="14" creationId="{7F129758-AA49-8A6E-C061-0AE56462488A}"/>
          </ac:graphicFrameMkLst>
        </pc:graphicFrameChg>
        <pc:graphicFrameChg chg="add mod modGraphic">
          <ac:chgData name="Hans Eckman" userId="9441df79c9633b59" providerId="LiveId" clId="{D09AFF6C-0484-494E-B582-C8E412B96A27}" dt="2026-10-16T22:16:56.898" v="2277" actId="14100"/>
          <ac:graphicFrameMkLst>
            <pc:docMk/>
            <pc:sldMk cId="1605699947" sldId="2145707636"/>
            <ac:graphicFrameMk id="15" creationId="{A547E655-47A6-D899-9E1F-5A9D2D9E71B3}"/>
          </ac:graphicFrameMkLst>
        </pc:graphicFrameChg>
      </pc:sldChg>
      <pc:sldChg chg="addSp delSp modSp add del mod modClrScheme chgLayout">
        <pc:chgData name="Hans Eckman" userId="9441df79c9633b59" providerId="LiveId" clId="{D09AFF6C-0484-494E-B582-C8E412B96A27}" dt="2026-10-16T22:43:01.473" v="2448" actId="47"/>
        <pc:sldMkLst>
          <pc:docMk/>
          <pc:sldMk cId="4291565702" sldId="2145707637"/>
        </pc:sldMkLst>
        <pc:spChg chg="add del mod ord">
          <ac:chgData name="Hans Eckman" userId="9441df79c9633b59" providerId="LiveId" clId="{D09AFF6C-0484-494E-B582-C8E412B96A27}" dt="2026-10-16T22:30:51.125" v="2360" actId="700"/>
          <ac:spMkLst>
            <pc:docMk/>
            <pc:sldMk cId="4291565702" sldId="2145707637"/>
            <ac:spMk id="3" creationId="{9D93B5CA-695D-5EEE-9945-70D41E671C2D}"/>
          </ac:spMkLst>
        </pc:spChg>
        <pc:spChg chg="add mod ord">
          <ac:chgData name="Hans Eckman" userId="9441df79c9633b59" providerId="LiveId" clId="{D09AFF6C-0484-494E-B582-C8E412B96A27}" dt="2026-10-16T22:33:06.144" v="2424" actId="20577"/>
          <ac:spMkLst>
            <pc:docMk/>
            <pc:sldMk cId="4291565702" sldId="2145707637"/>
            <ac:spMk id="4" creationId="{A959C844-8B5D-0343-FADC-9867999E1947}"/>
          </ac:spMkLst>
        </pc:spChg>
        <pc:spChg chg="mod ord">
          <ac:chgData name="Hans Eckman" userId="9441df79c9633b59" providerId="LiveId" clId="{D09AFF6C-0484-494E-B582-C8E412B96A27}" dt="2026-10-16T22:30:51.125" v="2360" actId="700"/>
          <ac:spMkLst>
            <pc:docMk/>
            <pc:sldMk cId="4291565702" sldId="2145707637"/>
            <ac:spMk id="5" creationId="{8A74B398-2400-EA49-ADCB-C6E893B36CD9}"/>
          </ac:spMkLst>
        </pc:spChg>
        <pc:spChg chg="mod ord">
          <ac:chgData name="Hans Eckman" userId="9441df79c9633b59" providerId="LiveId" clId="{D09AFF6C-0484-494E-B582-C8E412B96A27}" dt="2026-10-16T22:30:51.125" v="2360" actId="700"/>
          <ac:spMkLst>
            <pc:docMk/>
            <pc:sldMk cId="4291565702" sldId="2145707637"/>
            <ac:spMk id="6" creationId="{BBB4917F-6538-0205-7730-2B652B4739D9}"/>
          </ac:spMkLst>
        </pc:spChg>
        <pc:spChg chg="mod ord">
          <ac:chgData name="Hans Eckman" userId="9441df79c9633b59" providerId="LiveId" clId="{D09AFF6C-0484-494E-B582-C8E412B96A27}" dt="2026-10-16T22:30:51.125" v="2360" actId="700"/>
          <ac:spMkLst>
            <pc:docMk/>
            <pc:sldMk cId="4291565702" sldId="2145707637"/>
            <ac:spMk id="7" creationId="{101F2A05-91F8-F3EE-D3D9-BBA0720ABCD4}"/>
          </ac:spMkLst>
        </pc:spChg>
        <pc:spChg chg="add del mod ord">
          <ac:chgData name="Hans Eckman" userId="9441df79c9633b59" providerId="LiveId" clId="{D09AFF6C-0484-494E-B582-C8E412B96A27}" dt="2026-10-16T22:32:13.460" v="2373" actId="478"/>
          <ac:spMkLst>
            <pc:docMk/>
            <pc:sldMk cId="4291565702" sldId="2145707637"/>
            <ac:spMk id="8" creationId="{014D3D27-E5D1-2225-20FD-0078886EF9F7}"/>
          </ac:spMkLst>
        </pc:spChg>
        <pc:spChg chg="del mod ord">
          <ac:chgData name="Hans Eckman" userId="9441df79c9633b59" providerId="LiveId" clId="{D09AFF6C-0484-494E-B582-C8E412B96A27}" dt="2026-10-16T22:30:51.125" v="2360" actId="700"/>
          <ac:spMkLst>
            <pc:docMk/>
            <pc:sldMk cId="4291565702" sldId="2145707637"/>
            <ac:spMk id="9" creationId="{3EA64B21-7907-4F0B-4212-4F0F4D221658}"/>
          </ac:spMkLst>
        </pc:spChg>
        <pc:spChg chg="del mod">
          <ac:chgData name="Hans Eckman" userId="9441df79c9633b59" providerId="LiveId" clId="{D09AFF6C-0484-494E-B582-C8E412B96A27}" dt="2026-10-16T22:30:46.299" v="2359" actId="478"/>
          <ac:spMkLst>
            <pc:docMk/>
            <pc:sldMk cId="4291565702" sldId="2145707637"/>
            <ac:spMk id="11" creationId="{03821786-BA30-73E4-C72B-F24054293FCE}"/>
          </ac:spMkLst>
        </pc:spChg>
        <pc:graphicFrameChg chg="mod ord modGraphic">
          <ac:chgData name="Hans Eckman" userId="9441df79c9633b59" providerId="LiveId" clId="{D09AFF6C-0484-494E-B582-C8E412B96A27}" dt="2026-10-16T22:32:28.527" v="2376" actId="2711"/>
          <ac:graphicFrameMkLst>
            <pc:docMk/>
            <pc:sldMk cId="4291565702" sldId="2145707637"/>
            <ac:graphicFrameMk id="15" creationId="{A547E655-47A6-D899-9E1F-5A9D2D9E71B3}"/>
          </ac:graphicFrameMkLst>
        </pc:graphicFrameChg>
      </pc:sldChg>
      <pc:sldChg chg="addSp modSp add mod">
        <pc:chgData name="Hans Eckman" userId="9441df79c9633b59" providerId="LiveId" clId="{D09AFF6C-0484-494E-B582-C8E412B96A27}" dt="2026-10-17T15:30:33.811" v="4337" actId="1076"/>
        <pc:sldMkLst>
          <pc:docMk/>
          <pc:sldMk cId="896185615" sldId="2145707638"/>
        </pc:sldMkLst>
        <pc:spChg chg="mod">
          <ac:chgData name="Hans Eckman" userId="9441df79c9633b59" providerId="LiveId" clId="{D09AFF6C-0484-494E-B582-C8E412B96A27}" dt="2026-10-16T22:39:43.389" v="2441" actId="20577"/>
          <ac:spMkLst>
            <pc:docMk/>
            <pc:sldMk cId="896185615" sldId="2145707638"/>
            <ac:spMk id="4" creationId="{F3CB4C73-0C33-B328-1340-3D3714FF4E8C}"/>
          </ac:spMkLst>
        </pc:spChg>
        <pc:graphicFrameChg chg="mod modGraphic">
          <ac:chgData name="Hans Eckman" userId="9441df79c9633b59" providerId="LiveId" clId="{D09AFF6C-0484-494E-B582-C8E412B96A27}" dt="2026-10-17T15:30:33.811" v="4337" actId="1076"/>
          <ac:graphicFrameMkLst>
            <pc:docMk/>
            <pc:sldMk cId="896185615" sldId="2145707638"/>
            <ac:graphicFrameMk id="15" creationId="{BE96B2B8-8631-995F-2BF0-C6E02906FC5C}"/>
          </ac:graphicFrameMkLst>
        </pc:graphicFrameChg>
        <pc:picChg chg="add mod">
          <ac:chgData name="Hans Eckman" userId="9441df79c9633b59" providerId="LiveId" clId="{D09AFF6C-0484-494E-B582-C8E412B96A27}" dt="2026-10-17T15:07:39.528" v="4141" actId="14100"/>
          <ac:picMkLst>
            <pc:docMk/>
            <pc:sldMk cId="896185615" sldId="2145707638"/>
            <ac:picMk id="3" creationId="{B700AC05-4428-68B4-C8FE-5122B17FA551}"/>
          </ac:picMkLst>
        </pc:picChg>
      </pc:sldChg>
      <pc:sldChg chg="modSp add mod">
        <pc:chgData name="Hans Eckman" userId="9441df79c9633b59" providerId="LiveId" clId="{D09AFF6C-0484-494E-B582-C8E412B96A27}" dt="2026-10-17T15:09:00.077" v="4157" actId="14100"/>
        <pc:sldMkLst>
          <pc:docMk/>
          <pc:sldMk cId="3893080201" sldId="2145707639"/>
        </pc:sldMkLst>
        <pc:graphicFrameChg chg="mod modGraphic">
          <ac:chgData name="Hans Eckman" userId="9441df79c9633b59" providerId="LiveId" clId="{D09AFF6C-0484-494E-B582-C8E412B96A27}" dt="2026-10-17T15:09:00.077" v="4157" actId="14100"/>
          <ac:graphicFrameMkLst>
            <pc:docMk/>
            <pc:sldMk cId="3893080201" sldId="2145707639"/>
            <ac:graphicFrameMk id="15" creationId="{1E0D095E-308D-3828-8E44-2675823C4122}"/>
          </ac:graphicFrameMkLst>
        </pc:graphicFrameChg>
      </pc:sldChg>
      <pc:sldChg chg="modSp add mod">
        <pc:chgData name="Hans Eckman" userId="9441df79c9633b59" providerId="LiveId" clId="{D09AFF6C-0484-494E-B582-C8E412B96A27}" dt="2026-10-17T15:09:24.424" v="4158" actId="14100"/>
        <pc:sldMkLst>
          <pc:docMk/>
          <pc:sldMk cId="4045825646" sldId="2145707640"/>
        </pc:sldMkLst>
        <pc:spChg chg="mod">
          <ac:chgData name="Hans Eckman" userId="9441df79c9633b59" providerId="LiveId" clId="{D09AFF6C-0484-494E-B582-C8E412B96A27}" dt="2026-10-16T22:49:18.576" v="2556" actId="6549"/>
          <ac:spMkLst>
            <pc:docMk/>
            <pc:sldMk cId="4045825646" sldId="2145707640"/>
            <ac:spMk id="4" creationId="{996A7F1D-6CED-2F5D-780C-5D778B107C8B}"/>
          </ac:spMkLst>
        </pc:spChg>
        <pc:graphicFrameChg chg="mod modGraphic">
          <ac:chgData name="Hans Eckman" userId="9441df79c9633b59" providerId="LiveId" clId="{D09AFF6C-0484-494E-B582-C8E412B96A27}" dt="2026-10-17T15:09:24.424" v="4158" actId="14100"/>
          <ac:graphicFrameMkLst>
            <pc:docMk/>
            <pc:sldMk cId="4045825646" sldId="2145707640"/>
            <ac:graphicFrameMk id="15" creationId="{1464EE7F-9EC9-8D4A-973F-580646531690}"/>
          </ac:graphicFrameMkLst>
        </pc:graphicFrameChg>
      </pc:sldChg>
      <pc:sldChg chg="modSp add mod ord">
        <pc:chgData name="Hans Eckman" userId="9441df79c9633b59" providerId="LiveId" clId="{D09AFF6C-0484-494E-B582-C8E412B96A27}" dt="2026-10-17T14:27:05.407" v="3745" actId="14100"/>
        <pc:sldMkLst>
          <pc:docMk/>
          <pc:sldMk cId="2737372955" sldId="2145707641"/>
        </pc:sldMkLst>
        <pc:graphicFrameChg chg="mod modGraphic">
          <ac:chgData name="Hans Eckman" userId="9441df79c9633b59" providerId="LiveId" clId="{D09AFF6C-0484-494E-B582-C8E412B96A27}" dt="2026-10-17T14:27:05.407" v="3745" actId="14100"/>
          <ac:graphicFrameMkLst>
            <pc:docMk/>
            <pc:sldMk cId="2737372955" sldId="2145707641"/>
            <ac:graphicFrameMk id="15" creationId="{BC0B0025-F438-6BA2-9614-98BD4A4BDC3B}"/>
          </ac:graphicFrameMkLst>
        </pc:graphicFrameChg>
      </pc:sldChg>
      <pc:sldChg chg="addSp delSp modSp new mod modClrScheme chgLayout">
        <pc:chgData name="Hans Eckman" userId="9441df79c9633b59" providerId="LiveId" clId="{D09AFF6C-0484-494E-B582-C8E412B96A27}" dt="2026-10-16T22:51:05.726" v="2654" actId="700"/>
        <pc:sldMkLst>
          <pc:docMk/>
          <pc:sldMk cId="93791712" sldId="2145707642"/>
        </pc:sldMkLst>
        <pc:spChg chg="mod ord">
          <ac:chgData name="Hans Eckman" userId="9441df79c9633b59" providerId="LiveId" clId="{D09AFF6C-0484-494E-B582-C8E412B96A27}" dt="2026-10-16T22:51:05.726" v="2654" actId="700"/>
          <ac:spMkLst>
            <pc:docMk/>
            <pc:sldMk cId="93791712" sldId="2145707642"/>
            <ac:spMk id="2" creationId="{DF8B4C02-587B-ABA5-34CE-FB3EED21315D}"/>
          </ac:spMkLst>
        </pc:spChg>
        <pc:spChg chg="mod ord">
          <ac:chgData name="Hans Eckman" userId="9441df79c9633b59" providerId="LiveId" clId="{D09AFF6C-0484-494E-B582-C8E412B96A27}" dt="2026-10-16T22:51:05.726" v="2654" actId="700"/>
          <ac:spMkLst>
            <pc:docMk/>
            <pc:sldMk cId="93791712" sldId="2145707642"/>
            <ac:spMk id="3" creationId="{B748EEF8-39F0-2C10-D446-69A781F4A5A2}"/>
          </ac:spMkLst>
        </pc:spChg>
        <pc:spChg chg="mod ord">
          <ac:chgData name="Hans Eckman" userId="9441df79c9633b59" providerId="LiveId" clId="{D09AFF6C-0484-494E-B582-C8E412B96A27}" dt="2026-10-16T22:51:05.726" v="2654" actId="700"/>
          <ac:spMkLst>
            <pc:docMk/>
            <pc:sldMk cId="93791712" sldId="2145707642"/>
            <ac:spMk id="4" creationId="{C13E29D7-8291-C8E8-49BE-EFE40E9941FB}"/>
          </ac:spMkLst>
        </pc:spChg>
        <pc:spChg chg="del mod ord">
          <ac:chgData name="Hans Eckman" userId="9441df79c9633b59" providerId="LiveId" clId="{D09AFF6C-0484-494E-B582-C8E412B96A27}" dt="2026-10-16T22:51:05.726" v="2654" actId="700"/>
          <ac:spMkLst>
            <pc:docMk/>
            <pc:sldMk cId="93791712" sldId="2145707642"/>
            <ac:spMk id="5" creationId="{8BC0733F-1436-8A3F-460E-A5ED57F0806E}"/>
          </ac:spMkLst>
        </pc:spChg>
        <pc:spChg chg="del">
          <ac:chgData name="Hans Eckman" userId="9441df79c9633b59" providerId="LiveId" clId="{D09AFF6C-0484-494E-B582-C8E412B96A27}" dt="2026-10-16T22:51:05.726" v="2654" actId="700"/>
          <ac:spMkLst>
            <pc:docMk/>
            <pc:sldMk cId="93791712" sldId="2145707642"/>
            <ac:spMk id="6" creationId="{F8169B60-772F-6AB6-4BE3-78FC5539DFE1}"/>
          </ac:spMkLst>
        </pc:spChg>
        <pc:spChg chg="del mod ord">
          <ac:chgData name="Hans Eckman" userId="9441df79c9633b59" providerId="LiveId" clId="{D09AFF6C-0484-494E-B582-C8E412B96A27}" dt="2026-10-16T22:51:05.726" v="2654" actId="700"/>
          <ac:spMkLst>
            <pc:docMk/>
            <pc:sldMk cId="93791712" sldId="2145707642"/>
            <ac:spMk id="7" creationId="{16DBE696-0546-94E3-5EDA-600329DCFAAF}"/>
          </ac:spMkLst>
        </pc:spChg>
        <pc:spChg chg="del">
          <ac:chgData name="Hans Eckman" userId="9441df79c9633b59" providerId="LiveId" clId="{D09AFF6C-0484-494E-B582-C8E412B96A27}" dt="2026-10-16T22:51:05.726" v="2654" actId="700"/>
          <ac:spMkLst>
            <pc:docMk/>
            <pc:sldMk cId="93791712" sldId="2145707642"/>
            <ac:spMk id="8" creationId="{5547C25D-D3F3-922D-468F-A612A2C0D266}"/>
          </ac:spMkLst>
        </pc:spChg>
        <pc:spChg chg="add mod ord">
          <ac:chgData name="Hans Eckman" userId="9441df79c9633b59" providerId="LiveId" clId="{D09AFF6C-0484-494E-B582-C8E412B96A27}" dt="2026-10-16T22:51:05.726" v="2654" actId="700"/>
          <ac:spMkLst>
            <pc:docMk/>
            <pc:sldMk cId="93791712" sldId="2145707642"/>
            <ac:spMk id="9" creationId="{D1ABB480-5247-B4D2-F849-2BB74F2004C3}"/>
          </ac:spMkLst>
        </pc:spChg>
        <pc:spChg chg="add mod ord">
          <ac:chgData name="Hans Eckman" userId="9441df79c9633b59" providerId="LiveId" clId="{D09AFF6C-0484-494E-B582-C8E412B96A27}" dt="2026-10-16T22:51:05.726" v="2654" actId="700"/>
          <ac:spMkLst>
            <pc:docMk/>
            <pc:sldMk cId="93791712" sldId="2145707642"/>
            <ac:spMk id="10" creationId="{0BA2D141-28EB-B5B6-9A12-B9AD60A10C81}"/>
          </ac:spMkLst>
        </pc:spChg>
      </pc:sldChg>
      <pc:sldChg chg="modSp mod modAnim">
        <pc:chgData name="Hans Eckman" userId="9441df79c9633b59" providerId="LiveId" clId="{D09AFF6C-0484-494E-B582-C8E412B96A27}" dt="2026-10-17T15:08:49.547" v="4156" actId="6549"/>
        <pc:sldMkLst>
          <pc:docMk/>
          <pc:sldMk cId="0" sldId="2145707643"/>
        </pc:sldMkLst>
        <pc:spChg chg="mod">
          <ac:chgData name="Hans Eckman" userId="9441df79c9633b59" providerId="LiveId" clId="{D09AFF6C-0484-494E-B582-C8E412B96A27}" dt="2026-10-17T15:08:46.960" v="4153" actId="6549"/>
          <ac:spMkLst>
            <pc:docMk/>
            <pc:sldMk cId="0" sldId="2145707643"/>
            <ac:spMk id="16" creationId="{00000000-0000-0000-0000-000000000000}"/>
          </ac:spMkLst>
        </pc:spChg>
        <pc:spChg chg="mod">
          <ac:chgData name="Hans Eckman" userId="9441df79c9633b59" providerId="LiveId" clId="{D09AFF6C-0484-494E-B582-C8E412B96A27}" dt="2026-10-17T15:08:49.547" v="4156" actId="6549"/>
          <ac:spMkLst>
            <pc:docMk/>
            <pc:sldMk cId="0" sldId="2145707643"/>
            <ac:spMk id="17" creationId="{00000000-0000-0000-0000-000000000000}"/>
          </ac:spMkLst>
        </pc:spChg>
      </pc:sldChg>
      <pc:sldChg chg="addSp delSp modSp del mod ord modClrScheme chgLayout">
        <pc:chgData name="Hans Eckman" userId="9441df79c9633b59" providerId="LiveId" clId="{D09AFF6C-0484-494E-B582-C8E412B96A27}" dt="2026-10-16T23:35:41.954" v="3013" actId="47"/>
        <pc:sldMkLst>
          <pc:docMk/>
          <pc:sldMk cId="0" sldId="2145707644"/>
        </pc:sldMkLst>
        <pc:spChg chg="add del mod ord">
          <ac:chgData name="Hans Eckman" userId="9441df79c9633b59" providerId="LiveId" clId="{D09AFF6C-0484-494E-B582-C8E412B96A27}" dt="2026-10-16T23:25:15.009" v="2757" actId="700"/>
          <ac:spMkLst>
            <pc:docMk/>
            <pc:sldMk cId="0" sldId="2145707644"/>
            <ac:spMk id="2" creationId="{4DD1BC17-B3CE-FF05-C2ED-CDF253C0DE64}"/>
          </ac:spMkLst>
        </pc:spChg>
        <pc:spChg chg="add del mod ord">
          <ac:chgData name="Hans Eckman" userId="9441df79c9633b59" providerId="LiveId" clId="{D09AFF6C-0484-494E-B582-C8E412B96A27}" dt="2026-10-16T23:25:15.009" v="2757" actId="700"/>
          <ac:spMkLst>
            <pc:docMk/>
            <pc:sldMk cId="0" sldId="2145707644"/>
            <ac:spMk id="3" creationId="{CFFE5F5B-E61E-65A3-2DDB-B21DC2D09952}"/>
          </ac:spMkLst>
        </pc:spChg>
        <pc:spChg chg="mod ord">
          <ac:chgData name="Hans Eckman" userId="9441df79c9633b59" providerId="LiveId" clId="{D09AFF6C-0484-494E-B582-C8E412B96A27}" dt="2026-10-16T23:25:15.009" v="2757" actId="700"/>
          <ac:spMkLst>
            <pc:docMk/>
            <pc:sldMk cId="0" sldId="2145707644"/>
            <ac:spMk id="4" creationId="{9FAD8F03-B42C-08AD-8C73-E9115745956E}"/>
          </ac:spMkLst>
        </pc:spChg>
        <pc:spChg chg="add del mod ord">
          <ac:chgData name="Hans Eckman" userId="9441df79c9633b59" providerId="LiveId" clId="{D09AFF6C-0484-494E-B582-C8E412B96A27}" dt="2026-10-16T23:25:15.009" v="2757" actId="700"/>
          <ac:spMkLst>
            <pc:docMk/>
            <pc:sldMk cId="0" sldId="2145707644"/>
            <ac:spMk id="5" creationId="{F5BF59BF-8730-4C1F-26E3-960528004280}"/>
          </ac:spMkLst>
        </pc:spChg>
        <pc:spChg chg="mod ord">
          <ac:chgData name="Hans Eckman" userId="9441df79c9633b59" providerId="LiveId" clId="{D09AFF6C-0484-494E-B582-C8E412B96A27}" dt="2026-10-16T23:25:15.009" v="2757" actId="700"/>
          <ac:spMkLst>
            <pc:docMk/>
            <pc:sldMk cId="0" sldId="2145707644"/>
            <ac:spMk id="6" creationId="{4E4F64BD-C0DE-F731-66BE-6504F31FF58B}"/>
          </ac:spMkLst>
        </pc:spChg>
        <pc:spChg chg="del">
          <ac:chgData name="Hans Eckman" userId="9441df79c9633b59" providerId="LiveId" clId="{D09AFF6C-0484-494E-B582-C8E412B96A27}" dt="2026-10-16T23:24:28.841" v="2753" actId="478"/>
          <ac:spMkLst>
            <pc:docMk/>
            <pc:sldMk cId="0" sldId="2145707644"/>
            <ac:spMk id="14" creationId="{00000000-0000-0000-0000-000000000000}"/>
          </ac:spMkLst>
        </pc:spChg>
        <pc:spChg chg="del">
          <ac:chgData name="Hans Eckman" userId="9441df79c9633b59" providerId="LiveId" clId="{D09AFF6C-0484-494E-B582-C8E412B96A27}" dt="2026-10-16T23:24:28.841" v="2753" actId="478"/>
          <ac:spMkLst>
            <pc:docMk/>
            <pc:sldMk cId="0" sldId="2145707644"/>
            <ac:spMk id="15" creationId="{00000000-0000-0000-0000-000000000000}"/>
          </ac:spMkLst>
        </pc:spChg>
        <pc:spChg chg="add del mod ord">
          <ac:chgData name="Hans Eckman" userId="9441df79c9633b59" providerId="LiveId" clId="{D09AFF6C-0484-494E-B582-C8E412B96A27}" dt="2026-10-16T23:25:15.009" v="2757" actId="700"/>
          <ac:spMkLst>
            <pc:docMk/>
            <pc:sldMk cId="0" sldId="2145707644"/>
            <ac:spMk id="16" creationId="{A31E4760-F282-73FE-6820-1ADD003DF4A1}"/>
          </ac:spMkLst>
        </pc:spChg>
      </pc:sldChg>
      <pc:sldChg chg="add del">
        <pc:chgData name="Hans Eckman" userId="9441df79c9633b59" providerId="LiveId" clId="{D09AFF6C-0484-494E-B582-C8E412B96A27}" dt="2026-10-16T23:25:14.533" v="2756"/>
        <pc:sldMkLst>
          <pc:docMk/>
          <pc:sldMk cId="1231813468" sldId="2145707645"/>
        </pc:sldMkLst>
      </pc:sldChg>
      <pc:sldChg chg="addSp modSp new mod ord">
        <pc:chgData name="Hans Eckman" userId="9441df79c9633b59" providerId="LiveId" clId="{D09AFF6C-0484-494E-B582-C8E412B96A27}" dt="2026-10-16T23:35:01.720" v="3011"/>
        <pc:sldMkLst>
          <pc:docMk/>
          <pc:sldMk cId="3388815471" sldId="2145707645"/>
        </pc:sldMkLst>
        <pc:spChg chg="mod">
          <ac:chgData name="Hans Eckman" userId="9441df79c9633b59" providerId="LiveId" clId="{D09AFF6C-0484-494E-B582-C8E412B96A27}" dt="2026-10-16T23:25:28.611" v="2759"/>
          <ac:spMkLst>
            <pc:docMk/>
            <pc:sldMk cId="3388815471" sldId="2145707645"/>
            <ac:spMk id="2" creationId="{D2A3E140-63A9-29EA-9EF9-CEE227426228}"/>
          </ac:spMkLst>
        </pc:spChg>
        <pc:spChg chg="mod">
          <ac:chgData name="Hans Eckman" userId="9441df79c9633b59" providerId="LiveId" clId="{D09AFF6C-0484-494E-B582-C8E412B96A27}" dt="2026-10-16T23:30:07.738" v="2994" actId="20577"/>
          <ac:spMkLst>
            <pc:docMk/>
            <pc:sldMk cId="3388815471" sldId="2145707645"/>
            <ac:spMk id="3" creationId="{6D7D6254-737E-427D-A7B3-0AEFFB8E02A3}"/>
          </ac:spMkLst>
        </pc:spChg>
        <pc:spChg chg="mod">
          <ac:chgData name="Hans Eckman" userId="9441df79c9633b59" providerId="LiveId" clId="{D09AFF6C-0484-494E-B582-C8E412B96A27}" dt="2026-10-16T23:30:25.176" v="3003" actId="20577"/>
          <ac:spMkLst>
            <pc:docMk/>
            <pc:sldMk cId="3388815471" sldId="2145707645"/>
            <ac:spMk id="4" creationId="{0B72C506-3B4C-B586-F257-3164810CAB4A}"/>
          </ac:spMkLst>
        </pc:spChg>
        <pc:spChg chg="add mod">
          <ac:chgData name="Hans Eckman" userId="9441df79c9633b59" providerId="LiveId" clId="{D09AFF6C-0484-494E-B582-C8E412B96A27}" dt="2026-10-16T23:25:57.501" v="2761" actId="1076"/>
          <ac:spMkLst>
            <pc:docMk/>
            <pc:sldMk cId="3388815471" sldId="2145707645"/>
            <ac:spMk id="11" creationId="{189F514D-2CBF-0334-745C-6AB1F4D15853}"/>
          </ac:spMkLst>
        </pc:spChg>
        <pc:spChg chg="add mod">
          <ac:chgData name="Hans Eckman" userId="9441df79c9633b59" providerId="LiveId" clId="{D09AFF6C-0484-494E-B582-C8E412B96A27}" dt="2026-10-16T23:26:03.650" v="2762" actId="1076"/>
          <ac:spMkLst>
            <pc:docMk/>
            <pc:sldMk cId="3388815471" sldId="2145707645"/>
            <ac:spMk id="13" creationId="{2981C96C-04C9-37B9-F45F-D27447D8EBBC}"/>
          </ac:spMkLst>
        </pc:spChg>
      </pc:sldChg>
      <pc:sldChg chg="modSp mod">
        <pc:chgData name="Hans Eckman" userId="9441df79c9633b59" providerId="LiveId" clId="{D09AFF6C-0484-494E-B582-C8E412B96A27}" dt="2026-10-16T23:49:21.401" v="3344" actId="20577"/>
        <pc:sldMkLst>
          <pc:docMk/>
          <pc:sldMk cId="0" sldId="2145707646"/>
        </pc:sldMkLst>
        <pc:spChg chg="mod">
          <ac:chgData name="Hans Eckman" userId="9441df79c9633b59" providerId="LiveId" clId="{D09AFF6C-0484-494E-B582-C8E412B96A27}" dt="2026-10-16T23:46:09.992" v="3097" actId="20577"/>
          <ac:spMkLst>
            <pc:docMk/>
            <pc:sldMk cId="0" sldId="2145707646"/>
            <ac:spMk id="2" creationId="{00C66849-7A13-45B6-9504-F68F10B27EB5}"/>
          </ac:spMkLst>
        </pc:spChg>
        <pc:spChg chg="mod">
          <ac:chgData name="Hans Eckman" userId="9441df79c9633b59" providerId="LiveId" clId="{D09AFF6C-0484-494E-B582-C8E412B96A27}" dt="2026-10-16T23:46:52.191" v="3106" actId="6549"/>
          <ac:spMkLst>
            <pc:docMk/>
            <pc:sldMk cId="0" sldId="2145707646"/>
            <ac:spMk id="7" creationId="{00000000-0000-0000-0000-000000000000}"/>
          </ac:spMkLst>
        </pc:spChg>
        <pc:spChg chg="mod">
          <ac:chgData name="Hans Eckman" userId="9441df79c9633b59" providerId="LiveId" clId="{D09AFF6C-0484-494E-B582-C8E412B96A27}" dt="2026-10-16T23:47:24.932" v="3181" actId="20577"/>
          <ac:spMkLst>
            <pc:docMk/>
            <pc:sldMk cId="0" sldId="2145707646"/>
            <ac:spMk id="8" creationId="{00000000-0000-0000-0000-000000000000}"/>
          </ac:spMkLst>
        </pc:spChg>
        <pc:spChg chg="mod">
          <ac:chgData name="Hans Eckman" userId="9441df79c9633b59" providerId="LiveId" clId="{D09AFF6C-0484-494E-B582-C8E412B96A27}" dt="2026-10-16T23:48:16.478" v="3281" actId="313"/>
          <ac:spMkLst>
            <pc:docMk/>
            <pc:sldMk cId="0" sldId="2145707646"/>
            <ac:spMk id="9" creationId="{00000000-0000-0000-0000-000000000000}"/>
          </ac:spMkLst>
        </pc:spChg>
        <pc:spChg chg="mod">
          <ac:chgData name="Hans Eckman" userId="9441df79c9633b59" providerId="LiveId" clId="{D09AFF6C-0484-494E-B582-C8E412B96A27}" dt="2026-10-16T23:48:50.495" v="3313" actId="20577"/>
          <ac:spMkLst>
            <pc:docMk/>
            <pc:sldMk cId="0" sldId="2145707646"/>
            <ac:spMk id="13" creationId="{00000000-0000-0000-0000-000000000000}"/>
          </ac:spMkLst>
        </pc:spChg>
        <pc:spChg chg="mod">
          <ac:chgData name="Hans Eckman" userId="9441df79c9633b59" providerId="LiveId" clId="{D09AFF6C-0484-494E-B582-C8E412B96A27}" dt="2026-10-16T23:49:21.401" v="3344" actId="20577"/>
          <ac:spMkLst>
            <pc:docMk/>
            <pc:sldMk cId="0" sldId="2145707646"/>
            <ac:spMk id="17" creationId="{00000000-0000-0000-0000-000000000000}"/>
          </ac:spMkLst>
        </pc:spChg>
        <pc:spChg chg="mod">
          <ac:chgData name="Hans Eckman" userId="9441df79c9633b59" providerId="LiveId" clId="{D09AFF6C-0484-494E-B582-C8E412B96A27}" dt="2026-10-16T23:45:12.884" v="3079" actId="403"/>
          <ac:spMkLst>
            <pc:docMk/>
            <pc:sldMk cId="0" sldId="2145707646"/>
            <ac:spMk id="18" creationId="{00000000-0000-0000-0000-000000000000}"/>
          </ac:spMkLst>
        </pc:spChg>
      </pc:sldChg>
      <pc:sldChg chg="addSp modSp new mod">
        <pc:chgData name="Hans Eckman" userId="9441df79c9633b59" providerId="LiveId" clId="{D09AFF6C-0484-494E-B582-C8E412B96A27}" dt="2026-10-17T13:50:46.896" v="3595" actId="6549"/>
        <pc:sldMkLst>
          <pc:docMk/>
          <pc:sldMk cId="3163294156" sldId="2145707647"/>
        </pc:sldMkLst>
        <pc:graphicFrameChg chg="add mod modGraphic">
          <ac:chgData name="Hans Eckman" userId="9441df79c9633b59" providerId="LiveId" clId="{D09AFF6C-0484-494E-B582-C8E412B96A27}" dt="2026-10-17T13:50:46.896" v="3595" actId="6549"/>
          <ac:graphicFrameMkLst>
            <pc:docMk/>
            <pc:sldMk cId="3163294156" sldId="2145707647"/>
            <ac:graphicFrameMk id="2" creationId="{0E2C874C-EF6C-25BD-F9BB-C5FD39626E11}"/>
          </ac:graphicFrameMkLst>
        </pc:graphicFrameChg>
      </pc:sldChg>
      <pc:sldChg chg="addSp modSp new mod">
        <pc:chgData name="Hans Eckman" userId="9441df79c9633b59" providerId="LiveId" clId="{D09AFF6C-0484-494E-B582-C8E412B96A27}" dt="2026-10-17T13:51:58.752" v="3605" actId="2161"/>
        <pc:sldMkLst>
          <pc:docMk/>
          <pc:sldMk cId="642633132" sldId="2145707648"/>
        </pc:sldMkLst>
        <pc:graphicFrameChg chg="add mod">
          <ac:chgData name="Hans Eckman" userId="9441df79c9633b59" providerId="LiveId" clId="{D09AFF6C-0484-494E-B582-C8E412B96A27}" dt="2026-10-17T13:51:29.749" v="3598"/>
          <ac:graphicFrameMkLst>
            <pc:docMk/>
            <pc:sldMk cId="642633132" sldId="2145707648"/>
            <ac:graphicFrameMk id="2" creationId="{C9D20060-1740-CACC-912B-4EA6EEF187EA}"/>
          </ac:graphicFrameMkLst>
        </pc:graphicFrameChg>
        <pc:graphicFrameChg chg="add mod modGraphic">
          <ac:chgData name="Hans Eckman" userId="9441df79c9633b59" providerId="LiveId" clId="{D09AFF6C-0484-494E-B582-C8E412B96A27}" dt="2026-10-17T13:51:58.752" v="3605" actId="2161"/>
          <ac:graphicFrameMkLst>
            <pc:docMk/>
            <pc:sldMk cId="642633132" sldId="2145707648"/>
            <ac:graphicFrameMk id="3" creationId="{30484E12-34F8-66F9-4C70-4DD6347F1FD9}"/>
          </ac:graphicFrameMkLst>
        </pc:graphicFrameChg>
      </pc:sldChg>
      <pc:sldChg chg="add">
        <pc:chgData name="Hans Eckman" userId="9441df79c9633b59" providerId="LiveId" clId="{D09AFF6C-0484-494E-B582-C8E412B96A27}" dt="2026-10-17T13:51:17.356" v="3597"/>
        <pc:sldMkLst>
          <pc:docMk/>
          <pc:sldMk cId="2828490632" sldId="2145707649"/>
        </pc:sldMkLst>
      </pc:sldChg>
      <pc:sldChg chg="addSp modSp new mod">
        <pc:chgData name="Hans Eckman" userId="9441df79c9633b59" providerId="LiveId" clId="{D09AFF6C-0484-494E-B582-C8E412B96A27}" dt="2026-10-17T13:52:29.992" v="3611" actId="14100"/>
        <pc:sldMkLst>
          <pc:docMk/>
          <pc:sldMk cId="2462138414" sldId="2145707650"/>
        </pc:sldMkLst>
        <pc:graphicFrameChg chg="add mod">
          <ac:chgData name="Hans Eckman" userId="9441df79c9633b59" providerId="LiveId" clId="{D09AFF6C-0484-494E-B582-C8E412B96A27}" dt="2026-10-17T13:52:14.531" v="3607"/>
          <ac:graphicFrameMkLst>
            <pc:docMk/>
            <pc:sldMk cId="2462138414" sldId="2145707650"/>
            <ac:graphicFrameMk id="2" creationId="{12643A04-B79A-0A80-3CD4-5A121B28D9C7}"/>
          </ac:graphicFrameMkLst>
        </pc:graphicFrameChg>
        <pc:graphicFrameChg chg="add mod modGraphic">
          <ac:chgData name="Hans Eckman" userId="9441df79c9633b59" providerId="LiveId" clId="{D09AFF6C-0484-494E-B582-C8E412B96A27}" dt="2026-10-17T13:52:29.992" v="3611" actId="14100"/>
          <ac:graphicFrameMkLst>
            <pc:docMk/>
            <pc:sldMk cId="2462138414" sldId="2145707650"/>
            <ac:graphicFrameMk id="3" creationId="{31CDBBC7-37EF-C028-D69B-4A4F51F6D28B}"/>
          </ac:graphicFrameMkLst>
        </pc:graphicFrameChg>
      </pc:sldChg>
      <pc:sldChg chg="addSp modSp new mod">
        <pc:chgData name="Hans Eckman" userId="9441df79c9633b59" providerId="LiveId" clId="{D09AFF6C-0484-494E-B582-C8E412B96A27}" dt="2026-10-17T15:43:33.272" v="4418"/>
        <pc:sldMkLst>
          <pc:docMk/>
          <pc:sldMk cId="47779662" sldId="2145707651"/>
        </pc:sldMkLst>
        <pc:graphicFrameChg chg="add mod">
          <ac:chgData name="Hans Eckman" userId="9441df79c9633b59" providerId="LiveId" clId="{D09AFF6C-0484-494E-B582-C8E412B96A27}" dt="2026-10-17T13:52:50.261" v="3613"/>
          <ac:graphicFrameMkLst>
            <pc:docMk/>
            <pc:sldMk cId="47779662" sldId="2145707651"/>
            <ac:graphicFrameMk id="2" creationId="{D79BA3F0-B45C-3905-8F24-884311E28BB5}"/>
          </ac:graphicFrameMkLst>
        </pc:graphicFrameChg>
        <pc:graphicFrameChg chg="add mod modGraphic">
          <ac:chgData name="Hans Eckman" userId="9441df79c9633b59" providerId="LiveId" clId="{D09AFF6C-0484-494E-B582-C8E412B96A27}" dt="2026-10-17T15:43:33.272" v="4418"/>
          <ac:graphicFrameMkLst>
            <pc:docMk/>
            <pc:sldMk cId="47779662" sldId="2145707651"/>
            <ac:graphicFrameMk id="3" creationId="{4E2BAC8E-EAC9-12F9-AAF9-6CB0306B6138}"/>
          </ac:graphicFrameMkLst>
        </pc:graphicFrameChg>
      </pc:sldChg>
      <pc:sldChg chg="modSp add mod">
        <pc:chgData name="Hans Eckman" userId="9441df79c9633b59" providerId="LiveId" clId="{D09AFF6C-0484-494E-B582-C8E412B96A27}" dt="2026-10-17T13:53:35.286" v="3620" actId="2062"/>
        <pc:sldMkLst>
          <pc:docMk/>
          <pc:sldMk cId="4137266280" sldId="2145707652"/>
        </pc:sldMkLst>
        <pc:graphicFrameChg chg="modGraphic">
          <ac:chgData name="Hans Eckman" userId="9441df79c9633b59" providerId="LiveId" clId="{D09AFF6C-0484-494E-B582-C8E412B96A27}" dt="2026-10-17T13:53:35.286" v="3620" actId="2062"/>
          <ac:graphicFrameMkLst>
            <pc:docMk/>
            <pc:sldMk cId="4137266280" sldId="2145707652"/>
            <ac:graphicFrameMk id="3" creationId="{4E2BAC8E-EAC9-12F9-AAF9-6CB0306B6138}"/>
          </ac:graphicFrameMkLst>
        </pc:graphicFrameChg>
      </pc:sldChg>
      <pc:sldChg chg="add">
        <pc:chgData name="Hans Eckman" userId="9441df79c9633b59" providerId="LiveId" clId="{D09AFF6C-0484-494E-B582-C8E412B96A27}" dt="2026-10-17T14:08:48.917" v="3638"/>
        <pc:sldMkLst>
          <pc:docMk/>
          <pc:sldMk cId="3067614663" sldId="2145707653"/>
        </pc:sldMkLst>
      </pc:sldChg>
      <pc:sldMasterChg chg="addSp delSp modSp mod delSldLayout modSldLayout">
        <pc:chgData name="Hans Eckman" userId="9441df79c9633b59" providerId="LiveId" clId="{D09AFF6C-0484-494E-B582-C8E412B96A27}" dt="2026-10-17T15:23:20.557" v="4320"/>
        <pc:sldMasterMkLst>
          <pc:docMk/>
          <pc:sldMasterMk cId="1996916536" sldId="2147483648"/>
        </pc:sldMasterMkLst>
        <pc:spChg chg="mod">
          <ac:chgData name="Hans Eckman" userId="9441df79c9633b59" providerId="LiveId" clId="{D09AFF6C-0484-494E-B582-C8E412B96A27}" dt="2026-10-17T14:07:32.544" v="3636" actId="14100"/>
          <ac:spMkLst>
            <pc:docMk/>
            <pc:sldMasterMk cId="1996916536" sldId="2147483648"/>
            <ac:spMk id="12" creationId="{00000000-0000-0000-0000-000000000000}"/>
          </ac:spMkLst>
        </pc:spChg>
        <pc:spChg chg="mod">
          <ac:chgData name="Hans Eckman" userId="9441df79c9633b59" providerId="LiveId" clId="{D09AFF6C-0484-494E-B582-C8E412B96A27}" dt="2026-10-05T19:15:56.011" v="57" actId="555"/>
          <ac:spMkLst>
            <pc:docMk/>
            <pc:sldMasterMk cId="1996916536" sldId="2147483648"/>
            <ac:spMk id="13" creationId="{00000000-0000-0000-0000-000000000000}"/>
          </ac:spMkLst>
        </pc:spChg>
        <pc:picChg chg="add mod">
          <ac:chgData name="Hans Eckman" userId="9441df79c9633b59" providerId="LiveId" clId="{D09AFF6C-0484-494E-B582-C8E412B96A27}" dt="2026-10-17T14:07:17.310" v="3634" actId="14100"/>
          <ac:picMkLst>
            <pc:docMk/>
            <pc:sldMasterMk cId="1996916536" sldId="2147483648"/>
            <ac:picMk id="5" creationId="{696C1681-5E26-600D-BCB3-04F4DADE1E45}"/>
          </ac:picMkLst>
        </pc:picChg>
        <pc:picChg chg="mod">
          <ac:chgData name="Hans Eckman" userId="9441df79c9633b59" providerId="LiveId" clId="{D09AFF6C-0484-494E-B582-C8E412B96A27}" dt="2026-10-17T14:07:25.416" v="3635" actId="1076"/>
          <ac:picMkLst>
            <pc:docMk/>
            <pc:sldMasterMk cId="1996916536" sldId="2147483648"/>
            <ac:picMk id="10" creationId="{00000000-0000-0000-0000-000000000000}"/>
          </ac:picMkLst>
        </pc:picChg>
        <pc:picChg chg="mod">
          <ac:chgData name="Hans Eckman" userId="9441df79c9633b59" providerId="LiveId" clId="{D09AFF6C-0484-494E-B582-C8E412B96A27}" dt="2026-10-05T19:15:25.577" v="54" actId="1076"/>
          <ac:picMkLst>
            <pc:docMk/>
            <pc:sldMasterMk cId="1996916536" sldId="2147483648"/>
            <ac:picMk id="1027" creationId="{00000000-0000-0000-0000-000000000000}"/>
          </ac:picMkLst>
        </pc:picChg>
        <pc:sldLayoutChg chg="modSp mod">
          <pc:chgData name="Hans Eckman" userId="9441df79c9633b59" providerId="LiveId" clId="{D09AFF6C-0484-494E-B582-C8E412B96A27}" dt="2026-10-14T21:28:35.997" v="1549" actId="403"/>
          <pc:sldLayoutMkLst>
            <pc:docMk/>
            <pc:sldMasterMk cId="1996916536" sldId="2147483648"/>
            <pc:sldLayoutMk cId="326532151" sldId="2147483650"/>
          </pc:sldLayoutMkLst>
          <pc:spChg chg="mod">
            <ac:chgData name="Hans Eckman" userId="9441df79c9633b59" providerId="LiveId" clId="{D09AFF6C-0484-494E-B582-C8E412B96A27}" dt="2026-10-14T21:28:35.997" v="1549" actId="403"/>
            <ac:spMkLst>
              <pc:docMk/>
              <pc:sldMasterMk cId="1996916536" sldId="2147483648"/>
              <pc:sldLayoutMk cId="326532151" sldId="2147483650"/>
              <ac:spMk id="5" creationId="{008EB720-7829-47DD-A2E6-53871A359759}"/>
            </ac:spMkLst>
          </pc:spChg>
        </pc:sldLayoutChg>
        <pc:sldLayoutChg chg="addSp modSp mod">
          <pc:chgData name="Hans Eckman" userId="9441df79c9633b59" providerId="LiveId" clId="{D09AFF6C-0484-494E-B582-C8E412B96A27}" dt="2026-10-16T21:14:38.975" v="1765" actId="1076"/>
          <pc:sldLayoutMkLst>
            <pc:docMk/>
            <pc:sldMasterMk cId="1996916536" sldId="2147483648"/>
            <pc:sldLayoutMk cId="3316761253" sldId="2147483652"/>
          </pc:sldLayoutMkLst>
          <pc:spChg chg="add mod">
            <ac:chgData name="Hans Eckman" userId="9441df79c9633b59" providerId="LiveId" clId="{D09AFF6C-0484-494E-B582-C8E412B96A27}" dt="2026-10-16T21:14:17.881" v="1762" actId="1076"/>
            <ac:spMkLst>
              <pc:docMk/>
              <pc:sldMasterMk cId="1996916536" sldId="2147483648"/>
              <pc:sldLayoutMk cId="3316761253" sldId="2147483652"/>
              <ac:spMk id="5" creationId="{A31AF42D-736F-4B50-A28F-CDAB296FD0BA}"/>
            </ac:spMkLst>
          </pc:spChg>
          <pc:spChg chg="mod">
            <ac:chgData name="Hans Eckman" userId="9441df79c9633b59" providerId="LiveId" clId="{D09AFF6C-0484-494E-B582-C8E412B96A27}" dt="2026-10-16T21:14:38.975" v="1765" actId="1076"/>
            <ac:spMkLst>
              <pc:docMk/>
              <pc:sldMasterMk cId="1996916536" sldId="2147483648"/>
              <pc:sldLayoutMk cId="3316761253" sldId="2147483652"/>
              <ac:spMk id="14" creationId="{D644B2BD-8DE1-4099-8966-A95D7C4B441E}"/>
            </ac:spMkLst>
          </pc:spChg>
        </pc:sldLayoutChg>
        <pc:sldLayoutChg chg="modSp mod">
          <pc:chgData name="Hans Eckman" userId="9441df79c9633b59" providerId="LiveId" clId="{D09AFF6C-0484-494E-B582-C8E412B96A27}" dt="2026-10-14T21:27:59.747" v="1540" actId="403"/>
          <pc:sldLayoutMkLst>
            <pc:docMk/>
            <pc:sldMasterMk cId="1996916536" sldId="2147483648"/>
            <pc:sldLayoutMk cId="2557131010" sldId="2147483654"/>
          </pc:sldLayoutMkLst>
          <pc:spChg chg="mod">
            <ac:chgData name="Hans Eckman" userId="9441df79c9633b59" providerId="LiveId" clId="{D09AFF6C-0484-494E-B582-C8E412B96A27}" dt="2026-10-14T21:27:59.747" v="1540" actId="403"/>
            <ac:spMkLst>
              <pc:docMk/>
              <pc:sldMasterMk cId="1996916536" sldId="2147483648"/>
              <pc:sldLayoutMk cId="2557131010" sldId="2147483654"/>
              <ac:spMk id="12" creationId="{820D8056-9556-44D1-A282-DCBD29066E42}"/>
            </ac:spMkLst>
          </pc:spChg>
        </pc:sldLayoutChg>
        <pc:sldLayoutChg chg="delSp modSp mod">
          <pc:chgData name="Hans Eckman" userId="9441df79c9633b59" providerId="LiveId" clId="{D09AFF6C-0484-494E-B582-C8E412B96A27}" dt="2026-10-17T00:02:25.708" v="3390" actId="12788"/>
          <pc:sldLayoutMkLst>
            <pc:docMk/>
            <pc:sldMasterMk cId="1996916536" sldId="2147483648"/>
            <pc:sldLayoutMk cId="1833563487" sldId="2147483672"/>
          </pc:sldLayoutMkLst>
          <pc:spChg chg="del mod">
            <ac:chgData name="Hans Eckman" userId="9441df79c9633b59" providerId="LiveId" clId="{D09AFF6C-0484-494E-B582-C8E412B96A27}" dt="2026-10-17T00:02:04.850" v="3384" actId="478"/>
            <ac:spMkLst>
              <pc:docMk/>
              <pc:sldMasterMk cId="1996916536" sldId="2147483648"/>
              <pc:sldLayoutMk cId="1833563487" sldId="2147483672"/>
              <ac:spMk id="14" creationId="{079D9D6F-E480-49C7-9440-10C706861C5D}"/>
            </ac:spMkLst>
          </pc:spChg>
          <pc:spChg chg="mod">
            <ac:chgData name="Hans Eckman" userId="9441df79c9633b59" providerId="LiveId" clId="{D09AFF6C-0484-494E-B582-C8E412B96A27}" dt="2026-10-17T00:02:25.708" v="3390" actId="12788"/>
            <ac:spMkLst>
              <pc:docMk/>
              <pc:sldMasterMk cId="1996916536" sldId="2147483648"/>
              <pc:sldLayoutMk cId="1833563487" sldId="2147483672"/>
              <ac:spMk id="17" creationId="{FF767CF4-64DD-4B8A-AC76-592ADA1175D0}"/>
            </ac:spMkLst>
          </pc:spChg>
        </pc:sldLayoutChg>
        <pc:sldLayoutChg chg="modSp mod modAnim">
          <pc:chgData name="Hans Eckman" userId="9441df79c9633b59" providerId="LiveId" clId="{D09AFF6C-0484-494E-B582-C8E412B96A27}" dt="2026-10-17T15:23:20.557" v="4320"/>
          <pc:sldLayoutMkLst>
            <pc:docMk/>
            <pc:sldMasterMk cId="1996916536" sldId="2147483648"/>
            <pc:sldLayoutMk cId="1149445375" sldId="2147483673"/>
          </pc:sldLayoutMkLst>
          <pc:spChg chg="mod">
            <ac:chgData name="Hans Eckman" userId="9441df79c9633b59" providerId="LiveId" clId="{D09AFF6C-0484-494E-B582-C8E412B96A27}" dt="2026-10-16T23:44:25.039" v="3042" actId="14100"/>
            <ac:spMkLst>
              <pc:docMk/>
              <pc:sldMasterMk cId="1996916536" sldId="2147483648"/>
              <pc:sldLayoutMk cId="1149445375" sldId="2147483673"/>
              <ac:spMk id="12" creationId="{E139D9A0-91CE-44AD-8DDC-A268C902A017}"/>
            </ac:spMkLst>
          </pc:spChg>
          <pc:spChg chg="mod">
            <ac:chgData name="Hans Eckman" userId="9441df79c9633b59" providerId="LiveId" clId="{D09AFF6C-0484-494E-B582-C8E412B96A27}" dt="2026-10-16T23:43:56.451" v="3038" actId="14100"/>
            <ac:spMkLst>
              <pc:docMk/>
              <pc:sldMasterMk cId="1996916536" sldId="2147483648"/>
              <pc:sldLayoutMk cId="1149445375" sldId="2147483673"/>
              <ac:spMk id="14" creationId="{9C8AEC8C-FD85-4679-B0C5-D5A47BB77209}"/>
            </ac:spMkLst>
          </pc:spChg>
        </pc:sldLayoutChg>
        <pc:sldLayoutChg chg="modSp mod">
          <pc:chgData name="Hans Eckman" userId="9441df79c9633b59" providerId="LiveId" clId="{D09AFF6C-0484-494E-B582-C8E412B96A27}" dt="2026-10-14T21:28:23.036" v="1545" actId="403"/>
          <pc:sldLayoutMkLst>
            <pc:docMk/>
            <pc:sldMasterMk cId="1996916536" sldId="2147483648"/>
            <pc:sldLayoutMk cId="1143125020" sldId="2147483675"/>
          </pc:sldLayoutMkLst>
          <pc:spChg chg="mod">
            <ac:chgData name="Hans Eckman" userId="9441df79c9633b59" providerId="LiveId" clId="{D09AFF6C-0484-494E-B582-C8E412B96A27}" dt="2026-10-14T21:28:23.036" v="1545" actId="403"/>
            <ac:spMkLst>
              <pc:docMk/>
              <pc:sldMasterMk cId="1996916536" sldId="2147483648"/>
              <pc:sldLayoutMk cId="1143125020" sldId="2147483675"/>
              <ac:spMk id="14" creationId="{9C8AEC8C-FD85-4679-B0C5-D5A47BB77209}"/>
            </ac:spMkLst>
          </pc:spChg>
        </pc:sldLayoutChg>
        <pc:sldLayoutChg chg="modSp mod">
          <pc:chgData name="Hans Eckman" userId="9441df79c9633b59" providerId="LiveId" clId="{D09AFF6C-0484-494E-B582-C8E412B96A27}" dt="2026-10-15T18:32:28.613" v="1671" actId="948"/>
          <pc:sldLayoutMkLst>
            <pc:docMk/>
            <pc:sldMasterMk cId="1996916536" sldId="2147483648"/>
            <pc:sldLayoutMk cId="2660215706" sldId="2147483676"/>
          </pc:sldLayoutMkLst>
          <pc:spChg chg="mod">
            <ac:chgData name="Hans Eckman" userId="9441df79c9633b59" providerId="LiveId" clId="{D09AFF6C-0484-494E-B582-C8E412B96A27}" dt="2026-10-15T18:32:28.613" v="1671" actId="948"/>
            <ac:spMkLst>
              <pc:docMk/>
              <pc:sldMasterMk cId="1996916536" sldId="2147483648"/>
              <pc:sldLayoutMk cId="2660215706" sldId="2147483676"/>
              <ac:spMk id="15" creationId="{F672D8FA-8AA2-4097-B7C1-C50B980169F7}"/>
            </ac:spMkLst>
          </pc:spChg>
        </pc:sldLayoutChg>
        <pc:sldLayoutChg chg="modSp mod">
          <pc:chgData name="Hans Eckman" userId="9441df79c9633b59" providerId="LiveId" clId="{D09AFF6C-0484-494E-B582-C8E412B96A27}" dt="2026-10-15T18:32:18.332" v="1669" actId="948"/>
          <pc:sldLayoutMkLst>
            <pc:docMk/>
            <pc:sldMasterMk cId="1996916536" sldId="2147483648"/>
            <pc:sldLayoutMk cId="1223246240" sldId="2147483677"/>
          </pc:sldLayoutMkLst>
          <pc:spChg chg="mod">
            <ac:chgData name="Hans Eckman" userId="9441df79c9633b59" providerId="LiveId" clId="{D09AFF6C-0484-494E-B582-C8E412B96A27}" dt="2026-10-15T18:32:18.332" v="1669" actId="948"/>
            <ac:spMkLst>
              <pc:docMk/>
              <pc:sldMasterMk cId="1996916536" sldId="2147483648"/>
              <pc:sldLayoutMk cId="1223246240" sldId="2147483677"/>
              <ac:spMk id="15" creationId="{F672D8FA-8AA2-4097-B7C1-C50B980169F7}"/>
            </ac:spMkLst>
          </pc:spChg>
        </pc:sldLayoutChg>
        <pc:sldLayoutChg chg="modSp mod">
          <pc:chgData name="Hans Eckman" userId="9441df79c9633b59" providerId="LiveId" clId="{D09AFF6C-0484-494E-B582-C8E412B96A27}" dt="2026-10-14T21:28:18.579" v="1544" actId="948"/>
          <pc:sldLayoutMkLst>
            <pc:docMk/>
            <pc:sldMasterMk cId="1996916536" sldId="2147483648"/>
            <pc:sldLayoutMk cId="2091976431" sldId="2147483678"/>
          </pc:sldLayoutMkLst>
          <pc:spChg chg="mod">
            <ac:chgData name="Hans Eckman" userId="9441df79c9633b59" providerId="LiveId" clId="{D09AFF6C-0484-494E-B582-C8E412B96A27}" dt="2026-10-14T21:28:18.579" v="1544" actId="948"/>
            <ac:spMkLst>
              <pc:docMk/>
              <pc:sldMasterMk cId="1996916536" sldId="2147483648"/>
              <pc:sldLayoutMk cId="2091976431" sldId="2147483678"/>
              <ac:spMk id="21" creationId="{2724E8F2-0421-4E4F-AF50-6E6F9D47AFF8}"/>
            </ac:spMkLst>
          </pc:spChg>
        </pc:sldLayoutChg>
        <pc:sldLayoutChg chg="addSp delSp modSp mod setBg">
          <pc:chgData name="Hans Eckman" userId="9441df79c9633b59" providerId="LiveId" clId="{D09AFF6C-0484-494E-B582-C8E412B96A27}" dt="2026-10-06T15:49:06.084" v="70" actId="478"/>
          <pc:sldLayoutMkLst>
            <pc:docMk/>
            <pc:sldMasterMk cId="1996916536" sldId="2147483648"/>
            <pc:sldLayoutMk cId="3563265143" sldId="2147483679"/>
          </pc:sldLayoutMkLst>
          <pc:spChg chg="add mod ord">
            <ac:chgData name="Hans Eckman" userId="9441df79c9633b59" providerId="LiveId" clId="{D09AFF6C-0484-494E-B582-C8E412B96A27}" dt="2026-10-06T15:49:00.686" v="69" actId="167"/>
            <ac:spMkLst>
              <pc:docMk/>
              <pc:sldMasterMk cId="1996916536" sldId="2147483648"/>
              <pc:sldLayoutMk cId="3563265143" sldId="2147483679"/>
              <ac:spMk id="5" creationId="{5096AB88-8775-0A63-33A5-B6D47EB012B2}"/>
            </ac:spMkLst>
          </pc:spChg>
        </pc:sldLayoutChg>
        <pc:sldLayoutChg chg="modSp del mod">
          <pc:chgData name="Hans Eckman" userId="9441df79c9633b59" providerId="LiveId" clId="{D09AFF6C-0484-494E-B582-C8E412B96A27}" dt="2026-10-17T13:49:37.281" v="3588" actId="47"/>
          <pc:sldLayoutMkLst>
            <pc:docMk/>
            <pc:sldMasterMk cId="1996916536" sldId="2147483648"/>
            <pc:sldLayoutMk cId="4228371269" sldId="2147483681"/>
          </pc:sldLayoutMkLst>
        </pc:sldLayoutChg>
        <pc:sldLayoutChg chg="modSp mod">
          <pc:chgData name="Hans Eckman" userId="9441df79c9633b59" providerId="LiveId" clId="{D09AFF6C-0484-494E-B582-C8E412B96A27}" dt="2026-10-17T14:54:00.175" v="3954" actId="255"/>
          <pc:sldLayoutMkLst>
            <pc:docMk/>
            <pc:sldMasterMk cId="1996916536" sldId="2147483648"/>
            <pc:sldLayoutMk cId="417777915" sldId="2147483683"/>
          </pc:sldLayoutMkLst>
          <pc:spChg chg="ord">
            <ac:chgData name="Hans Eckman" userId="9441df79c9633b59" providerId="LiveId" clId="{D09AFF6C-0484-494E-B582-C8E412B96A27}" dt="2026-10-17T14:33:28.359" v="3782" actId="166"/>
            <ac:spMkLst>
              <pc:docMk/>
              <pc:sldMasterMk cId="1996916536" sldId="2147483648"/>
              <pc:sldLayoutMk cId="417777915" sldId="2147483683"/>
              <ac:spMk id="12" creationId="{54EEB35C-E6DF-4CBD-8C8E-0966AEA21F41}"/>
            </ac:spMkLst>
          </pc:spChg>
          <pc:spChg chg="ord">
            <ac:chgData name="Hans Eckman" userId="9441df79c9633b59" providerId="LiveId" clId="{D09AFF6C-0484-494E-B582-C8E412B96A27}" dt="2026-10-17T14:33:28.359" v="3782" actId="166"/>
            <ac:spMkLst>
              <pc:docMk/>
              <pc:sldMasterMk cId="1996916536" sldId="2147483648"/>
              <pc:sldLayoutMk cId="417777915" sldId="2147483683"/>
              <ac:spMk id="14" creationId="{115AE9C6-76DD-4C7C-9E66-147FB062B8A7}"/>
            </ac:spMkLst>
          </pc:spChg>
          <pc:spChg chg="mod">
            <ac:chgData name="Hans Eckman" userId="9441df79c9633b59" providerId="LiveId" clId="{D09AFF6C-0484-494E-B582-C8E412B96A27}" dt="2026-10-17T14:54:00.175" v="3954" actId="255"/>
            <ac:spMkLst>
              <pc:docMk/>
              <pc:sldMasterMk cId="1996916536" sldId="2147483648"/>
              <pc:sldLayoutMk cId="417777915" sldId="2147483683"/>
              <ac:spMk id="16" creationId="{1038D021-98A7-4B88-9943-52983B441BE0}"/>
            </ac:spMkLst>
          </pc:spChg>
        </pc:sldLayoutChg>
      </pc:sldMasterChg>
    </pc:docChg>
  </pc:docChgLst>
  <pc:docChgLst>
    <pc:chgData name="Hans Eckman" userId="9441df79c9633b59" providerId="Windows Live" clId="Web-{38F4C1CC-B8B1-0733-50AE-80E02C754552}"/>
    <pc:docChg chg="addSld delSld modSld modSection modNotesMaster">
      <pc:chgData name="Hans Eckman" userId="9441df79c9633b59" providerId="Windows Live" clId="Web-{38F4C1CC-B8B1-0733-50AE-80E02C754552}" dt="2026-10-16T23:45:34.573" v="6"/>
      <pc:docMkLst>
        <pc:docMk/>
      </pc:docMkLst>
      <pc:sldChg chg="modNotes">
        <pc:chgData name="Hans Eckman" userId="9441df79c9633b59" providerId="Windows Live" clId="Web-{38F4C1CC-B8B1-0733-50AE-80E02C754552}" dt="2026-10-16T23:23:43.099" v="3"/>
        <pc:sldMkLst>
          <pc:docMk/>
          <pc:sldMk cId="1719426787" sldId="257"/>
        </pc:sldMkLst>
      </pc:sldChg>
      <pc:sldChg chg="add del">
        <pc:chgData name="Hans Eckman" userId="9441df79c9633b59" providerId="Windows Live" clId="Web-{38F4C1CC-B8B1-0733-50AE-80E02C754552}" dt="2026-10-16T23:45:34.573" v="6"/>
        <pc:sldMkLst>
          <pc:docMk/>
          <pc:sldMk cId="708703619" sldId="259"/>
        </pc:sldMkLst>
      </pc:sldChg>
      <pc:sldChg chg="modNotes">
        <pc:chgData name="Hans Eckman" userId="9441df79c9633b59" providerId="Windows Live" clId="Web-{38F4C1CC-B8B1-0733-50AE-80E02C754552}" dt="2026-10-16T23:23:43.099" v="3"/>
        <pc:sldMkLst>
          <pc:docMk/>
          <pc:sldMk cId="488367161" sldId="275"/>
        </pc:sldMkLst>
      </pc:sldChg>
      <pc:sldChg chg="modSp">
        <pc:chgData name="Hans Eckman" userId="9441df79c9633b59" providerId="Windows Live" clId="Web-{38F4C1CC-B8B1-0733-50AE-80E02C754552}" dt="2026-10-16T23:45:34.573" v="6"/>
        <pc:sldMkLst>
          <pc:docMk/>
          <pc:sldMk cId="402655990" sldId="302"/>
        </pc:sldMkLst>
        <pc:graphicFrameChg chg="mod">
          <ac:chgData name="Hans Eckman" userId="9441df79c9633b59" providerId="Windows Live" clId="Web-{38F4C1CC-B8B1-0733-50AE-80E02C754552}" dt="2026-10-16T23:45:34.573" v="6"/>
          <ac:graphicFrameMkLst>
            <pc:docMk/>
            <pc:sldMk cId="402655990" sldId="302"/>
            <ac:graphicFrameMk id="9" creationId="{05BA8F3B-9F11-4260-9E10-FC5862EF652D}"/>
          </ac:graphicFrameMkLst>
        </pc:graphicFrameChg>
      </pc:sldChg>
      <pc:sldChg chg="modNotes">
        <pc:chgData name="Hans Eckman" userId="9441df79c9633b59" providerId="Windows Live" clId="Web-{38F4C1CC-B8B1-0733-50AE-80E02C754552}" dt="2026-10-16T23:23:43.099" v="3"/>
        <pc:sldMkLst>
          <pc:docMk/>
          <pc:sldMk cId="69821035" sldId="303"/>
        </pc:sldMkLst>
      </pc:sldChg>
      <pc:sldChg chg="del">
        <pc:chgData name="Hans Eckman" userId="9441df79c9633b59" providerId="Windows Live" clId="Web-{38F4C1CC-B8B1-0733-50AE-80E02C754552}" dt="2026-10-16T23:19:30.160" v="0"/>
        <pc:sldMkLst>
          <pc:docMk/>
          <pc:sldMk cId="1824962358" sldId="313"/>
        </pc:sldMkLst>
      </pc:sldChg>
      <pc:sldChg chg="modNotes">
        <pc:chgData name="Hans Eckman" userId="9441df79c9633b59" providerId="Windows Live" clId="Web-{38F4C1CC-B8B1-0733-50AE-80E02C754552}" dt="2026-10-16T23:23:43.099" v="3"/>
        <pc:sldMkLst>
          <pc:docMk/>
          <pc:sldMk cId="1289888919" sldId="2145707630"/>
        </pc:sldMkLst>
      </pc:sldChg>
      <pc:sldChg chg="modNotes">
        <pc:chgData name="Hans Eckman" userId="9441df79c9633b59" providerId="Windows Live" clId="Web-{38F4C1CC-B8B1-0733-50AE-80E02C754552}" dt="2026-10-16T23:23:43.099" v="3"/>
        <pc:sldMkLst>
          <pc:docMk/>
          <pc:sldMk cId="3686251591" sldId="2145707631"/>
        </pc:sldMkLst>
      </pc:sldChg>
      <pc:sldChg chg="modNotes">
        <pc:chgData name="Hans Eckman" userId="9441df79c9633b59" providerId="Windows Live" clId="Web-{38F4C1CC-B8B1-0733-50AE-80E02C754552}" dt="2026-10-16T23:23:43.099" v="3"/>
        <pc:sldMkLst>
          <pc:docMk/>
          <pc:sldMk cId="3859816297" sldId="2145707632"/>
        </pc:sldMkLst>
      </pc:sldChg>
      <pc:sldChg chg="modNotes">
        <pc:chgData name="Hans Eckman" userId="9441df79c9633b59" providerId="Windows Live" clId="Web-{38F4C1CC-B8B1-0733-50AE-80E02C754552}" dt="2026-10-16T23:23:43.099" v="3"/>
        <pc:sldMkLst>
          <pc:docMk/>
          <pc:sldMk cId="3033693681" sldId="2145707633"/>
        </pc:sldMkLst>
      </pc:sldChg>
      <pc:sldChg chg="modNotes">
        <pc:chgData name="Hans Eckman" userId="9441df79c9633b59" providerId="Windows Live" clId="Web-{38F4C1CC-B8B1-0733-50AE-80E02C754552}" dt="2026-10-16T23:23:43.099" v="3"/>
        <pc:sldMkLst>
          <pc:docMk/>
          <pc:sldMk cId="0" sldId="2145707643"/>
        </pc:sldMkLst>
      </pc:sldChg>
      <pc:sldChg chg="modSp add modNotes">
        <pc:chgData name="Hans Eckman" userId="9441df79c9633b59" providerId="Windows Live" clId="Web-{38F4C1CC-B8B1-0733-50AE-80E02C754552}" dt="2026-10-16T23:23:43.099" v="3"/>
        <pc:sldMkLst>
          <pc:docMk/>
          <pc:sldMk cId="0" sldId="2145707644"/>
        </pc:sldMkLst>
        <pc:spChg chg="mod">
          <ac:chgData name="Hans Eckman" userId="9441df79c9633b59" providerId="Windows Live" clId="Web-{38F4C1CC-B8B1-0733-50AE-80E02C754552}" dt="2026-10-16T23:23:19.364" v="2"/>
          <ac:spMkLst>
            <pc:docMk/>
            <pc:sldMk cId="0" sldId="2145707644"/>
            <ac:spMk id="8" creationId="{00000000-0000-0000-0000-000000000000}"/>
          </ac:spMkLst>
        </pc:spChg>
        <pc:spChg chg="mod">
          <ac:chgData name="Hans Eckman" userId="9441df79c9633b59" providerId="Windows Live" clId="Web-{38F4C1CC-B8B1-0733-50AE-80E02C754552}" dt="2026-10-16T23:23:19.364" v="2"/>
          <ac:spMkLst>
            <pc:docMk/>
            <pc:sldMk cId="0" sldId="2145707644"/>
            <ac:spMk id="12" creationId="{00000000-0000-0000-0000-000000000000}"/>
          </ac:spMkLst>
        </pc:spChg>
      </pc:sldChg>
      <pc:sldChg chg="modSp add">
        <pc:chgData name="Hans Eckman" userId="9441df79c9633b59" providerId="Windows Live" clId="Web-{38F4C1CC-B8B1-0733-50AE-80E02C754552}" dt="2026-10-16T23:45:34.573" v="6"/>
        <pc:sldMkLst>
          <pc:docMk/>
          <pc:sldMk cId="0" sldId="2145707646"/>
        </pc:sldMkLst>
        <pc:spChg chg="mod">
          <ac:chgData name="Hans Eckman" userId="9441df79c9633b59" providerId="Windows Live" clId="Web-{38F4C1CC-B8B1-0733-50AE-80E02C754552}" dt="2026-10-16T23:45:34.573" v="6"/>
          <ac:spMkLst>
            <pc:docMk/>
            <pc:sldMk cId="0" sldId="2145707646"/>
            <ac:spMk id="2" creationId="{00C66849-7A13-45B6-9504-F68F10B27EB5}"/>
          </ac:spMkLst>
        </pc:spChg>
        <pc:spChg chg="mod">
          <ac:chgData name="Hans Eckman" userId="9441df79c9633b59" providerId="Windows Live" clId="Web-{38F4C1CC-B8B1-0733-50AE-80E02C754552}" dt="2026-10-16T23:45:34.573" v="6"/>
          <ac:spMkLst>
            <pc:docMk/>
            <pc:sldMk cId="0" sldId="2145707646"/>
            <ac:spMk id="18" creationId="{00000000-0000-0000-0000-000000000000}"/>
          </ac:spMkLst>
        </pc:spChg>
      </pc:sldChg>
    </pc:docChg>
  </pc:docChgLst>
  <pc:docChgLst>
    <pc:chgData name="Hans Eckman" userId="9441df79c9633b59" providerId="Windows Live" clId="Web-{00000000-0000-0000-0000-000000000000}"/>
    <pc:docChg chg="addSld delSld modSld modSection modNotesMaster">
      <pc:chgData name="Hans Eckman" userId="9441df79c9633b59" providerId="Windows Live" clId="Web-{00000000-0000-0000-0000-000000000000}" dt="2026-10-16T22:59:57.303" v="60"/>
      <pc:docMkLst>
        <pc:docMk/>
      </pc:docMkLst>
      <pc:sldChg chg="add del">
        <pc:chgData name="Hans Eckman" userId="9441df79c9633b59" providerId="Windows Live" clId="Web-{00000000-0000-0000-0000-000000000000}" dt="2026-10-16T22:54:00.539" v="3"/>
        <pc:sldMkLst>
          <pc:docMk/>
          <pc:sldMk cId="708703619" sldId="259"/>
        </pc:sldMkLst>
      </pc:sldChg>
      <pc:sldChg chg="modSp">
        <pc:chgData name="Hans Eckman" userId="9441df79c9633b59" providerId="Windows Live" clId="Web-{00000000-0000-0000-0000-000000000000}" dt="2026-10-16T22:54:00.539" v="3"/>
        <pc:sldMkLst>
          <pc:docMk/>
          <pc:sldMk cId="402655990" sldId="302"/>
        </pc:sldMkLst>
        <pc:graphicFrameChg chg="mod">
          <ac:chgData name="Hans Eckman" userId="9441df79c9633b59" providerId="Windows Live" clId="Web-{00000000-0000-0000-0000-000000000000}" dt="2026-10-16T22:54:00.539" v="3"/>
          <ac:graphicFrameMkLst>
            <pc:docMk/>
            <pc:sldMk cId="402655990" sldId="302"/>
            <ac:graphicFrameMk id="9" creationId="{05BA8F3B-9F11-4260-9E10-FC5862EF652D}"/>
          </ac:graphicFrameMkLst>
        </pc:graphicFrameChg>
      </pc:sldChg>
      <pc:sldChg chg="modSp">
        <pc:chgData name="Hans Eckman" userId="9441df79c9633b59" providerId="Windows Live" clId="Web-{00000000-0000-0000-0000-000000000000}" dt="2026-10-16T22:53:39.196" v="1"/>
        <pc:sldMkLst>
          <pc:docMk/>
          <pc:sldMk cId="1289888919" sldId="2145707630"/>
        </pc:sldMkLst>
        <pc:grpChg chg="mod">
          <ac:chgData name="Hans Eckman" userId="9441df79c9633b59" providerId="Windows Live" clId="Web-{00000000-0000-0000-0000-000000000000}" dt="2026-10-16T22:53:39.196" v="1"/>
          <ac:grpSpMkLst>
            <pc:docMk/>
            <pc:sldMk cId="1289888919" sldId="2145707630"/>
            <ac:grpSpMk id="10" creationId="{C2BC8D46-41BE-A856-4196-96845348DEEE}"/>
          </ac:grpSpMkLst>
        </pc:grpChg>
      </pc:sldChg>
      <pc:sldChg chg="addSp delSp modSp">
        <pc:chgData name="Hans Eckman" userId="9441df79c9633b59" providerId="Windows Live" clId="Web-{00000000-0000-0000-0000-000000000000}" dt="2026-10-16T22:53:39.196" v="1"/>
        <pc:sldMkLst>
          <pc:docMk/>
          <pc:sldMk cId="3859816297" sldId="2145707632"/>
        </pc:sldMkLst>
        <pc:spChg chg="mod replId">
          <ac:chgData name="Hans Eckman" userId="9441df79c9633b59" providerId="Windows Live" clId="Web-{00000000-0000-0000-0000-000000000000}" dt="2026-10-16T22:53:39.180" v="0"/>
          <ac:spMkLst>
            <pc:docMk/>
            <pc:sldMk cId="3859816297" sldId="2145707632"/>
            <ac:spMk id="8" creationId="{49F02D5F-2C07-2E41-9153-4DA8850271C2}"/>
          </ac:spMkLst>
        </pc:spChg>
        <pc:spChg chg="mod replId">
          <ac:chgData name="Hans Eckman" userId="9441df79c9633b59" providerId="Windows Live" clId="Web-{00000000-0000-0000-0000-000000000000}" dt="2026-10-16T22:53:39.180" v="0"/>
          <ac:spMkLst>
            <pc:docMk/>
            <pc:sldMk cId="3859816297" sldId="2145707632"/>
            <ac:spMk id="9" creationId="{18AEEF48-3334-F70F-0AC1-0BD6C2A32EDA}"/>
          </ac:spMkLst>
        </pc:spChg>
        <pc:spChg chg="mod replId">
          <ac:chgData name="Hans Eckman" userId="9441df79c9633b59" providerId="Windows Live" clId="Web-{00000000-0000-0000-0000-000000000000}" dt="2026-10-16T22:53:39.180" v="0"/>
          <ac:spMkLst>
            <pc:docMk/>
            <pc:sldMk cId="3859816297" sldId="2145707632"/>
            <ac:spMk id="12" creationId="{87279344-51EF-6BD9-D498-F381D0EEB2FF}"/>
          </ac:spMkLst>
        </pc:spChg>
        <pc:spChg chg="mod replId">
          <ac:chgData name="Hans Eckman" userId="9441df79c9633b59" providerId="Windows Live" clId="Web-{00000000-0000-0000-0000-000000000000}" dt="2026-10-16T22:53:39.180" v="0"/>
          <ac:spMkLst>
            <pc:docMk/>
            <pc:sldMk cId="3859816297" sldId="2145707632"/>
            <ac:spMk id="36" creationId="{8EF62D0F-4F02-8751-F64B-795CBC571E56}"/>
          </ac:spMkLst>
        </pc:spChg>
        <pc:spChg chg="mod replId">
          <ac:chgData name="Hans Eckman" userId="9441df79c9633b59" providerId="Windows Live" clId="Web-{00000000-0000-0000-0000-000000000000}" dt="2026-10-16T22:53:39.180" v="0"/>
          <ac:spMkLst>
            <pc:docMk/>
            <pc:sldMk cId="3859816297" sldId="2145707632"/>
            <ac:spMk id="37" creationId="{0AB24751-9ACF-D107-6119-6C71329FBBC3}"/>
          </ac:spMkLst>
        </pc:spChg>
        <pc:spChg chg="mod replId">
          <ac:chgData name="Hans Eckman" userId="9441df79c9633b59" providerId="Windows Live" clId="Web-{00000000-0000-0000-0000-000000000000}" dt="2026-10-16T22:53:39.180" v="0"/>
          <ac:spMkLst>
            <pc:docMk/>
            <pc:sldMk cId="3859816297" sldId="2145707632"/>
            <ac:spMk id="39" creationId="{3872BFBC-9435-17D1-38B6-8B137F799159}"/>
          </ac:spMkLst>
        </pc:spChg>
        <pc:spChg chg="mod replId">
          <ac:chgData name="Hans Eckman" userId="9441df79c9633b59" providerId="Windows Live" clId="Web-{00000000-0000-0000-0000-000000000000}" dt="2026-10-16T22:53:39.180" v="0"/>
          <ac:spMkLst>
            <pc:docMk/>
            <pc:sldMk cId="3859816297" sldId="2145707632"/>
            <ac:spMk id="40" creationId="{93EDC4E4-3395-F7A1-535B-10D73DDBF2E2}"/>
          </ac:spMkLst>
        </pc:spChg>
        <pc:spChg chg="mod replId">
          <ac:chgData name="Hans Eckman" userId="9441df79c9633b59" providerId="Windows Live" clId="Web-{00000000-0000-0000-0000-000000000000}" dt="2026-10-16T22:53:39.180" v="0"/>
          <ac:spMkLst>
            <pc:docMk/>
            <pc:sldMk cId="3859816297" sldId="2145707632"/>
            <ac:spMk id="45" creationId="{940C85EC-CB29-0FE6-923C-697A03BD2D33}"/>
          </ac:spMkLst>
        </pc:spChg>
        <pc:spChg chg="mod replId">
          <ac:chgData name="Hans Eckman" userId="9441df79c9633b59" providerId="Windows Live" clId="Web-{00000000-0000-0000-0000-000000000000}" dt="2026-10-16T22:53:39.180" v="0"/>
          <ac:spMkLst>
            <pc:docMk/>
            <pc:sldMk cId="3859816297" sldId="2145707632"/>
            <ac:spMk id="50" creationId="{BC61E7FC-6E09-C85E-DFD9-B311029711A8}"/>
          </ac:spMkLst>
        </pc:spChg>
        <pc:spChg chg="mod replId">
          <ac:chgData name="Hans Eckman" userId="9441df79c9633b59" providerId="Windows Live" clId="Web-{00000000-0000-0000-0000-000000000000}" dt="2026-10-16T22:53:39.180" v="0"/>
          <ac:spMkLst>
            <pc:docMk/>
            <pc:sldMk cId="3859816297" sldId="2145707632"/>
            <ac:spMk id="51" creationId="{CD466C6C-54C8-933C-82CC-C4883F4240FC}"/>
          </ac:spMkLst>
        </pc:spChg>
        <pc:grpChg chg="del">
          <ac:chgData name="Hans Eckman" userId="9441df79c9633b59" providerId="Windows Live" clId="Web-{00000000-0000-0000-0000-000000000000}" dt="2026-10-16T22:53:39.196" v="1"/>
          <ac:grpSpMkLst>
            <pc:docMk/>
            <pc:sldMk cId="3859816297" sldId="2145707632"/>
            <ac:grpSpMk id="4" creationId="{E191DBFB-2679-6FB1-68F8-19C7D69D8568}"/>
          </ac:grpSpMkLst>
        </pc:grpChg>
        <pc:grpChg chg="add">
          <ac:chgData name="Hans Eckman" userId="9441df79c9633b59" providerId="Windows Live" clId="Web-{00000000-0000-0000-0000-000000000000}" dt="2026-10-16T22:53:39.196" v="1"/>
          <ac:grpSpMkLst>
            <pc:docMk/>
            <pc:sldMk cId="3859816297" sldId="2145707632"/>
            <ac:grpSpMk id="6" creationId="{E191DBFB-2679-6FB1-68F8-19C7D69D8568}"/>
          </ac:grpSpMkLst>
        </pc:grpChg>
      </pc:sldChg>
      <pc:sldChg chg="del">
        <pc:chgData name="Hans Eckman" userId="9441df79c9633b59" providerId="Windows Live" clId="Web-{00000000-0000-0000-0000-000000000000}" dt="2026-10-16T22:59:57.303" v="60"/>
        <pc:sldMkLst>
          <pc:docMk/>
          <pc:sldMk cId="93791712" sldId="2145707642"/>
        </pc:sldMkLst>
      </pc:sldChg>
      <pc:sldChg chg="modSp add">
        <pc:chgData name="Hans Eckman" userId="9441df79c9633b59" providerId="Windows Live" clId="Web-{00000000-0000-0000-0000-000000000000}" dt="2026-10-16T22:56:49.945" v="59" actId="20577"/>
        <pc:sldMkLst>
          <pc:docMk/>
          <pc:sldMk cId="0" sldId="2145707643"/>
        </pc:sldMkLst>
        <pc:spChg chg="mod">
          <ac:chgData name="Hans Eckman" userId="9441df79c9633b59" providerId="Windows Live" clId="Web-{00000000-0000-0000-0000-000000000000}" dt="2026-10-16T22:56:49.945" v="59" actId="20577"/>
          <ac:spMkLst>
            <pc:docMk/>
            <pc:sldMk cId="0" sldId="2145707643"/>
            <ac:spMk id="17" creationId="{00000000-0000-0000-0000-000000000000}"/>
          </ac:spMkLst>
        </pc:spChg>
      </pc:sldChg>
    </pc:docChg>
  </pc:docChgLst>
</pc:chgInfo>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view3D>
    <c:floor>
      <c:thickness val="0"/>
    </c:floor>
    <c:sideWall>
      <c:thickness val="0"/>
    </c:sideWall>
    <c:backWall>
      <c:thickness val="0"/>
    </c:backWall>
    <c:plotArea>
      <c:layout/>
      <c:pie3DChart>
        <c:varyColors val="1"/>
        <c:ser>
          <c:idx val="0"/>
          <c:order val="0"/>
          <c:tx>
            <c:strRef>
              <c:f>Sheet1!$B$1</c:f>
              <c:strCache>
                <c:ptCount val="1"/>
                <c:pt idx="0">
                  <c:v>Employed Fulltime</c:v>
                </c:pt>
              </c:strCache>
            </c:strRef>
          </c:tx>
          <c:dPt>
            <c:idx val="0"/>
            <c:bubble3D val="0"/>
            <c:extLst>
              <c:ext xmlns:c16="http://schemas.microsoft.com/office/drawing/2014/chart" uri="{C3380CC4-5D6E-409C-BE32-E72D297353CC}">
                <c16:uniqueId val="{00000000-F1A3-43F6-A972-7E2ED353C984}"/>
              </c:ext>
            </c:extLst>
          </c:dPt>
          <c:dPt>
            <c:idx val="1"/>
            <c:bubble3D val="0"/>
            <c:extLst>
              <c:ext xmlns:c16="http://schemas.microsoft.com/office/drawing/2014/chart" uri="{C3380CC4-5D6E-409C-BE32-E72D297353CC}">
                <c16:uniqueId val="{00000001-F1A3-43F6-A972-7E2ED353C984}"/>
              </c:ext>
            </c:extLst>
          </c:dPt>
          <c:dPt>
            <c:idx val="2"/>
            <c:bubble3D val="0"/>
            <c:extLst>
              <c:ext xmlns:c16="http://schemas.microsoft.com/office/drawing/2014/chart" uri="{C3380CC4-5D6E-409C-BE32-E72D297353CC}">
                <c16:uniqueId val="{00000002-F1A3-43F6-A972-7E2ED353C984}"/>
              </c:ext>
            </c:extLst>
          </c:dPt>
          <c:dPt>
            <c:idx val="3"/>
            <c:bubble3D val="0"/>
            <c:extLst>
              <c:ext xmlns:c16="http://schemas.microsoft.com/office/drawing/2014/chart" uri="{C3380CC4-5D6E-409C-BE32-E72D297353CC}">
                <c16:uniqueId val="{00000003-F1A3-43F6-A972-7E2ED353C984}"/>
              </c:ext>
            </c:extLst>
          </c:dPt>
          <c:dPt>
            <c:idx val="4"/>
            <c:bubble3D val="0"/>
            <c:extLst>
              <c:ext xmlns:c16="http://schemas.microsoft.com/office/drawing/2014/chart" uri="{C3380CC4-5D6E-409C-BE32-E72D297353CC}">
                <c16:uniqueId val="{00000004-F1A3-43F6-A972-7E2ED353C984}"/>
              </c:ext>
            </c:extLst>
          </c:dPt>
          <c:dPt>
            <c:idx val="5"/>
            <c:bubble3D val="0"/>
            <c:extLst>
              <c:ext xmlns:c16="http://schemas.microsoft.com/office/drawing/2014/chart" uri="{C3380CC4-5D6E-409C-BE32-E72D297353CC}">
                <c16:uniqueId val="{00000005-F1A3-43F6-A972-7E2ED353C984}"/>
              </c:ext>
            </c:extLst>
          </c:dPt>
          <c:dPt>
            <c:idx val="6"/>
            <c:bubble3D val="0"/>
            <c:extLst>
              <c:ext xmlns:c16="http://schemas.microsoft.com/office/drawing/2014/chart" uri="{C3380CC4-5D6E-409C-BE32-E72D297353CC}">
                <c16:uniqueId val="{00000006-F1A3-43F6-A972-7E2ED353C984}"/>
              </c:ext>
            </c:extLst>
          </c:dPt>
          <c:dLbls>
            <c:spPr>
              <a:noFill/>
              <a:ln>
                <a:noFill/>
              </a:ln>
              <a:effectLst/>
            </c:spPr>
            <c:showLegendKey val="0"/>
            <c:showVal val="1"/>
            <c:showCatName val="1"/>
            <c:showSerName val="0"/>
            <c:showPercent val="0"/>
            <c:showBubbleSize val="0"/>
            <c:showLeaderLines val="1"/>
            <c:leaderLines>
              <c:spPr>
                <a:ln w="28575"/>
              </c:spPr>
            </c:leaderLines>
            <c:extLst>
              <c:ext xmlns:c15="http://schemas.microsoft.com/office/drawing/2012/chart" uri="{CE6537A1-D6FC-4f65-9D91-7224C49458BB}"/>
            </c:extLst>
          </c:dLbls>
          <c:cat>
            <c:strRef>
              <c:f>Sheet1!$A$2:$A$7</c:f>
              <c:strCache>
                <c:ptCount val="6"/>
                <c:pt idx="0">
                  <c:v>Sleep and Personal Care</c:v>
                </c:pt>
                <c:pt idx="1">
                  <c:v>Work</c:v>
                </c:pt>
                <c:pt idx="2">
                  <c:v>Leisure and Recreation</c:v>
                </c:pt>
                <c:pt idx="3">
                  <c:v>Shopping, Care, &amp; Misc.</c:v>
                </c:pt>
                <c:pt idx="4">
                  <c:v>Household Activities</c:v>
                </c:pt>
                <c:pt idx="5">
                  <c:v>Eating and Drinking</c:v>
                </c:pt>
              </c:strCache>
            </c:strRef>
          </c:cat>
          <c:val>
            <c:numRef>
              <c:f>Sheet1!$B$2:$B$7</c:f>
              <c:numCache>
                <c:formatCode>0%</c:formatCode>
                <c:ptCount val="6"/>
                <c:pt idx="0">
                  <c:v>0.36699999999999999</c:v>
                </c:pt>
                <c:pt idx="1">
                  <c:v>0.24099999999999999</c:v>
                </c:pt>
                <c:pt idx="2">
                  <c:v>0.16700000000000001</c:v>
                </c:pt>
                <c:pt idx="3">
                  <c:v>0.1</c:v>
                </c:pt>
                <c:pt idx="4">
                  <c:v>7.4999999999999997E-2</c:v>
                </c:pt>
                <c:pt idx="5">
                  <c:v>0.05</c:v>
                </c:pt>
              </c:numCache>
            </c:numRef>
          </c:val>
          <c:extLst>
            <c:ext xmlns:c16="http://schemas.microsoft.com/office/drawing/2014/chart" uri="{C3380CC4-5D6E-409C-BE32-E72D297353CC}">
              <c16:uniqueId val="{00000007-F1A3-43F6-A972-7E2ED353C984}"/>
            </c:ext>
          </c:extLst>
        </c:ser>
        <c:dLbls>
          <c:showLegendKey val="0"/>
          <c:showVal val="1"/>
          <c:showCatName val="0"/>
          <c:showSerName val="0"/>
          <c:showPercent val="0"/>
          <c:showBubbleSize val="0"/>
          <c:showLeaderLines val="1"/>
        </c:dLbls>
      </c:pie3DChart>
    </c:plotArea>
    <c:plotVisOnly val="1"/>
    <c:dispBlanksAs val="gap"/>
    <c:showDLblsOverMax val="0"/>
    <c:extLst>
      <c:ext xmlns:c16r3="http://schemas.microsoft.com/office/drawing/2017/03/chart" uri="{56B9EC1D-385E-4148-901F-78D8002777C0}">
        <c16r3:dataDisplayOptions16>
          <c16r3:dispNaAsBlank val="1"/>
        </c16r3:dataDisplayOptions16>
      </c:ext>
    </c:extLst>
  </c:chart>
  <c:txPr>
    <a:bodyPr/>
    <a:lstStyle/>
    <a:p>
      <a:pPr>
        <a:defRPr sz="180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accent2"/>
                </a:solidFill>
                <a:latin typeface="+mn-lt"/>
                <a:ea typeface="+mn-ea"/>
                <a:cs typeface="+mn-cs"/>
              </a:defRPr>
            </a:pPr>
            <a:r>
              <a:rPr lang="en-CA">
                <a:solidFill>
                  <a:schemeClr val="accent2"/>
                </a:solidFill>
              </a:rPr>
              <a:t>Demand Always Exceeds Capacity!</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accent2"/>
              </a:solidFill>
              <a:latin typeface="+mn-lt"/>
              <a:ea typeface="+mn-ea"/>
              <a:cs typeface="+mn-cs"/>
            </a:defRPr>
          </a:pPr>
          <a:endParaRPr lang="en-US"/>
        </a:p>
      </c:txPr>
    </c:title>
    <c:autoTitleDeleted val="0"/>
    <c:plotArea>
      <c:layout/>
      <c:lineChart>
        <c:grouping val="standard"/>
        <c:varyColors val="0"/>
        <c:ser>
          <c:idx val="0"/>
          <c:order val="0"/>
          <c:tx>
            <c:strRef>
              <c:f>Sheet1!$B$1</c:f>
              <c:strCache>
                <c:ptCount val="1"/>
                <c:pt idx="0">
                  <c:v>Capacity</c:v>
                </c:pt>
              </c:strCache>
            </c:strRef>
          </c:tx>
          <c:spPr>
            <a:ln w="28575" cap="rnd">
              <a:solidFill>
                <a:schemeClr val="accent1"/>
              </a:solidFill>
              <a:round/>
            </a:ln>
            <a:effectLst/>
          </c:spPr>
          <c:marker>
            <c:symbol val="none"/>
          </c:marker>
          <c:cat>
            <c:strRef>
              <c:f>Sheet1!$A$2:$A$9</c:f>
              <c:strCache>
                <c:ptCount val="8"/>
                <c:pt idx="0">
                  <c:v>Week 1</c:v>
                </c:pt>
                <c:pt idx="1">
                  <c:v>Week 2</c:v>
                </c:pt>
                <c:pt idx="2">
                  <c:v>Week 3</c:v>
                </c:pt>
                <c:pt idx="3">
                  <c:v>Week 4</c:v>
                </c:pt>
                <c:pt idx="4">
                  <c:v>Week 5</c:v>
                </c:pt>
                <c:pt idx="5">
                  <c:v>Week 6</c:v>
                </c:pt>
                <c:pt idx="6">
                  <c:v>Week 7</c:v>
                </c:pt>
                <c:pt idx="7">
                  <c:v>Week 8</c:v>
                </c:pt>
              </c:strCache>
            </c:strRef>
          </c:cat>
          <c:val>
            <c:numRef>
              <c:f>Sheet1!$B$2:$B$9</c:f>
              <c:numCache>
                <c:formatCode>General</c:formatCode>
                <c:ptCount val="8"/>
                <c:pt idx="0">
                  <c:v>400</c:v>
                </c:pt>
                <c:pt idx="1">
                  <c:v>400</c:v>
                </c:pt>
                <c:pt idx="2">
                  <c:v>400</c:v>
                </c:pt>
                <c:pt idx="3">
                  <c:v>400</c:v>
                </c:pt>
                <c:pt idx="4">
                  <c:v>400</c:v>
                </c:pt>
                <c:pt idx="5">
                  <c:v>400</c:v>
                </c:pt>
                <c:pt idx="6">
                  <c:v>400</c:v>
                </c:pt>
                <c:pt idx="7">
                  <c:v>400</c:v>
                </c:pt>
              </c:numCache>
            </c:numRef>
          </c:val>
          <c:smooth val="0"/>
          <c:extLst>
            <c:ext xmlns:c16="http://schemas.microsoft.com/office/drawing/2014/chart" uri="{C3380CC4-5D6E-409C-BE32-E72D297353CC}">
              <c16:uniqueId val="{00000000-2B7A-479A-B965-840F29BDD3D6}"/>
            </c:ext>
          </c:extLst>
        </c:ser>
        <c:ser>
          <c:idx val="1"/>
          <c:order val="1"/>
          <c:tx>
            <c:strRef>
              <c:f>Sheet1!$C$1</c:f>
              <c:strCache>
                <c:ptCount val="1"/>
                <c:pt idx="0">
                  <c:v>Backlog</c:v>
                </c:pt>
              </c:strCache>
            </c:strRef>
          </c:tx>
          <c:spPr>
            <a:ln w="57150" cap="rnd">
              <a:solidFill>
                <a:schemeClr val="accent2"/>
              </a:solidFill>
              <a:prstDash val="solid"/>
              <a:round/>
            </a:ln>
            <a:effectLst/>
          </c:spPr>
          <c:marker>
            <c:symbol val="none"/>
          </c:marker>
          <c:cat>
            <c:strRef>
              <c:f>Sheet1!$A$2:$A$9</c:f>
              <c:strCache>
                <c:ptCount val="8"/>
                <c:pt idx="0">
                  <c:v>Week 1</c:v>
                </c:pt>
                <c:pt idx="1">
                  <c:v>Week 2</c:v>
                </c:pt>
                <c:pt idx="2">
                  <c:v>Week 3</c:v>
                </c:pt>
                <c:pt idx="3">
                  <c:v>Week 4</c:v>
                </c:pt>
                <c:pt idx="4">
                  <c:v>Week 5</c:v>
                </c:pt>
                <c:pt idx="5">
                  <c:v>Week 6</c:v>
                </c:pt>
                <c:pt idx="6">
                  <c:v>Week 7</c:v>
                </c:pt>
                <c:pt idx="7">
                  <c:v>Week 8</c:v>
                </c:pt>
              </c:strCache>
            </c:strRef>
          </c:cat>
          <c:val>
            <c:numRef>
              <c:f>Sheet1!$C$2:$C$9</c:f>
              <c:numCache>
                <c:formatCode>General</c:formatCode>
                <c:ptCount val="8"/>
                <c:pt idx="0">
                  <c:v>1000</c:v>
                </c:pt>
                <c:pt idx="1">
                  <c:v>1020</c:v>
                </c:pt>
                <c:pt idx="2">
                  <c:v>1040</c:v>
                </c:pt>
                <c:pt idx="3">
                  <c:v>1060</c:v>
                </c:pt>
                <c:pt idx="4">
                  <c:v>1080</c:v>
                </c:pt>
                <c:pt idx="5">
                  <c:v>1100</c:v>
                </c:pt>
                <c:pt idx="6">
                  <c:v>1120</c:v>
                </c:pt>
                <c:pt idx="7">
                  <c:v>1140</c:v>
                </c:pt>
              </c:numCache>
            </c:numRef>
          </c:val>
          <c:smooth val="0"/>
          <c:extLst>
            <c:ext xmlns:c16="http://schemas.microsoft.com/office/drawing/2014/chart" uri="{C3380CC4-5D6E-409C-BE32-E72D297353CC}">
              <c16:uniqueId val="{00000001-2B7A-479A-B965-840F29BDD3D6}"/>
            </c:ext>
          </c:extLst>
        </c:ser>
        <c:dLbls>
          <c:showLegendKey val="0"/>
          <c:showVal val="0"/>
          <c:showCatName val="0"/>
          <c:showSerName val="0"/>
          <c:showPercent val="0"/>
          <c:showBubbleSize val="0"/>
        </c:dLbls>
        <c:dropLines>
          <c:spPr>
            <a:ln w="9525" cap="flat" cmpd="sng" algn="ctr">
              <a:solidFill>
                <a:schemeClr val="tx1">
                  <a:lumMod val="35000"/>
                  <a:lumOff val="65000"/>
                </a:schemeClr>
              </a:solidFill>
              <a:round/>
            </a:ln>
            <a:effectLst/>
          </c:spPr>
        </c:dropLines>
        <c:smooth val="0"/>
        <c:axId val="2050506992"/>
        <c:axId val="2050521968"/>
      </c:lineChart>
      <c:catAx>
        <c:axId val="2050506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crossAx val="2050521968"/>
        <c:crosses val="autoZero"/>
        <c:auto val="1"/>
        <c:lblAlgn val="ctr"/>
        <c:lblOffset val="100"/>
        <c:noMultiLvlLbl val="0"/>
      </c:catAx>
      <c:valAx>
        <c:axId val="20505219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050506992"/>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5D11226-EBA4-4B45-8427-C0346286A29B}" type="doc">
      <dgm:prSet loTypeId="urn:microsoft.com/office/officeart/2005/8/layout/funnel1" loCatId="relationship" qsTypeId="urn:microsoft.com/office/officeart/2005/8/quickstyle/simple5" qsCatId="simple" csTypeId="urn:microsoft.com/office/officeart/2005/8/colors/accent6_2" csCatId="accent6" phldr="1"/>
      <dgm:spPr/>
      <dgm:t>
        <a:bodyPr/>
        <a:lstStyle/>
        <a:p>
          <a:endParaRPr lang="en-CA"/>
        </a:p>
      </dgm:t>
    </dgm:pt>
    <dgm:pt modelId="{DBB836C8-57C0-4E3C-B6CC-2CCC3957BF7F}">
      <dgm:prSet phldrT="[Text]"/>
      <dgm:spPr/>
      <dgm:t>
        <a:bodyPr/>
        <a:lstStyle/>
        <a:p>
          <a:r>
            <a:rPr lang="en-US"/>
            <a:t>Requests</a:t>
          </a:r>
          <a:endParaRPr lang="en-CA"/>
        </a:p>
      </dgm:t>
    </dgm:pt>
    <dgm:pt modelId="{7D741127-F39F-4523-A04B-5EF4D9FDC81B}" type="parTrans" cxnId="{A64F1DB5-3DA0-4197-8BF8-675CB891C5EA}">
      <dgm:prSet/>
      <dgm:spPr/>
      <dgm:t>
        <a:bodyPr/>
        <a:lstStyle/>
        <a:p>
          <a:endParaRPr lang="en-CA"/>
        </a:p>
      </dgm:t>
    </dgm:pt>
    <dgm:pt modelId="{BF567BAB-44D2-48BB-BE5B-AD1A5E65B7E5}" type="sibTrans" cxnId="{A64F1DB5-3DA0-4197-8BF8-675CB891C5EA}">
      <dgm:prSet/>
      <dgm:spPr/>
      <dgm:t>
        <a:bodyPr/>
        <a:lstStyle/>
        <a:p>
          <a:endParaRPr lang="en-CA"/>
        </a:p>
      </dgm:t>
    </dgm:pt>
    <dgm:pt modelId="{94B0FC98-5A56-4178-A431-ACD5835671E8}">
      <dgm:prSet phldrT="[Text]"/>
      <dgm:spPr/>
      <dgm:t>
        <a:bodyPr/>
        <a:lstStyle/>
        <a:p>
          <a:r>
            <a:rPr lang="en-US"/>
            <a:t>Changes</a:t>
          </a:r>
          <a:endParaRPr lang="en-CA"/>
        </a:p>
      </dgm:t>
    </dgm:pt>
    <dgm:pt modelId="{12F146F8-C0DF-4E4F-A87B-4FD2E39215CB}" type="parTrans" cxnId="{E01B8AA1-CC86-4951-B74C-4DDADD5F6ACC}">
      <dgm:prSet/>
      <dgm:spPr/>
      <dgm:t>
        <a:bodyPr/>
        <a:lstStyle/>
        <a:p>
          <a:endParaRPr lang="en-CA"/>
        </a:p>
      </dgm:t>
    </dgm:pt>
    <dgm:pt modelId="{A3F8A5B0-57A5-480A-A86C-72617759B6D4}" type="sibTrans" cxnId="{E01B8AA1-CC86-4951-B74C-4DDADD5F6ACC}">
      <dgm:prSet/>
      <dgm:spPr/>
      <dgm:t>
        <a:bodyPr/>
        <a:lstStyle/>
        <a:p>
          <a:endParaRPr lang="en-CA"/>
        </a:p>
      </dgm:t>
    </dgm:pt>
    <dgm:pt modelId="{7BA45E48-B902-4516-B947-3BC3CDEC1F71}">
      <dgm:prSet phldrT="[Text]"/>
      <dgm:spPr/>
      <dgm:t>
        <a:bodyPr/>
        <a:lstStyle/>
        <a:p>
          <a:r>
            <a:rPr lang="en-US"/>
            <a:t>Defects</a:t>
          </a:r>
          <a:endParaRPr lang="en-CA"/>
        </a:p>
      </dgm:t>
    </dgm:pt>
    <dgm:pt modelId="{0A843C16-AC6B-4B1D-B7B3-414B6B2A9F27}" type="parTrans" cxnId="{1A6F83D4-9139-49F7-A509-130746FE8F0C}">
      <dgm:prSet/>
      <dgm:spPr/>
      <dgm:t>
        <a:bodyPr/>
        <a:lstStyle/>
        <a:p>
          <a:endParaRPr lang="en-CA"/>
        </a:p>
      </dgm:t>
    </dgm:pt>
    <dgm:pt modelId="{43D87C15-B2BA-4A06-8E3B-483C028114E9}" type="sibTrans" cxnId="{1A6F83D4-9139-49F7-A509-130746FE8F0C}">
      <dgm:prSet/>
      <dgm:spPr/>
      <dgm:t>
        <a:bodyPr/>
        <a:lstStyle/>
        <a:p>
          <a:endParaRPr lang="en-CA"/>
        </a:p>
      </dgm:t>
    </dgm:pt>
    <dgm:pt modelId="{FAA4D9F2-8998-40AF-AC1D-0646063F77CE}">
      <dgm:prSet phldrT="[Text]" custT="1"/>
      <dgm:spPr/>
      <dgm:t>
        <a:bodyPr/>
        <a:lstStyle/>
        <a:p>
          <a:r>
            <a:rPr lang="en-US" sz="1800" b="0">
              <a:solidFill>
                <a:schemeClr val="accent6"/>
              </a:solidFill>
            </a:rPr>
            <a:t>Prioritized Demand</a:t>
          </a:r>
          <a:endParaRPr lang="en-CA" sz="1800" b="0">
            <a:solidFill>
              <a:schemeClr val="accent6"/>
            </a:solidFill>
          </a:endParaRPr>
        </a:p>
      </dgm:t>
    </dgm:pt>
    <dgm:pt modelId="{1432AB2A-1F76-45E3-823A-909E1E2E7CAB}" type="parTrans" cxnId="{B96F7D7C-DB3D-444D-B522-338746CC07A2}">
      <dgm:prSet/>
      <dgm:spPr/>
      <dgm:t>
        <a:bodyPr/>
        <a:lstStyle/>
        <a:p>
          <a:endParaRPr lang="en-CA"/>
        </a:p>
      </dgm:t>
    </dgm:pt>
    <dgm:pt modelId="{80D66E35-3129-4146-AA4E-CBDAFCD58A24}" type="sibTrans" cxnId="{B96F7D7C-DB3D-444D-B522-338746CC07A2}">
      <dgm:prSet/>
      <dgm:spPr/>
      <dgm:t>
        <a:bodyPr/>
        <a:lstStyle/>
        <a:p>
          <a:endParaRPr lang="en-CA"/>
        </a:p>
      </dgm:t>
    </dgm:pt>
    <dgm:pt modelId="{038F3E6D-5B4E-4B7C-BEC9-2E2BC7A3AE45}" type="pres">
      <dgm:prSet presAssocID="{E5D11226-EBA4-4B45-8427-C0346286A29B}" presName="Name0" presStyleCnt="0">
        <dgm:presLayoutVars>
          <dgm:chMax val="4"/>
          <dgm:resizeHandles val="exact"/>
        </dgm:presLayoutVars>
      </dgm:prSet>
      <dgm:spPr/>
    </dgm:pt>
    <dgm:pt modelId="{64F92E28-FD41-49F6-BF42-E953A69A2969}" type="pres">
      <dgm:prSet presAssocID="{E5D11226-EBA4-4B45-8427-C0346286A29B}" presName="ellipse" presStyleLbl="trBgShp" presStyleIdx="0" presStyleCnt="1"/>
      <dgm:spPr/>
    </dgm:pt>
    <dgm:pt modelId="{069B6B3D-3B2B-4560-B752-5CBB15B40C39}" type="pres">
      <dgm:prSet presAssocID="{E5D11226-EBA4-4B45-8427-C0346286A29B}" presName="arrow1" presStyleLbl="fgShp" presStyleIdx="0" presStyleCnt="1"/>
      <dgm:spPr/>
    </dgm:pt>
    <dgm:pt modelId="{EE5EFFA9-1278-4A5B-873F-A03BA79C1D15}" type="pres">
      <dgm:prSet presAssocID="{E5D11226-EBA4-4B45-8427-C0346286A29B}" presName="rectangle" presStyleLbl="revTx" presStyleIdx="0" presStyleCnt="1">
        <dgm:presLayoutVars>
          <dgm:bulletEnabled val="1"/>
        </dgm:presLayoutVars>
      </dgm:prSet>
      <dgm:spPr/>
    </dgm:pt>
    <dgm:pt modelId="{598A378A-FE35-4A3D-8E02-5F2B085B083C}" type="pres">
      <dgm:prSet presAssocID="{94B0FC98-5A56-4178-A431-ACD5835671E8}" presName="item1" presStyleLbl="node1" presStyleIdx="0" presStyleCnt="3">
        <dgm:presLayoutVars>
          <dgm:bulletEnabled val="1"/>
        </dgm:presLayoutVars>
      </dgm:prSet>
      <dgm:spPr/>
    </dgm:pt>
    <dgm:pt modelId="{6497E626-2EDA-44CC-B675-583AC938EF8B}" type="pres">
      <dgm:prSet presAssocID="{7BA45E48-B902-4516-B947-3BC3CDEC1F71}" presName="item2" presStyleLbl="node1" presStyleIdx="1" presStyleCnt="3">
        <dgm:presLayoutVars>
          <dgm:bulletEnabled val="1"/>
        </dgm:presLayoutVars>
      </dgm:prSet>
      <dgm:spPr/>
    </dgm:pt>
    <dgm:pt modelId="{E9F32F37-8CD0-44FF-A81B-F052A9EE982F}" type="pres">
      <dgm:prSet presAssocID="{FAA4D9F2-8998-40AF-AC1D-0646063F77CE}" presName="item3" presStyleLbl="node1" presStyleIdx="2" presStyleCnt="3">
        <dgm:presLayoutVars>
          <dgm:bulletEnabled val="1"/>
        </dgm:presLayoutVars>
      </dgm:prSet>
      <dgm:spPr/>
    </dgm:pt>
    <dgm:pt modelId="{4B317518-C1F1-4805-8ABA-5C86F48A0B4D}" type="pres">
      <dgm:prSet presAssocID="{E5D11226-EBA4-4B45-8427-C0346286A29B}" presName="funnel" presStyleLbl="trAlignAcc1" presStyleIdx="0" presStyleCnt="1"/>
      <dgm:spPr/>
    </dgm:pt>
  </dgm:ptLst>
  <dgm:cxnLst>
    <dgm:cxn modelId="{A4A05E11-8E9F-498B-9BB2-C968658B8549}" type="presOf" srcId="{FAA4D9F2-8998-40AF-AC1D-0646063F77CE}" destId="{EE5EFFA9-1278-4A5B-873F-A03BA79C1D15}" srcOrd="0" destOrd="0" presId="urn:microsoft.com/office/officeart/2005/8/layout/funnel1"/>
    <dgm:cxn modelId="{56EBD66A-B29D-4018-BE7D-F5831ADDE496}" type="presOf" srcId="{DBB836C8-57C0-4E3C-B6CC-2CCC3957BF7F}" destId="{E9F32F37-8CD0-44FF-A81B-F052A9EE982F}" srcOrd="0" destOrd="0" presId="urn:microsoft.com/office/officeart/2005/8/layout/funnel1"/>
    <dgm:cxn modelId="{B96F7D7C-DB3D-444D-B522-338746CC07A2}" srcId="{E5D11226-EBA4-4B45-8427-C0346286A29B}" destId="{FAA4D9F2-8998-40AF-AC1D-0646063F77CE}" srcOrd="3" destOrd="0" parTransId="{1432AB2A-1F76-45E3-823A-909E1E2E7CAB}" sibTransId="{80D66E35-3129-4146-AA4E-CBDAFCD58A24}"/>
    <dgm:cxn modelId="{8586BE81-B0FA-4B5C-B325-20F199CBD00D}" type="presOf" srcId="{7BA45E48-B902-4516-B947-3BC3CDEC1F71}" destId="{598A378A-FE35-4A3D-8E02-5F2B085B083C}" srcOrd="0" destOrd="0" presId="urn:microsoft.com/office/officeart/2005/8/layout/funnel1"/>
    <dgm:cxn modelId="{5ABC2093-AC3E-4691-95DF-0437DD733572}" type="presOf" srcId="{94B0FC98-5A56-4178-A431-ACD5835671E8}" destId="{6497E626-2EDA-44CC-B675-583AC938EF8B}" srcOrd="0" destOrd="0" presId="urn:microsoft.com/office/officeart/2005/8/layout/funnel1"/>
    <dgm:cxn modelId="{E01B8AA1-CC86-4951-B74C-4DDADD5F6ACC}" srcId="{E5D11226-EBA4-4B45-8427-C0346286A29B}" destId="{94B0FC98-5A56-4178-A431-ACD5835671E8}" srcOrd="1" destOrd="0" parTransId="{12F146F8-C0DF-4E4F-A87B-4FD2E39215CB}" sibTransId="{A3F8A5B0-57A5-480A-A86C-72617759B6D4}"/>
    <dgm:cxn modelId="{A64F1DB5-3DA0-4197-8BF8-675CB891C5EA}" srcId="{E5D11226-EBA4-4B45-8427-C0346286A29B}" destId="{DBB836C8-57C0-4E3C-B6CC-2CCC3957BF7F}" srcOrd="0" destOrd="0" parTransId="{7D741127-F39F-4523-A04B-5EF4D9FDC81B}" sibTransId="{BF567BAB-44D2-48BB-BE5B-AD1A5E65B7E5}"/>
    <dgm:cxn modelId="{628825D1-DE47-4F84-A4C2-779444FF08A7}" type="presOf" srcId="{E5D11226-EBA4-4B45-8427-C0346286A29B}" destId="{038F3E6D-5B4E-4B7C-BEC9-2E2BC7A3AE45}" srcOrd="0" destOrd="0" presId="urn:microsoft.com/office/officeart/2005/8/layout/funnel1"/>
    <dgm:cxn modelId="{1A6F83D4-9139-49F7-A509-130746FE8F0C}" srcId="{E5D11226-EBA4-4B45-8427-C0346286A29B}" destId="{7BA45E48-B902-4516-B947-3BC3CDEC1F71}" srcOrd="2" destOrd="0" parTransId="{0A843C16-AC6B-4B1D-B7B3-414B6B2A9F27}" sibTransId="{43D87C15-B2BA-4A06-8E3B-483C028114E9}"/>
    <dgm:cxn modelId="{0D80CD3F-2EFF-487D-A76A-FFE00328DE5C}" type="presParOf" srcId="{038F3E6D-5B4E-4B7C-BEC9-2E2BC7A3AE45}" destId="{64F92E28-FD41-49F6-BF42-E953A69A2969}" srcOrd="0" destOrd="0" presId="urn:microsoft.com/office/officeart/2005/8/layout/funnel1"/>
    <dgm:cxn modelId="{CA9C3AB0-2A87-4EAE-82C5-E9ADEF8F57C6}" type="presParOf" srcId="{038F3E6D-5B4E-4B7C-BEC9-2E2BC7A3AE45}" destId="{069B6B3D-3B2B-4560-B752-5CBB15B40C39}" srcOrd="1" destOrd="0" presId="urn:microsoft.com/office/officeart/2005/8/layout/funnel1"/>
    <dgm:cxn modelId="{3865C1BF-D6A5-4878-B3A0-CE9D0E497AE8}" type="presParOf" srcId="{038F3E6D-5B4E-4B7C-BEC9-2E2BC7A3AE45}" destId="{EE5EFFA9-1278-4A5B-873F-A03BA79C1D15}" srcOrd="2" destOrd="0" presId="urn:microsoft.com/office/officeart/2005/8/layout/funnel1"/>
    <dgm:cxn modelId="{E5FD9217-62EE-4C78-8772-C52B67439538}" type="presParOf" srcId="{038F3E6D-5B4E-4B7C-BEC9-2E2BC7A3AE45}" destId="{598A378A-FE35-4A3D-8E02-5F2B085B083C}" srcOrd="3" destOrd="0" presId="urn:microsoft.com/office/officeart/2005/8/layout/funnel1"/>
    <dgm:cxn modelId="{8BE2C62F-ACE6-48A9-AA9C-0E6F145D25C1}" type="presParOf" srcId="{038F3E6D-5B4E-4B7C-BEC9-2E2BC7A3AE45}" destId="{6497E626-2EDA-44CC-B675-583AC938EF8B}" srcOrd="4" destOrd="0" presId="urn:microsoft.com/office/officeart/2005/8/layout/funnel1"/>
    <dgm:cxn modelId="{2A3D4BF6-B39D-4FD6-BBA8-A6F6E0BF7E93}" type="presParOf" srcId="{038F3E6D-5B4E-4B7C-BEC9-2E2BC7A3AE45}" destId="{E9F32F37-8CD0-44FF-A81B-F052A9EE982F}" srcOrd="5" destOrd="0" presId="urn:microsoft.com/office/officeart/2005/8/layout/funnel1"/>
    <dgm:cxn modelId="{09E17471-9496-462C-9D0D-3A077FDA14C8}" type="presParOf" srcId="{038F3E6D-5B4E-4B7C-BEC9-2E2BC7A3AE45}" destId="{4B317518-C1F1-4805-8ABA-5C86F48A0B4D}" srcOrd="6" destOrd="0" presId="urn:microsoft.com/office/officeart/2005/8/layout/funnel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4F92E28-FD41-49F6-BF42-E953A69A2969}">
      <dsp:nvSpPr>
        <dsp:cNvPr id="0" name=""/>
        <dsp:cNvSpPr/>
      </dsp:nvSpPr>
      <dsp:spPr>
        <a:xfrm>
          <a:off x="620121" y="589789"/>
          <a:ext cx="2266166" cy="787009"/>
        </a:xfrm>
        <a:prstGeom prst="ellipse">
          <a:avLst/>
        </a:prstGeom>
        <a:solidFill>
          <a:schemeClr val="accent6">
            <a:tint val="50000"/>
            <a:alpha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69B6B3D-3B2B-4560-B752-5CBB15B40C39}">
      <dsp:nvSpPr>
        <dsp:cNvPr id="0" name=""/>
        <dsp:cNvSpPr/>
      </dsp:nvSpPr>
      <dsp:spPr>
        <a:xfrm>
          <a:off x="1537128" y="2516908"/>
          <a:ext cx="439179" cy="281074"/>
        </a:xfrm>
        <a:prstGeom prst="downArrow">
          <a:avLst/>
        </a:prstGeom>
        <a:gradFill rotWithShape="0">
          <a:gsLst>
            <a:gs pos="0">
              <a:schemeClr val="accent6">
                <a:tint val="60000"/>
                <a:hueOff val="0"/>
                <a:satOff val="0"/>
                <a:lumOff val="0"/>
                <a:alphaOff val="0"/>
                <a:shade val="51000"/>
                <a:satMod val="130000"/>
              </a:schemeClr>
            </a:gs>
            <a:gs pos="80000">
              <a:schemeClr val="accent6">
                <a:tint val="60000"/>
                <a:hueOff val="0"/>
                <a:satOff val="0"/>
                <a:lumOff val="0"/>
                <a:alphaOff val="0"/>
                <a:shade val="93000"/>
                <a:satMod val="130000"/>
              </a:schemeClr>
            </a:gs>
            <a:gs pos="100000">
              <a:schemeClr val="accent6">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dsp:style>
    </dsp:sp>
    <dsp:sp modelId="{EE5EFFA9-1278-4A5B-873F-A03BA79C1D15}">
      <dsp:nvSpPr>
        <dsp:cNvPr id="0" name=""/>
        <dsp:cNvSpPr/>
      </dsp:nvSpPr>
      <dsp:spPr>
        <a:xfrm>
          <a:off x="702687" y="2741768"/>
          <a:ext cx="2108061" cy="5270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n-US" sz="1800" b="0" kern="1200">
              <a:solidFill>
                <a:schemeClr val="accent6"/>
              </a:solidFill>
            </a:rPr>
            <a:t>Prioritized Demand</a:t>
          </a:r>
          <a:endParaRPr lang="en-CA" sz="1800" b="0" kern="1200">
            <a:solidFill>
              <a:schemeClr val="accent6"/>
            </a:solidFill>
          </a:endParaRPr>
        </a:p>
      </dsp:txBody>
      <dsp:txXfrm>
        <a:off x="702687" y="2741768"/>
        <a:ext cx="2108061" cy="527015"/>
      </dsp:txXfrm>
    </dsp:sp>
    <dsp:sp modelId="{598A378A-FE35-4A3D-8E02-5F2B085B083C}">
      <dsp:nvSpPr>
        <dsp:cNvPr id="0" name=""/>
        <dsp:cNvSpPr/>
      </dsp:nvSpPr>
      <dsp:spPr>
        <a:xfrm>
          <a:off x="1444022" y="1437581"/>
          <a:ext cx="790523" cy="790523"/>
        </a:xfrm>
        <a:prstGeom prst="ellipse">
          <a:avLst/>
        </a:prstGeom>
        <a:gradFill rotWithShape="0">
          <a:gsLst>
            <a:gs pos="0">
              <a:schemeClr val="accent6">
                <a:hueOff val="0"/>
                <a:satOff val="0"/>
                <a:lumOff val="0"/>
                <a:alphaOff val="0"/>
                <a:shade val="51000"/>
                <a:satMod val="130000"/>
              </a:schemeClr>
            </a:gs>
            <a:gs pos="80000">
              <a:schemeClr val="accent6">
                <a:hueOff val="0"/>
                <a:satOff val="0"/>
                <a:lumOff val="0"/>
                <a:alphaOff val="0"/>
                <a:shade val="93000"/>
                <a:satMod val="130000"/>
              </a:schemeClr>
            </a:gs>
            <a:gs pos="100000">
              <a:schemeClr val="accent6">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US" sz="1000" kern="1200"/>
            <a:t>Defects</a:t>
          </a:r>
          <a:endParaRPr lang="en-CA" sz="1000" kern="1200"/>
        </a:p>
      </dsp:txBody>
      <dsp:txXfrm>
        <a:off x="1559791" y="1553350"/>
        <a:ext cx="558985" cy="558985"/>
      </dsp:txXfrm>
    </dsp:sp>
    <dsp:sp modelId="{6497E626-2EDA-44CC-B675-583AC938EF8B}">
      <dsp:nvSpPr>
        <dsp:cNvPr id="0" name=""/>
        <dsp:cNvSpPr/>
      </dsp:nvSpPr>
      <dsp:spPr>
        <a:xfrm>
          <a:off x="878359" y="844513"/>
          <a:ext cx="790523" cy="790523"/>
        </a:xfrm>
        <a:prstGeom prst="ellipse">
          <a:avLst/>
        </a:prstGeom>
        <a:gradFill rotWithShape="0">
          <a:gsLst>
            <a:gs pos="0">
              <a:schemeClr val="accent6">
                <a:hueOff val="0"/>
                <a:satOff val="0"/>
                <a:lumOff val="0"/>
                <a:alphaOff val="0"/>
                <a:shade val="51000"/>
                <a:satMod val="130000"/>
              </a:schemeClr>
            </a:gs>
            <a:gs pos="80000">
              <a:schemeClr val="accent6">
                <a:hueOff val="0"/>
                <a:satOff val="0"/>
                <a:lumOff val="0"/>
                <a:alphaOff val="0"/>
                <a:shade val="93000"/>
                <a:satMod val="130000"/>
              </a:schemeClr>
            </a:gs>
            <a:gs pos="100000">
              <a:schemeClr val="accent6">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US" sz="1000" kern="1200"/>
            <a:t>Changes</a:t>
          </a:r>
          <a:endParaRPr lang="en-CA" sz="1000" kern="1200"/>
        </a:p>
      </dsp:txBody>
      <dsp:txXfrm>
        <a:off x="994128" y="960282"/>
        <a:ext cx="558985" cy="558985"/>
      </dsp:txXfrm>
    </dsp:sp>
    <dsp:sp modelId="{E9F32F37-8CD0-44FF-A81B-F052A9EE982F}">
      <dsp:nvSpPr>
        <dsp:cNvPr id="0" name=""/>
        <dsp:cNvSpPr/>
      </dsp:nvSpPr>
      <dsp:spPr>
        <a:xfrm>
          <a:off x="1686449" y="653382"/>
          <a:ext cx="790523" cy="790523"/>
        </a:xfrm>
        <a:prstGeom prst="ellipse">
          <a:avLst/>
        </a:prstGeom>
        <a:gradFill rotWithShape="0">
          <a:gsLst>
            <a:gs pos="0">
              <a:schemeClr val="accent6">
                <a:hueOff val="0"/>
                <a:satOff val="0"/>
                <a:lumOff val="0"/>
                <a:alphaOff val="0"/>
                <a:shade val="51000"/>
                <a:satMod val="130000"/>
              </a:schemeClr>
            </a:gs>
            <a:gs pos="80000">
              <a:schemeClr val="accent6">
                <a:hueOff val="0"/>
                <a:satOff val="0"/>
                <a:lumOff val="0"/>
                <a:alphaOff val="0"/>
                <a:shade val="93000"/>
                <a:satMod val="130000"/>
              </a:schemeClr>
            </a:gs>
            <a:gs pos="100000">
              <a:schemeClr val="accent6">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US" sz="1000" kern="1200"/>
            <a:t>Requests</a:t>
          </a:r>
          <a:endParaRPr lang="en-CA" sz="1000" kern="1200"/>
        </a:p>
      </dsp:txBody>
      <dsp:txXfrm>
        <a:off x="1802218" y="769151"/>
        <a:ext cx="558985" cy="558985"/>
      </dsp:txXfrm>
    </dsp:sp>
    <dsp:sp modelId="{4B317518-C1F1-4805-8ABA-5C86F48A0B4D}">
      <dsp:nvSpPr>
        <dsp:cNvPr id="0" name=""/>
        <dsp:cNvSpPr/>
      </dsp:nvSpPr>
      <dsp:spPr>
        <a:xfrm>
          <a:off x="527015" y="493169"/>
          <a:ext cx="2459405" cy="1967524"/>
        </a:xfrm>
        <a:prstGeom prst="funnel">
          <a:avLst/>
        </a:prstGeom>
        <a:solidFill>
          <a:schemeClr val="lt1">
            <a:alpha val="40000"/>
            <a:hueOff val="0"/>
            <a:satOff val="0"/>
            <a:lumOff val="0"/>
            <a:alphaOff val="0"/>
          </a:schemeClr>
        </a:solidFill>
        <a:ln w="9525" cap="flat" cmpd="sng" algn="ctr">
          <a:solidFill>
            <a:schemeClr val="accent6">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funnel1">
  <dgm:title val=""/>
  <dgm:desc val=""/>
  <dgm:catLst>
    <dgm:cat type="relationship" pri="2000"/>
    <dgm:cat type="process" pri="27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4"/>
      <dgm:resizeHandles val="exact"/>
    </dgm:varLst>
    <dgm:alg type="composite">
      <dgm:param type="ar" val="1.25"/>
    </dgm:alg>
    <dgm:shape xmlns:r="http://schemas.openxmlformats.org/officeDocument/2006/relationships" r:blip="">
      <dgm:adjLst/>
    </dgm:shape>
    <dgm:presOf/>
    <dgm:choose name="Name1">
      <dgm:if name="Name2" axis="ch" ptType="node" func="cnt" op="equ" val="2">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w" for="ch" forName="item1" refType="w" fact="0.35"/>
          <dgm:constr type="h" for="ch" forName="item1" refType="w" fact="0.35"/>
          <dgm:constr type="t" for="ch" forName="item1" refType="h" fact="0.05"/>
          <dgm:constr type="l" for="ch" forName="item1" refType="w" fact="0.125"/>
          <dgm:constr type="primFontSz" for="ch" forName="item1" op="equ" val="65"/>
          <dgm:constr type="w" for="ch" forName="funnel" refType="w" fact="0.7"/>
          <dgm:constr type="h" for="ch" forName="funnel" refType="h" fact="0.7"/>
          <dgm:constr type="t" for="ch" forName="funnel"/>
          <dgm:constr type="l" for="ch" forName="funnel"/>
        </dgm:constrLst>
      </dgm:if>
      <dgm:else name="Name3">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primFontSz" for="ch" forName="rectangle" val="65"/>
          <dgm:constr type="w" for="ch" forName="item1" refType="w" fact="0.225"/>
          <dgm:constr type="h" for="ch" forName="item1" refType="w" fact="0.225"/>
          <dgm:constr type="t" for="ch" forName="item1" refType="h" fact="0.336"/>
          <dgm:constr type="l" for="ch" forName="item1" refType="w" fact="0.261"/>
          <dgm:constr type="primFontSz" for="ch" forName="item1" val="65"/>
          <dgm:constr type="w" for="ch" forName="item2" refType="w" fact="0.225"/>
          <dgm:constr type="h" for="ch" forName="item2" refType="w" fact="0.225"/>
          <dgm:constr type="t" for="ch" forName="item2" refType="h" fact="0.125"/>
          <dgm:constr type="l" for="ch" forName="item2" refType="w" fact="0.1"/>
          <dgm:constr type="primFontSz" for="ch" forName="item2" refType="primFontSz" refFor="ch" refForName="item1" op="equ"/>
          <dgm:constr type="w" for="ch" forName="item3" refType="w" fact="0.225"/>
          <dgm:constr type="h" for="ch" forName="item3" refType="w" fact="0.225"/>
          <dgm:constr type="t" for="ch" forName="item3" refType="h" fact="0.057"/>
          <dgm:constr type="l" for="ch" forName="item3" refType="w" fact="0.33"/>
          <dgm:constr type="primFontSz" for="ch" forName="item3" refType="primFontSz" refFor="ch" refForName="item1" op="equ"/>
          <dgm:constr type="w" for="ch" forName="funnel" refType="w" fact="0.7"/>
          <dgm:constr type="h" for="ch" forName="funnel" refType="h" fact="0.7"/>
          <dgm:constr type="t" for="ch" forName="funnel"/>
          <dgm:constr type="l" for="ch" forName="funnel"/>
        </dgm:constrLst>
      </dgm:else>
    </dgm:choose>
    <dgm:ruleLst/>
    <dgm:choose name="Name4">
      <dgm:if name="Name5" axis="ch" ptType="node" func="cnt" op="gte" val="1">
        <dgm:layoutNode name="ellipse" styleLbl="trBgShp">
          <dgm:alg type="sp"/>
          <dgm:shape xmlns:r="http://schemas.openxmlformats.org/officeDocument/2006/relationships" type="ellipse" r:blip="">
            <dgm:adjLst/>
          </dgm:shape>
          <dgm:presOf/>
          <dgm:constrLst/>
          <dgm:ruleLst/>
        </dgm:layoutNode>
        <dgm:layoutNode name="arrow1" styleLbl="fgShp">
          <dgm:alg type="sp"/>
          <dgm:shape xmlns:r="http://schemas.openxmlformats.org/officeDocument/2006/relationships" type="downArrow" r:blip="">
            <dgm:adjLst/>
          </dgm:shape>
          <dgm:presOf/>
          <dgm:constrLst/>
          <dgm:ruleLst/>
        </dgm:layoutNode>
        <dgm:layoutNode name="rectangle" styleLbl="revTx">
          <dgm:varLst>
            <dgm:bulletEnabled val="1"/>
          </dgm:varLst>
          <dgm:alg type="tx">
            <dgm:param type="txAnchorHorzCh" val="ctr"/>
          </dgm:alg>
          <dgm:shape xmlns:r="http://schemas.openxmlformats.org/officeDocument/2006/relationships" type="rect" r:blip="">
            <dgm:adjLst/>
          </dgm:shape>
          <dgm:choose name="Name6">
            <dgm:if name="Name7" axis="ch" ptType="node" func="cnt" op="equ" val="1">
              <dgm:presOf axis="ch desOrSelf" ptType="node node" st="1 1" cnt="1 0"/>
            </dgm:if>
            <dgm:if name="Name8" axis="ch" ptType="node" func="cnt" op="equ" val="2">
              <dgm:presOf axis="ch desOrSelf" ptType="node node" st="2 1" cnt="1 0"/>
            </dgm:if>
            <dgm:if name="Name9" axis="ch" ptType="node" func="cnt" op="equ" val="3">
              <dgm:presOf axis="ch desOrSelf" ptType="node node" st="3 1" cnt="1 0"/>
            </dgm:if>
            <dgm:else name="Name10">
              <dgm:presOf axis="ch desOrSelf" ptType="node node" st="4 1" cnt="1 0"/>
            </dgm:else>
          </dgm:choose>
          <dgm:constrLst/>
          <dgm:ruleLst>
            <dgm:rule type="primFontSz" val="5" fact="NaN" max="NaN"/>
          </dgm:ruleLst>
        </dgm:layoutNode>
        <dgm:forEach name="Name11" axis="ch" ptType="node" st="2" cnt="1">
          <dgm:layoutNode name="item1" styleLbl="node1">
            <dgm:varLst>
              <dgm:bulletEnabled val="1"/>
            </dgm:varLst>
            <dgm:alg type="tx">
              <dgm:param type="txAnchorVertCh" val="mid"/>
            </dgm:alg>
            <dgm:shape xmlns:r="http://schemas.openxmlformats.org/officeDocument/2006/relationships" type="ellipse" r:blip="">
              <dgm:adjLst/>
            </dgm:shape>
            <dgm:choose name="Name12">
              <dgm:if name="Name13" axis="root ch" ptType="all node" func="cnt" op="equ" val="1">
                <dgm:presOf/>
              </dgm:if>
              <dgm:if name="Name14" axis="root ch" ptType="all node" func="cnt" op="equ" val="2">
                <dgm:presOf axis="root ch desOrSelf" ptType="all node node" st="1 1 1" cnt="0 1 0"/>
              </dgm:if>
              <dgm:if name="Name15" axis="root ch" ptType="all node" func="cnt" op="equ" val="3">
                <dgm:presOf axis="root ch desOrSelf" ptType="all node node" st="1 2 1" cnt="0 1 0"/>
              </dgm:if>
              <dgm:else name="Name16">
                <dgm:presOf axis="root ch desOrSelf" ptType="all node node" st="1 3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17" axis="ch" ptType="node" st="3" cnt="1">
          <dgm:layoutNode name="item2" styleLbl="node1">
            <dgm:varLst>
              <dgm:bulletEnabled val="1"/>
            </dgm:varLst>
            <dgm:alg type="tx">
              <dgm:param type="txAnchorVertCh" val="mid"/>
            </dgm:alg>
            <dgm:shape xmlns:r="http://schemas.openxmlformats.org/officeDocument/2006/relationships" type="ellipse" r:blip="">
              <dgm:adjLst/>
            </dgm:shape>
            <dgm:choose name="Name18">
              <dgm:if name="Name19" axis="root ch" ptType="all node" func="cnt" op="equ" val="1">
                <dgm:presOf/>
              </dgm:if>
              <dgm:if name="Name20" axis="root ch" ptType="all node" func="cnt" op="equ" val="2">
                <dgm:presOf/>
              </dgm:if>
              <dgm:if name="Name21" axis="root ch" ptType="all node" func="cnt" op="equ" val="3">
                <dgm:presOf axis="root ch desOrSelf" ptType="all node node" st="1 1 1" cnt="0 1 0"/>
              </dgm:if>
              <dgm:else name="Name22">
                <dgm:presOf axis="root ch desOrSelf" ptType="all node node" st="1 2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23" axis="ch" ptType="node" st="4" cnt="1">
          <dgm:layoutNode name="item3" styleLbl="node1">
            <dgm:varLst>
              <dgm:bulletEnabled val="1"/>
            </dgm:varLst>
            <dgm:alg type="tx">
              <dgm:param type="txAnchorVertCh" val="mid"/>
            </dgm:alg>
            <dgm:shape xmlns:r="http://schemas.openxmlformats.org/officeDocument/2006/relationships" type="ellipse" r:blip="">
              <dgm:adjLst/>
            </dgm:shape>
            <dgm:choose name="Name24">
              <dgm:if name="Name25" axis="root ch" ptType="all node" func="cnt" op="equ" val="1">
                <dgm:presOf/>
              </dgm:if>
              <dgm:if name="Name26" axis="root ch" ptType="all node" func="cnt" op="equ" val="2">
                <dgm:presOf/>
              </dgm:if>
              <dgm:if name="Name27" axis="root ch" ptType="all node" func="cnt" op="equ" val="3">
                <dgm:presOf/>
              </dgm:if>
              <dgm:else name="Name28">
                <dgm:presOf axis="root ch desOrSelf" ptType="all node node" st="1 1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layoutNode name="funnel" styleLbl="trAlignAcc1">
          <dgm:alg type="sp"/>
          <dgm:shape xmlns:r="http://schemas.openxmlformats.org/officeDocument/2006/relationships" type="funnel" r:blip="">
            <dgm:adjLst/>
          </dgm:shape>
          <dgm:presOf/>
          <dgm:constrLst/>
          <dgm:ruleLst/>
        </dgm:layoutNode>
      </dgm:if>
      <dgm:else name="Name29"/>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5088" cy="464503"/>
          </a:xfrm>
          <a:prstGeom prst="rect">
            <a:avLst/>
          </a:prstGeom>
        </p:spPr>
        <p:txBody>
          <a:bodyPr vert="horz" lIns="93104" tIns="46552" rIns="93104" bIns="46552" rtlCol="0"/>
          <a:lstStyle>
            <a:lvl1pPr algn="l">
              <a:defRPr sz="1200"/>
            </a:lvl1pPr>
          </a:lstStyle>
          <a:p>
            <a:endParaRPr lang="en-US"/>
          </a:p>
        </p:txBody>
      </p:sp>
      <p:sp>
        <p:nvSpPr>
          <p:cNvPr id="3" name="Date Placeholder 2"/>
          <p:cNvSpPr>
            <a:spLocks noGrp="1"/>
          </p:cNvSpPr>
          <p:nvPr>
            <p:ph type="dt" sz="quarter" idx="1"/>
          </p:nvPr>
        </p:nvSpPr>
        <p:spPr>
          <a:xfrm>
            <a:off x="3967341" y="0"/>
            <a:ext cx="3035088" cy="464503"/>
          </a:xfrm>
          <a:prstGeom prst="rect">
            <a:avLst/>
          </a:prstGeom>
        </p:spPr>
        <p:txBody>
          <a:bodyPr vert="horz" lIns="93104" tIns="46552" rIns="93104" bIns="46552" rtlCol="0"/>
          <a:lstStyle>
            <a:lvl1pPr algn="r">
              <a:defRPr sz="1200"/>
            </a:lvl1pPr>
          </a:lstStyle>
          <a:p>
            <a:fld id="{5E153219-A11D-44FA-A4C1-23D5A4C88BD6}" type="datetimeFigureOut">
              <a:rPr lang="en-US" smtClean="0"/>
              <a:t>10/17/2026</a:t>
            </a:fld>
            <a:endParaRPr lang="en-US"/>
          </a:p>
        </p:txBody>
      </p:sp>
      <p:sp>
        <p:nvSpPr>
          <p:cNvPr id="4" name="Footer Placeholder 3"/>
          <p:cNvSpPr>
            <a:spLocks noGrp="1"/>
          </p:cNvSpPr>
          <p:nvPr>
            <p:ph type="ftr" sz="quarter" idx="2"/>
          </p:nvPr>
        </p:nvSpPr>
        <p:spPr>
          <a:xfrm>
            <a:off x="0" y="8823935"/>
            <a:ext cx="3035088" cy="464503"/>
          </a:xfrm>
          <a:prstGeom prst="rect">
            <a:avLst/>
          </a:prstGeom>
        </p:spPr>
        <p:txBody>
          <a:bodyPr vert="horz" lIns="93104" tIns="46552" rIns="93104" bIns="46552" rtlCol="0" anchor="b"/>
          <a:lstStyle>
            <a:lvl1pPr algn="l">
              <a:defRPr sz="1200"/>
            </a:lvl1pPr>
          </a:lstStyle>
          <a:p>
            <a:endParaRPr lang="en-US"/>
          </a:p>
        </p:txBody>
      </p:sp>
      <p:sp>
        <p:nvSpPr>
          <p:cNvPr id="5" name="Slide Number Placeholder 4"/>
          <p:cNvSpPr>
            <a:spLocks noGrp="1"/>
          </p:cNvSpPr>
          <p:nvPr>
            <p:ph type="sldNum" sz="quarter" idx="3"/>
          </p:nvPr>
        </p:nvSpPr>
        <p:spPr>
          <a:xfrm>
            <a:off x="3967341" y="8823935"/>
            <a:ext cx="3035088" cy="464503"/>
          </a:xfrm>
          <a:prstGeom prst="rect">
            <a:avLst/>
          </a:prstGeom>
        </p:spPr>
        <p:txBody>
          <a:bodyPr vert="horz" lIns="93104" tIns="46552" rIns="93104" bIns="46552" rtlCol="0" anchor="b"/>
          <a:lstStyle>
            <a:lvl1pPr algn="r">
              <a:defRPr sz="1200"/>
            </a:lvl1pPr>
          </a:lstStyle>
          <a:p>
            <a:fld id="{2DF8E892-20F9-4673-84D5-A75C7F24EEB1}" type="slidenum">
              <a:rPr lang="en-US" smtClean="0"/>
              <a:t>‹#›</a:t>
            </a:fld>
            <a:endParaRPr lang="en-US"/>
          </a:p>
        </p:txBody>
      </p:sp>
    </p:spTree>
    <p:extLst>
      <p:ext uri="{BB962C8B-B14F-4D97-AF65-F5344CB8AC3E}">
        <p14:creationId xmlns:p14="http://schemas.microsoft.com/office/powerpoint/2010/main" val="291636385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5300"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67163" y="0"/>
            <a:ext cx="3035300" cy="465138"/>
          </a:xfrm>
          <a:prstGeom prst="rect">
            <a:avLst/>
          </a:prstGeom>
        </p:spPr>
        <p:txBody>
          <a:bodyPr vert="horz" lIns="91440" tIns="45720" rIns="91440" bIns="45720" rtlCol="0"/>
          <a:lstStyle>
            <a:lvl1pPr algn="r">
              <a:defRPr sz="1200"/>
            </a:lvl1pPr>
          </a:lstStyle>
          <a:p>
            <a:fld id="{63623C63-D411-464A-A052-468023D1752F}" type="datetimeFigureOut">
              <a:t>10/17/2026</a:t>
            </a:fld>
            <a:endParaRPr lang="en-US"/>
          </a:p>
        </p:txBody>
      </p:sp>
      <p:sp>
        <p:nvSpPr>
          <p:cNvPr id="4" name="Slide Image Placeholder 3"/>
          <p:cNvSpPr>
            <a:spLocks noGrp="1" noRot="1" noChangeAspect="1"/>
          </p:cNvSpPr>
          <p:nvPr>
            <p:ph type="sldImg" idx="2"/>
          </p:nvPr>
        </p:nvSpPr>
        <p:spPr>
          <a:xfrm>
            <a:off x="714375" y="1162050"/>
            <a:ext cx="5575300" cy="3135313"/>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0088" y="4470400"/>
            <a:ext cx="5603875" cy="365918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4913"/>
            <a:ext cx="3035300" cy="46513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67163" y="8824913"/>
            <a:ext cx="3035300" cy="465137"/>
          </a:xfrm>
          <a:prstGeom prst="rect">
            <a:avLst/>
          </a:prstGeom>
        </p:spPr>
        <p:txBody>
          <a:bodyPr vert="horz" lIns="91440" tIns="45720" rIns="91440" bIns="45720" rtlCol="0" anchor="b"/>
          <a:lstStyle>
            <a:lvl1pPr algn="r">
              <a:defRPr sz="1200"/>
            </a:lvl1pPr>
          </a:lstStyle>
          <a:p>
            <a:fld id="{561F7F6E-2157-45BB-B137-C97A3009D506}" type="slidenum">
              <a:t>‹#›</a:t>
            </a:fld>
            <a:endParaRPr lang="en-US"/>
          </a:p>
        </p:txBody>
      </p:sp>
    </p:spTree>
    <p:extLst>
      <p:ext uri="{BB962C8B-B14F-4D97-AF65-F5344CB8AC3E}">
        <p14:creationId xmlns:p14="http://schemas.microsoft.com/office/powerpoint/2010/main" val="26654617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7147A95-7091-40A4-AB29-17FA72777D7D}" type="slidenum">
              <a:rPr lang="en-US" smtClean="0"/>
              <a:t>2</a:t>
            </a:fld>
            <a:endParaRPr lang="en-US"/>
          </a:p>
        </p:txBody>
      </p:sp>
    </p:spTree>
    <p:extLst>
      <p:ext uri="{BB962C8B-B14F-4D97-AF65-F5344CB8AC3E}">
        <p14:creationId xmlns:p14="http://schemas.microsoft.com/office/powerpoint/2010/main" val="22258226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Home healthcare app. Client estimated 3 month’s work, only wanted to pay 2 months to get POC defined. Give them the best you can do for 60 days, be honest, and clearly define scope of work.</a:t>
            </a:r>
            <a:endParaRPr lang="en-CA"/>
          </a:p>
        </p:txBody>
      </p:sp>
      <p:sp>
        <p:nvSpPr>
          <p:cNvPr id="4" name="Slide Number Placeholder 3"/>
          <p:cNvSpPr>
            <a:spLocks noGrp="1"/>
          </p:cNvSpPr>
          <p:nvPr>
            <p:ph type="sldNum" sz="quarter" idx="5"/>
          </p:nvPr>
        </p:nvSpPr>
        <p:spPr/>
        <p:txBody>
          <a:bodyPr/>
          <a:lstStyle/>
          <a:p>
            <a:fld id="{47147A95-7091-40A4-AB29-17FA72777D7D}" type="slidenum">
              <a:rPr lang="en-US" smtClean="0"/>
              <a:t>14</a:t>
            </a:fld>
            <a:endParaRPr lang="en-US"/>
          </a:p>
        </p:txBody>
      </p:sp>
    </p:spTree>
    <p:extLst>
      <p:ext uri="{BB962C8B-B14F-4D97-AF65-F5344CB8AC3E}">
        <p14:creationId xmlns:p14="http://schemas.microsoft.com/office/powerpoint/2010/main" val="20801682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Example prompts for Microsoft 365 Copilot, tailored to everyday personal productivity. These are illustrative prompts, not captured product output or measured time savings. The meeting example uses notes supplied by the user and does not assume automatic access to every meeting. Provide the email thread or relevant notes in an approved work context when needed. Verify summaries against the source, confirm action owners and dates, and edit drafts before sharing. Access and integrations depend on licensing, organizational settings and permissions.</a:t>
            </a:r>
          </a:p>
          <a:p>
            <a:endParaRPr/>
          </a:p>
          <a:p>
            <a:r>
              <a:t>Visuals: three AI-generated conceptual icons for email, meeting discussion and document drafting. These are not Microsoft application icons or product screenshots.</a:t>
            </a:r>
          </a:p>
          <a:p>
            <a:endParaRPr/>
          </a:p>
          <a:p>
            <a:r>
              <a:t>Source limitation: web search returned no usable results and direct access to Microsoft documentation was unavailable in this session. Examples are framed as suggested workflows rather than verified current feature availability or guaranteed productivity gains.</a:t>
            </a:r>
          </a:p>
        </p:txBody>
      </p:sp>
      <p:sp>
        <p:nvSpPr>
          <p:cNvPr id="4" name="Slide Number Placeholder 3"/>
          <p:cNvSpPr>
            <a:spLocks noGrp="1"/>
          </p:cNvSpPr>
          <p:nvPr>
            <p:ph type="sldNum" sz="quarter" idx="5"/>
          </p:nvPr>
        </p:nvSpPr>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Time spent getting all the fonts consistent and aligned.</a:t>
            </a:r>
            <a:endParaRPr lang="en-CA"/>
          </a:p>
        </p:txBody>
      </p:sp>
      <p:sp>
        <p:nvSpPr>
          <p:cNvPr id="4" name="Slide Number Placeholder 3"/>
          <p:cNvSpPr>
            <a:spLocks noGrp="1"/>
          </p:cNvSpPr>
          <p:nvPr>
            <p:ph type="sldNum" sz="quarter" idx="5"/>
          </p:nvPr>
        </p:nvSpPr>
        <p:spPr/>
        <p:txBody>
          <a:bodyPr/>
          <a:lstStyle/>
          <a:p>
            <a:fld id="{47147A95-7091-40A4-AB29-17FA72777D7D}" type="slidenum">
              <a:rPr lang="en-US" smtClean="0"/>
              <a:t>24</a:t>
            </a:fld>
            <a:endParaRPr lang="en-US"/>
          </a:p>
        </p:txBody>
      </p:sp>
    </p:spTree>
    <p:extLst>
      <p:ext uri="{BB962C8B-B14F-4D97-AF65-F5344CB8AC3E}">
        <p14:creationId xmlns:p14="http://schemas.microsoft.com/office/powerpoint/2010/main" val="15311031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Working definitions for this presentation. Influence can operate with or without formal authority. Authority is bounded by delegated decision rights. Both can support effective leadership. The workplace examples are illustrative, not claims about a specific role or organization.</a:t>
            </a:r>
          </a:p>
        </p:txBody>
      </p:sp>
      <p:sp>
        <p:nvSpPr>
          <p:cNvPr id="4" name="Slide Number Placeholder 3"/>
          <p:cNvSpPr>
            <a:spLocks noGrp="1"/>
          </p:cNvSpPr>
          <p:nvPr>
            <p:ph type="sldNum" sz="quarter" idx="5"/>
          </p:nvPr>
        </p:nvSpPr>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6B0FC7D-8687-9A40-9CA8-0B2F00AB98E3}" type="slidenum">
              <a:rPr lang="en-US" smtClean="0"/>
              <a:pPr/>
              <a:t>42</a:t>
            </a:fld>
            <a:endParaRPr lang="en-US"/>
          </a:p>
        </p:txBody>
      </p:sp>
    </p:spTree>
    <p:extLst>
      <p:ext uri="{BB962C8B-B14F-4D97-AF65-F5344CB8AC3E}">
        <p14:creationId xmlns:p14="http://schemas.microsoft.com/office/powerpoint/2010/main" val="17947068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6B0FC7D-8687-9A40-9CA8-0B2F00AB98E3}" type="slidenum">
              <a:rPr lang="en-US" smtClean="0"/>
              <a:pPr/>
              <a:t>43</a:t>
            </a:fld>
            <a:endParaRPr lang="en-US"/>
          </a:p>
        </p:txBody>
      </p:sp>
    </p:spTree>
    <p:extLst>
      <p:ext uri="{BB962C8B-B14F-4D97-AF65-F5344CB8AC3E}">
        <p14:creationId xmlns:p14="http://schemas.microsoft.com/office/powerpoint/2010/main" val="17322405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6B0FC7D-8687-9A40-9CA8-0B2F00AB98E3}" type="slidenum">
              <a:rPr lang="en-US" smtClean="0"/>
              <a:pPr/>
              <a:t>44</a:t>
            </a:fld>
            <a:endParaRPr lang="en-US"/>
          </a:p>
        </p:txBody>
      </p:sp>
    </p:spTree>
    <p:extLst>
      <p:ext uri="{BB962C8B-B14F-4D97-AF65-F5344CB8AC3E}">
        <p14:creationId xmlns:p14="http://schemas.microsoft.com/office/powerpoint/2010/main" val="5339215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554492" rtl="0" eaLnBrk="1" fontAlgn="auto" latinLnBrk="0" hangingPunct="1">
              <a:lnSpc>
                <a:spcPct val="100000"/>
              </a:lnSpc>
              <a:spcBef>
                <a:spcPts val="0"/>
              </a:spcBef>
              <a:spcAft>
                <a:spcPts val="0"/>
              </a:spcAft>
              <a:buClrTx/>
              <a:buSzTx/>
              <a:buFontTx/>
              <a:buNone/>
              <a:tabLst/>
              <a:defRPr/>
            </a:pPr>
            <a:fld id="{65F1ACBD-245E-4A24-AC78-063168A88622}" type="slidenum">
              <a:rPr kumimoji="0" lang="en-US" sz="1200" b="0" i="0" u="none" strike="noStrike" kern="1200" cap="none" spc="0" normalizeH="0" baseline="0" noProof="0" smtClean="0">
                <a:ln>
                  <a:noFill/>
                </a:ln>
                <a:solidFill>
                  <a:prstClr val="black"/>
                </a:solidFill>
                <a:effectLst/>
                <a:uLnTx/>
                <a:uFillTx/>
                <a:ea typeface="+mn-ea"/>
                <a:cs typeface="+mn-cs"/>
              </a:rPr>
              <a:pPr marL="0" marR="0" lvl="0" indent="0" algn="r" defTabSz="554492" rtl="0" eaLnBrk="1" fontAlgn="auto" latinLnBrk="0" hangingPunct="1">
                <a:lnSpc>
                  <a:spcPct val="100000"/>
                </a:lnSpc>
                <a:spcBef>
                  <a:spcPts val="0"/>
                </a:spcBef>
                <a:spcAft>
                  <a:spcPts val="0"/>
                </a:spcAft>
                <a:buClrTx/>
                <a:buSzTx/>
                <a:buFontTx/>
                <a:buNone/>
                <a:tabLst/>
                <a:defRPr/>
              </a:pPr>
              <a:t>45</a:t>
            </a:fld>
            <a:endParaRPr kumimoji="0" lang="en-US" sz="1200" b="0" i="0" u="none" strike="noStrike" kern="1200" cap="none" spc="0" normalizeH="0" baseline="0" noProof="0">
              <a:ln>
                <a:noFill/>
              </a:ln>
              <a:solidFill>
                <a:prstClr val="black"/>
              </a:solidFill>
              <a:effectLst/>
              <a:uLnTx/>
              <a:uFillTx/>
              <a:ea typeface="+mn-ea"/>
              <a:cs typeface="+mn-cs"/>
            </a:endParaRPr>
          </a:p>
        </p:txBody>
      </p:sp>
    </p:spTree>
    <p:extLst>
      <p:ext uri="{BB962C8B-B14F-4D97-AF65-F5344CB8AC3E}">
        <p14:creationId xmlns:p14="http://schemas.microsoft.com/office/powerpoint/2010/main" val="6169563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479C38-20AC-B8B1-EC7C-4F53129C087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7A4A25C-F487-408C-70FD-021BCD58306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C9F6AD7-853C-8E9B-FA84-4C56251086C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AA60543-D1E7-2850-76CD-E665F4661898}"/>
              </a:ext>
            </a:extLst>
          </p:cNvPr>
          <p:cNvSpPr>
            <a:spLocks noGrp="1"/>
          </p:cNvSpPr>
          <p:nvPr>
            <p:ph type="sldNum" sz="quarter" idx="10"/>
          </p:nvPr>
        </p:nvSpPr>
        <p:spPr/>
        <p:txBody>
          <a:bodyPr/>
          <a:lstStyle/>
          <a:p>
            <a:fld id="{47147A95-7091-40A4-AB29-17FA72777D7D}" type="slidenum">
              <a:rPr lang="en-US" smtClean="0"/>
              <a:t>50</a:t>
            </a:fld>
            <a:endParaRPr lang="en-US"/>
          </a:p>
        </p:txBody>
      </p:sp>
    </p:spTree>
    <p:extLst>
      <p:ext uri="{BB962C8B-B14F-4D97-AF65-F5344CB8AC3E}">
        <p14:creationId xmlns:p14="http://schemas.microsoft.com/office/powerpoint/2010/main" val="209286541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7.png"/><Relationship Id="rId4" Type="http://schemas.openxmlformats.org/officeDocument/2006/relationships/image" Target="../media/image6.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1_Title Slide">
    <p:spTree>
      <p:nvGrpSpPr>
        <p:cNvPr id="1" name=""/>
        <p:cNvGrpSpPr/>
        <p:nvPr/>
      </p:nvGrpSpPr>
      <p:grpSpPr>
        <a:xfrm>
          <a:off x="0" y="0"/>
          <a:ext cx="0" cy="0"/>
          <a:chOff x="0" y="0"/>
          <a:chExt cx="0" cy="0"/>
        </a:xfrm>
      </p:grpSpPr>
      <p:pic>
        <p:nvPicPr>
          <p:cNvPr id="1026" name="Picture 2"/>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6350" y="0"/>
            <a:ext cx="9150350" cy="5145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2" descr="D:\PresPro\Templates\Content Update\2015\Transparent-Curve-TLE.png"/>
          <p:cNvPicPr>
            <a:picLocks noChangeAspect="1" noChangeArrowheads="1"/>
          </p:cNvPicPr>
          <p:nvPr userDrawn="1"/>
        </p:nvPicPr>
        <p:blipFill rotWithShape="1">
          <a:blip r:embed="rId3" cstate="email">
            <a:extLst>
              <a:ext uri="{28A0092B-C50C-407E-A947-70E740481C1C}">
                <a14:useLocalDpi xmlns:a14="http://schemas.microsoft.com/office/drawing/2010/main"/>
              </a:ext>
            </a:extLst>
          </a:blip>
          <a:srcRect/>
          <a:stretch/>
        </p:blipFill>
        <p:spPr bwMode="auto">
          <a:xfrm>
            <a:off x="-6350" y="1523207"/>
            <a:ext cx="9150350" cy="3029743"/>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D:\PresPro\Templates\Content Update\2015\Transparent-Curve-TLE.png"/>
          <p:cNvPicPr>
            <a:picLocks noChangeAspect="1" noChangeArrowheads="1"/>
          </p:cNvPicPr>
          <p:nvPr userDrawn="1"/>
        </p:nvPicPr>
        <p:blipFill rotWithShape="1">
          <a:blip r:embed="rId4" cstate="email">
            <a:extLst>
              <a:ext uri="{28A0092B-C50C-407E-A947-70E740481C1C}">
                <a14:useLocalDpi xmlns:a14="http://schemas.microsoft.com/office/drawing/2010/main"/>
              </a:ext>
            </a:extLst>
          </a:blip>
          <a:srcRect/>
          <a:stretch/>
        </p:blipFill>
        <p:spPr bwMode="auto">
          <a:xfrm flipV="1">
            <a:off x="-6350" y="931068"/>
            <a:ext cx="9153524" cy="3029743"/>
          </a:xfrm>
          <a:prstGeom prst="rect">
            <a:avLst/>
          </a:prstGeom>
          <a:noFill/>
          <a:extLst>
            <a:ext uri="{909E8E84-426E-40DD-AFC4-6F175D3DCCD1}">
              <a14:hiddenFill xmlns:a14="http://schemas.microsoft.com/office/drawing/2010/main">
                <a:solidFill>
                  <a:srgbClr val="FFFFFF"/>
                </a:solidFill>
              </a14:hiddenFill>
            </a:ext>
          </a:extLst>
        </p:spPr>
      </p:pic>
      <p:sp>
        <p:nvSpPr>
          <p:cNvPr id="12" name="Title 1"/>
          <p:cNvSpPr>
            <a:spLocks noGrp="1"/>
          </p:cNvSpPr>
          <p:nvPr>
            <p:ph type="title"/>
          </p:nvPr>
        </p:nvSpPr>
        <p:spPr>
          <a:xfrm>
            <a:off x="437357" y="1529757"/>
            <a:ext cx="8269287" cy="1371600"/>
          </a:xfrm>
        </p:spPr>
        <p:txBody>
          <a:bodyPr anchor="ctr"/>
          <a:lstStyle>
            <a:lvl1pPr algn="ctr">
              <a:defRPr sz="4000" b="1" cap="all">
                <a:solidFill>
                  <a:srgbClr val="336600"/>
                </a:solidFill>
                <a:effectLst>
                  <a:outerShdw blurRad="38100" dist="38100" dir="2700000" algn="tl">
                    <a:srgbClr val="000000">
                      <a:alpha val="43137"/>
                    </a:srgbClr>
                  </a:outerShdw>
                </a:effectLst>
                <a:latin typeface="Georgia" panose="02040502050405020303" pitchFamily="18" charset="0"/>
              </a:defRPr>
            </a:lvl1pPr>
          </a:lstStyle>
          <a:p>
            <a:r>
              <a:rPr lang="en-US"/>
              <a:t>Click to edit Master title style</a:t>
            </a:r>
          </a:p>
        </p:txBody>
      </p:sp>
      <p:sp>
        <p:nvSpPr>
          <p:cNvPr id="13" name="Text Placeholder 2"/>
          <p:cNvSpPr>
            <a:spLocks noGrp="1"/>
          </p:cNvSpPr>
          <p:nvPr>
            <p:ph type="body" idx="1"/>
          </p:nvPr>
        </p:nvSpPr>
        <p:spPr>
          <a:xfrm>
            <a:off x="437357" y="2893817"/>
            <a:ext cx="8269287" cy="911295"/>
          </a:xfrm>
        </p:spPr>
        <p:txBody>
          <a:bodyPr anchor="ctr"/>
          <a:lstStyle>
            <a:lvl1pPr marL="0" indent="0" algn="ctr">
              <a:buNone/>
              <a:defRPr sz="2000" b="1">
                <a:solidFill>
                  <a:srgbClr val="336600"/>
                </a:solidFill>
                <a:latin typeface="Georgia" panose="02040502050405020303" pitchFamily="18"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pic>
        <p:nvPicPr>
          <p:cNvPr id="16" name="Picture 15" descr="A picture containing drawing, plate&#10;&#10;Description automatically generated">
            <a:extLst>
              <a:ext uri="{FF2B5EF4-FFF2-40B4-BE49-F238E27FC236}">
                <a16:creationId xmlns:a16="http://schemas.microsoft.com/office/drawing/2014/main" id="{2D835158-44E6-4F07-9B53-7BC44CA69C5E}"/>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136469" y="4659982"/>
            <a:ext cx="1662199" cy="423670"/>
          </a:xfrm>
          <a:prstGeom prst="rect">
            <a:avLst/>
          </a:prstGeom>
        </p:spPr>
      </p:pic>
      <p:sp>
        <p:nvSpPr>
          <p:cNvPr id="17" name="Footer Placeholder 4">
            <a:extLst>
              <a:ext uri="{FF2B5EF4-FFF2-40B4-BE49-F238E27FC236}">
                <a16:creationId xmlns:a16="http://schemas.microsoft.com/office/drawing/2014/main" id="{FF767CF4-64DD-4B8A-AC76-592ADA1175D0}"/>
              </a:ext>
            </a:extLst>
          </p:cNvPr>
          <p:cNvSpPr>
            <a:spLocks noGrp="1"/>
          </p:cNvSpPr>
          <p:nvPr>
            <p:ph type="ftr" sz="quarter" idx="3"/>
          </p:nvPr>
        </p:nvSpPr>
        <p:spPr>
          <a:xfrm>
            <a:off x="1910100" y="4837051"/>
            <a:ext cx="5323801" cy="246601"/>
          </a:xfrm>
          <a:prstGeom prst="rect">
            <a:avLst/>
          </a:prstGeom>
        </p:spPr>
        <p:txBody>
          <a:bodyPr/>
          <a:lstStyle>
            <a:lvl1pPr algn="ctr">
              <a:defRPr sz="1400">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a:t>©2021, updated 2026  |  Hans Eckman  |  EckmanGuides.com</a:t>
            </a:r>
          </a:p>
        </p:txBody>
      </p:sp>
    </p:spTree>
    <p:extLst>
      <p:ext uri="{BB962C8B-B14F-4D97-AF65-F5344CB8AC3E}">
        <p14:creationId xmlns:p14="http://schemas.microsoft.com/office/powerpoint/2010/main" val="18335634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2_Title Slide">
    <p:spTree>
      <p:nvGrpSpPr>
        <p:cNvPr id="1" name=""/>
        <p:cNvGrpSpPr/>
        <p:nvPr/>
      </p:nvGrpSpPr>
      <p:grpSpPr>
        <a:xfrm>
          <a:off x="0" y="0"/>
          <a:ext cx="0" cy="0"/>
          <a:chOff x="0" y="0"/>
          <a:chExt cx="0" cy="0"/>
        </a:xfrm>
      </p:grpSpPr>
      <p:pic>
        <p:nvPicPr>
          <p:cNvPr id="1026" name="Picture 2"/>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6350" y="0"/>
            <a:ext cx="9150350" cy="5145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Date Placeholder 3">
            <a:extLst>
              <a:ext uri="{FF2B5EF4-FFF2-40B4-BE49-F238E27FC236}">
                <a16:creationId xmlns:a16="http://schemas.microsoft.com/office/drawing/2014/main" id="{54EEB35C-E6DF-4CBD-8C8E-0966AEA21F41}"/>
              </a:ext>
            </a:extLst>
          </p:cNvPr>
          <p:cNvSpPr>
            <a:spLocks noGrp="1"/>
          </p:cNvSpPr>
          <p:nvPr>
            <p:ph type="dt" sz="half" idx="2"/>
          </p:nvPr>
        </p:nvSpPr>
        <p:spPr>
          <a:xfrm>
            <a:off x="7152374" y="4924645"/>
            <a:ext cx="1335195" cy="216024"/>
          </a:xfrm>
          <a:prstGeom prst="rect">
            <a:avLst/>
          </a:prstGeom>
        </p:spPr>
        <p:txBody>
          <a:bodyPr/>
          <a:lstStyle>
            <a:lvl1pPr algn="r">
              <a:defRPr sz="900">
                <a:solidFill>
                  <a:schemeClr val="accent3">
                    <a:lumMod val="20000"/>
                    <a:lumOff val="80000"/>
                  </a:schemeClr>
                </a:solidFill>
                <a:latin typeface="Tahoma" panose="020B0604030504040204" pitchFamily="34" charset="0"/>
                <a:ea typeface="Tahoma" panose="020B0604030504040204" pitchFamily="34" charset="0"/>
                <a:cs typeface="Tahoma" panose="020B0604030504040204" pitchFamily="34" charset="0"/>
              </a:defRPr>
            </a:lvl1pPr>
          </a:lstStyle>
          <a:p>
            <a:fld id="{7F1730A7-B69E-4DA5-95DF-4E8A9DCED626}" type="datetime3">
              <a:rPr lang="en-US" smtClean="0"/>
              <a:t>17 October 2026</a:t>
            </a:fld>
            <a:endParaRPr lang="en-US"/>
          </a:p>
        </p:txBody>
      </p:sp>
      <p:sp>
        <p:nvSpPr>
          <p:cNvPr id="13" name="Footer Placeholder 4">
            <a:extLst>
              <a:ext uri="{FF2B5EF4-FFF2-40B4-BE49-F238E27FC236}">
                <a16:creationId xmlns:a16="http://schemas.microsoft.com/office/drawing/2014/main" id="{89BD32A4-D5E5-4C51-8C5A-17A093284DBF}"/>
              </a:ext>
            </a:extLst>
          </p:cNvPr>
          <p:cNvSpPr>
            <a:spLocks noGrp="1"/>
          </p:cNvSpPr>
          <p:nvPr>
            <p:ph type="ftr" sz="quarter" idx="3"/>
          </p:nvPr>
        </p:nvSpPr>
        <p:spPr>
          <a:xfrm>
            <a:off x="4007006" y="4924645"/>
            <a:ext cx="3145368" cy="216024"/>
          </a:xfrm>
          <a:prstGeom prst="rect">
            <a:avLst/>
          </a:prstGeom>
        </p:spPr>
        <p:txBody>
          <a:bodyPr/>
          <a:lstStyle>
            <a:lvl1pPr algn="l">
              <a:defRPr sz="900">
                <a:solidFill>
                  <a:schemeClr val="accent3">
                    <a:lumMod val="20000"/>
                    <a:lumOff val="80000"/>
                  </a:schemeClr>
                </a:solidFill>
                <a:latin typeface="Tahoma" panose="020B0604030504040204" pitchFamily="34" charset="0"/>
                <a:ea typeface="Tahoma" panose="020B0604030504040204" pitchFamily="34" charset="0"/>
                <a:cs typeface="Tahoma" panose="020B0604030504040204" pitchFamily="34" charset="0"/>
              </a:defRPr>
            </a:lvl1pPr>
          </a:lstStyle>
          <a:p>
            <a:r>
              <a:rPr lang="en-US"/>
              <a:t>©2021, updated 2026  |  Hans Eckman  |  EckmanGuides.com</a:t>
            </a:r>
          </a:p>
        </p:txBody>
      </p:sp>
      <p:sp>
        <p:nvSpPr>
          <p:cNvPr id="14" name="Slide Number Placeholder 5">
            <a:extLst>
              <a:ext uri="{FF2B5EF4-FFF2-40B4-BE49-F238E27FC236}">
                <a16:creationId xmlns:a16="http://schemas.microsoft.com/office/drawing/2014/main" id="{115AE9C6-76DD-4C7C-9E66-147FB062B8A7}"/>
              </a:ext>
            </a:extLst>
          </p:cNvPr>
          <p:cNvSpPr>
            <a:spLocks noGrp="1"/>
          </p:cNvSpPr>
          <p:nvPr>
            <p:ph type="sldNum" sz="quarter" idx="4"/>
          </p:nvPr>
        </p:nvSpPr>
        <p:spPr>
          <a:xfrm>
            <a:off x="8502990" y="4925632"/>
            <a:ext cx="486447" cy="216024"/>
          </a:xfrm>
          <a:prstGeom prst="rect">
            <a:avLst/>
          </a:prstGeom>
        </p:spPr>
        <p:txBody>
          <a:bodyPr/>
          <a:lstStyle>
            <a:lvl1pPr algn="r">
              <a:defRPr sz="900">
                <a:solidFill>
                  <a:schemeClr val="accent3">
                    <a:lumMod val="20000"/>
                    <a:lumOff val="80000"/>
                  </a:schemeClr>
                </a:solidFill>
                <a:latin typeface="Tahoma" panose="020B0604030504040204" pitchFamily="34" charset="0"/>
                <a:ea typeface="Tahoma" panose="020B0604030504040204" pitchFamily="34" charset="0"/>
                <a:cs typeface="Tahoma" panose="020B0604030504040204" pitchFamily="34" charset="0"/>
              </a:defRPr>
            </a:lvl1pPr>
          </a:lstStyle>
          <a:p>
            <a:fld id="{E1C96F3B-FD60-45FE-B33B-5C1B4868CFE2}" type="slidenum">
              <a:rPr lang="en-US" smtClean="0"/>
              <a:pPr/>
              <a:t>‹#›</a:t>
            </a:fld>
            <a:endParaRPr lang="en-US"/>
          </a:p>
        </p:txBody>
      </p:sp>
      <p:sp>
        <p:nvSpPr>
          <p:cNvPr id="15" name="Text Placeholder 4">
            <a:extLst>
              <a:ext uri="{FF2B5EF4-FFF2-40B4-BE49-F238E27FC236}">
                <a16:creationId xmlns:a16="http://schemas.microsoft.com/office/drawing/2014/main" id="{F672D8FA-8AA2-4097-B7C1-C50B980169F7}"/>
              </a:ext>
            </a:extLst>
          </p:cNvPr>
          <p:cNvSpPr>
            <a:spLocks noGrp="1"/>
          </p:cNvSpPr>
          <p:nvPr>
            <p:ph type="body" sz="quarter" idx="10"/>
          </p:nvPr>
        </p:nvSpPr>
        <p:spPr>
          <a:xfrm>
            <a:off x="4007009" y="4574166"/>
            <a:ext cx="4983003" cy="350259"/>
          </a:xfrm>
        </p:spPr>
        <p:txBody>
          <a:bodyPr anchor="b">
            <a:normAutofit/>
          </a:bodyPr>
          <a:lstStyle>
            <a:lvl1pPr marL="0" indent="0" algn="r">
              <a:spcAft>
                <a:spcPts val="600"/>
              </a:spcAft>
              <a:buNone/>
              <a:defRPr sz="1000">
                <a:solidFill>
                  <a:schemeClr val="accent3">
                    <a:lumMod val="20000"/>
                    <a:lumOff val="80000"/>
                  </a:schemeClr>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endParaRPr lang="en-CA"/>
          </a:p>
        </p:txBody>
      </p:sp>
      <p:sp>
        <p:nvSpPr>
          <p:cNvPr id="16" name="Content Placeholder 3">
            <a:extLst>
              <a:ext uri="{FF2B5EF4-FFF2-40B4-BE49-F238E27FC236}">
                <a16:creationId xmlns:a16="http://schemas.microsoft.com/office/drawing/2014/main" id="{1038D021-98A7-4B88-9943-52983B441BE0}"/>
              </a:ext>
            </a:extLst>
          </p:cNvPr>
          <p:cNvSpPr>
            <a:spLocks noGrp="1"/>
          </p:cNvSpPr>
          <p:nvPr>
            <p:ph sz="half" idx="11"/>
          </p:nvPr>
        </p:nvSpPr>
        <p:spPr>
          <a:xfrm>
            <a:off x="-396552" y="-308570"/>
            <a:ext cx="4406737" cy="5760640"/>
          </a:xfrm>
        </p:spPr>
        <p:txBody>
          <a:bodyPr>
            <a:normAutofit/>
          </a:bodyPr>
          <a:lstStyle>
            <a:lvl1pPr>
              <a:defRPr sz="2000">
                <a:solidFill>
                  <a:schemeClr val="bg1"/>
                </a:solidFill>
              </a:defRPr>
            </a:lvl1pPr>
            <a:lvl2pPr>
              <a:defRPr sz="1800">
                <a:solidFill>
                  <a:schemeClr val="bg1"/>
                </a:solidFill>
              </a:defRPr>
            </a:lvl2pPr>
            <a:lvl3pPr>
              <a:defRPr sz="1600">
                <a:solidFill>
                  <a:schemeClr val="bg1"/>
                </a:solidFill>
              </a:defRPr>
            </a:lvl3pPr>
            <a:lvl4pPr>
              <a:defRPr sz="1400">
                <a:solidFill>
                  <a:schemeClr val="bg1"/>
                </a:solidFill>
              </a:defRPr>
            </a:lvl4pPr>
            <a:lvl5pPr>
              <a:defRPr sz="1400">
                <a:solidFill>
                  <a:schemeClr val="bg1"/>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Title 1">
            <a:extLst>
              <a:ext uri="{FF2B5EF4-FFF2-40B4-BE49-F238E27FC236}">
                <a16:creationId xmlns:a16="http://schemas.microsoft.com/office/drawing/2014/main" id="{DE077254-3D87-427E-B711-220EB1943533}"/>
              </a:ext>
            </a:extLst>
          </p:cNvPr>
          <p:cNvSpPr>
            <a:spLocks noGrp="1"/>
          </p:cNvSpPr>
          <p:nvPr>
            <p:ph type="title"/>
          </p:nvPr>
        </p:nvSpPr>
        <p:spPr>
          <a:xfrm>
            <a:off x="4013362" y="57150"/>
            <a:ext cx="5130641" cy="1146448"/>
          </a:xfrm>
        </p:spPr>
        <p:txBody>
          <a:bodyPr vert="horz" lIns="91440" tIns="45720" rIns="91440" bIns="45720" rtlCol="0" anchor="ctr">
            <a:noAutofit/>
          </a:bodyPr>
          <a:lstStyle>
            <a:lvl1pPr marL="0" indent="0">
              <a:tabLst/>
              <a:defRPr lang="en-US" sz="2800" b="1">
                <a:solidFill>
                  <a:schemeClr val="bg1"/>
                </a:solidFill>
                <a:effectLst>
                  <a:outerShdw blurRad="38100" dist="38100" dir="2700000" algn="tl">
                    <a:srgbClr val="000000">
                      <a:alpha val="43137"/>
                    </a:srgbClr>
                  </a:outerShdw>
                </a:effectLst>
                <a:latin typeface="Georgia" panose="02040502050405020303" pitchFamily="18" charset="0"/>
              </a:defRPr>
            </a:lvl1pPr>
          </a:lstStyle>
          <a:p>
            <a:pPr lvl="0"/>
            <a:r>
              <a:rPr lang="en-US"/>
              <a:t>Click to edit Master title style</a:t>
            </a:r>
          </a:p>
        </p:txBody>
      </p:sp>
      <p:sp>
        <p:nvSpPr>
          <p:cNvPr id="18" name="Content Placeholder 2">
            <a:extLst>
              <a:ext uri="{FF2B5EF4-FFF2-40B4-BE49-F238E27FC236}">
                <a16:creationId xmlns:a16="http://schemas.microsoft.com/office/drawing/2014/main" id="{C63E6A4A-5B77-41E4-A9DA-833E22CC6932}"/>
              </a:ext>
            </a:extLst>
          </p:cNvPr>
          <p:cNvSpPr>
            <a:spLocks noGrp="1"/>
          </p:cNvSpPr>
          <p:nvPr>
            <p:ph sz="half" idx="1"/>
          </p:nvPr>
        </p:nvSpPr>
        <p:spPr>
          <a:xfrm>
            <a:off x="4013361" y="1203598"/>
            <a:ext cx="4983003" cy="3366149"/>
          </a:xfrm>
        </p:spPr>
        <p:txBody>
          <a:bodyPr anchor="ctr">
            <a:normAutofit/>
          </a:bodyPr>
          <a:lstStyle>
            <a:lvl1pPr marL="0" indent="0" algn="ctr">
              <a:spcAft>
                <a:spcPts val="1800"/>
              </a:spcAft>
              <a:buNone/>
              <a:defRPr sz="2000">
                <a:solidFill>
                  <a:schemeClr val="bg1"/>
                </a:solidFill>
                <a:effectLst>
                  <a:outerShdw blurRad="38100" dist="38100" dir="2700000" algn="tl">
                    <a:srgbClr val="000000">
                      <a:alpha val="43137"/>
                    </a:srgbClr>
                  </a:outerShdw>
                </a:effectLst>
                <a:latin typeface="Georgia Pro Semibold" panose="02040702050405020303" pitchFamily="18" charset="0"/>
              </a:defRPr>
            </a:lvl1pPr>
            <a:lvl2pPr marL="457200" indent="0" algn="ctr">
              <a:spcAft>
                <a:spcPts val="1800"/>
              </a:spcAft>
              <a:buNone/>
              <a:defRPr sz="1800">
                <a:solidFill>
                  <a:schemeClr val="bg1"/>
                </a:solidFill>
                <a:effectLst>
                  <a:outerShdw blurRad="38100" dist="38100" dir="2700000" algn="tl">
                    <a:srgbClr val="000000">
                      <a:alpha val="43137"/>
                    </a:srgbClr>
                  </a:outerShdw>
                </a:effectLst>
                <a:latin typeface="Georgia Pro Semibold" panose="02040702050405020303" pitchFamily="18" charset="0"/>
              </a:defRPr>
            </a:lvl2pPr>
            <a:lvl3pPr marL="914400" indent="0" algn="ctr">
              <a:spcAft>
                <a:spcPts val="1800"/>
              </a:spcAft>
              <a:buNone/>
              <a:defRPr sz="1600">
                <a:solidFill>
                  <a:schemeClr val="bg1"/>
                </a:solidFill>
                <a:effectLst>
                  <a:outerShdw blurRad="38100" dist="38100" dir="2700000" algn="tl">
                    <a:srgbClr val="000000">
                      <a:alpha val="43137"/>
                    </a:srgbClr>
                  </a:outerShdw>
                </a:effectLst>
                <a:latin typeface="Georgia Pro Semibold" panose="02040702050405020303" pitchFamily="18" charset="0"/>
              </a:defRPr>
            </a:lvl3pPr>
            <a:lvl4pPr marL="1371600" indent="0" algn="ctr">
              <a:spcAft>
                <a:spcPts val="1800"/>
              </a:spcAft>
              <a:buNone/>
              <a:defRPr sz="1400">
                <a:solidFill>
                  <a:schemeClr val="bg1"/>
                </a:solidFill>
                <a:effectLst>
                  <a:outerShdw blurRad="38100" dist="38100" dir="2700000" algn="tl">
                    <a:srgbClr val="000000">
                      <a:alpha val="43137"/>
                    </a:srgbClr>
                  </a:outerShdw>
                </a:effectLst>
                <a:latin typeface="Georgia Pro Semibold" panose="02040702050405020303" pitchFamily="18" charset="0"/>
              </a:defRPr>
            </a:lvl4pPr>
            <a:lvl5pPr marL="1828800" indent="0" algn="ctr">
              <a:spcAft>
                <a:spcPts val="1800"/>
              </a:spcAft>
              <a:buNone/>
              <a:defRPr sz="1400">
                <a:solidFill>
                  <a:schemeClr val="bg1"/>
                </a:solidFill>
                <a:effectLst>
                  <a:outerShdw blurRad="38100" dist="38100" dir="2700000" algn="tl">
                    <a:srgbClr val="000000">
                      <a:alpha val="43137"/>
                    </a:srgbClr>
                  </a:outerShdw>
                </a:effectLst>
                <a:latin typeface="Georgia Pro Semibold" panose="02040702050405020303" pitchFamily="18" charset="0"/>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Picture 7">
            <a:extLst>
              <a:ext uri="{FF2B5EF4-FFF2-40B4-BE49-F238E27FC236}">
                <a16:creationId xmlns:a16="http://schemas.microsoft.com/office/drawing/2014/main" id="{FE2B9747-1657-44FC-AED7-01A4B4051FFA}"/>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33717" y="4920234"/>
            <a:ext cx="847538" cy="216025"/>
          </a:xfrm>
          <a:prstGeom prst="rect">
            <a:avLst/>
          </a:prstGeom>
        </p:spPr>
      </p:pic>
    </p:spTree>
    <p:extLst>
      <p:ext uri="{BB962C8B-B14F-4D97-AF65-F5344CB8AC3E}">
        <p14:creationId xmlns:p14="http://schemas.microsoft.com/office/powerpoint/2010/main" val="26602157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3_Title Slide">
    <p:spTree>
      <p:nvGrpSpPr>
        <p:cNvPr id="1" name=""/>
        <p:cNvGrpSpPr/>
        <p:nvPr/>
      </p:nvGrpSpPr>
      <p:grpSpPr>
        <a:xfrm>
          <a:off x="0" y="0"/>
          <a:ext cx="0" cy="0"/>
          <a:chOff x="0" y="0"/>
          <a:chExt cx="0" cy="0"/>
        </a:xfrm>
      </p:grpSpPr>
      <p:pic>
        <p:nvPicPr>
          <p:cNvPr id="1026" name="Picture 2"/>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6350" y="0"/>
            <a:ext cx="9150350" cy="5145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Date Placeholder 3">
            <a:extLst>
              <a:ext uri="{FF2B5EF4-FFF2-40B4-BE49-F238E27FC236}">
                <a16:creationId xmlns:a16="http://schemas.microsoft.com/office/drawing/2014/main" id="{54EEB35C-E6DF-4CBD-8C8E-0966AEA21F41}"/>
              </a:ext>
            </a:extLst>
          </p:cNvPr>
          <p:cNvSpPr>
            <a:spLocks noGrp="1"/>
          </p:cNvSpPr>
          <p:nvPr>
            <p:ph type="dt" sz="half" idx="2"/>
          </p:nvPr>
        </p:nvSpPr>
        <p:spPr>
          <a:xfrm>
            <a:off x="7152374" y="4924645"/>
            <a:ext cx="1335195" cy="216024"/>
          </a:xfrm>
          <a:prstGeom prst="rect">
            <a:avLst/>
          </a:prstGeom>
        </p:spPr>
        <p:txBody>
          <a:bodyPr/>
          <a:lstStyle>
            <a:lvl1pPr algn="r">
              <a:defRPr sz="900">
                <a:solidFill>
                  <a:schemeClr val="accent3">
                    <a:lumMod val="20000"/>
                    <a:lumOff val="80000"/>
                  </a:schemeClr>
                </a:solidFill>
                <a:latin typeface="Tahoma" panose="020B0604030504040204" pitchFamily="34" charset="0"/>
                <a:ea typeface="Tahoma" panose="020B0604030504040204" pitchFamily="34" charset="0"/>
                <a:cs typeface="Tahoma" panose="020B0604030504040204" pitchFamily="34" charset="0"/>
              </a:defRPr>
            </a:lvl1pPr>
          </a:lstStyle>
          <a:p>
            <a:fld id="{95A38B71-FA21-4E02-8BC9-C113C2BC34A2}" type="datetime3">
              <a:rPr lang="en-US" smtClean="0"/>
              <a:t>17 October 2026</a:t>
            </a:fld>
            <a:endParaRPr lang="en-US"/>
          </a:p>
        </p:txBody>
      </p:sp>
      <p:sp>
        <p:nvSpPr>
          <p:cNvPr id="13" name="Footer Placeholder 4">
            <a:extLst>
              <a:ext uri="{FF2B5EF4-FFF2-40B4-BE49-F238E27FC236}">
                <a16:creationId xmlns:a16="http://schemas.microsoft.com/office/drawing/2014/main" id="{89BD32A4-D5E5-4C51-8C5A-17A093284DBF}"/>
              </a:ext>
            </a:extLst>
          </p:cNvPr>
          <p:cNvSpPr>
            <a:spLocks noGrp="1"/>
          </p:cNvSpPr>
          <p:nvPr>
            <p:ph type="ftr" sz="quarter" idx="3"/>
          </p:nvPr>
        </p:nvSpPr>
        <p:spPr>
          <a:xfrm>
            <a:off x="896676" y="4924645"/>
            <a:ext cx="4250769" cy="216024"/>
          </a:xfrm>
          <a:prstGeom prst="rect">
            <a:avLst/>
          </a:prstGeom>
        </p:spPr>
        <p:txBody>
          <a:bodyPr/>
          <a:lstStyle>
            <a:lvl1pPr algn="l">
              <a:defRPr sz="900">
                <a:solidFill>
                  <a:schemeClr val="accent3">
                    <a:lumMod val="20000"/>
                    <a:lumOff val="80000"/>
                  </a:schemeClr>
                </a:solidFill>
                <a:latin typeface="Tahoma" panose="020B0604030504040204" pitchFamily="34" charset="0"/>
                <a:ea typeface="Tahoma" panose="020B0604030504040204" pitchFamily="34" charset="0"/>
                <a:cs typeface="Tahoma" panose="020B0604030504040204" pitchFamily="34" charset="0"/>
              </a:defRPr>
            </a:lvl1pPr>
          </a:lstStyle>
          <a:p>
            <a:pPr algn="r"/>
            <a:r>
              <a:rPr lang="en-US"/>
              <a:t>©2021, updated 2026  |  Hans Eckman  |  EckmanGuides.com</a:t>
            </a:r>
          </a:p>
        </p:txBody>
      </p:sp>
      <p:sp>
        <p:nvSpPr>
          <p:cNvPr id="14" name="Slide Number Placeholder 5">
            <a:extLst>
              <a:ext uri="{FF2B5EF4-FFF2-40B4-BE49-F238E27FC236}">
                <a16:creationId xmlns:a16="http://schemas.microsoft.com/office/drawing/2014/main" id="{115AE9C6-76DD-4C7C-9E66-147FB062B8A7}"/>
              </a:ext>
            </a:extLst>
          </p:cNvPr>
          <p:cNvSpPr>
            <a:spLocks noGrp="1"/>
          </p:cNvSpPr>
          <p:nvPr>
            <p:ph type="sldNum" sz="quarter" idx="4"/>
          </p:nvPr>
        </p:nvSpPr>
        <p:spPr>
          <a:xfrm>
            <a:off x="8502990" y="4925632"/>
            <a:ext cx="486447" cy="216024"/>
          </a:xfrm>
          <a:prstGeom prst="rect">
            <a:avLst/>
          </a:prstGeom>
        </p:spPr>
        <p:txBody>
          <a:bodyPr/>
          <a:lstStyle>
            <a:lvl1pPr algn="r">
              <a:defRPr sz="900">
                <a:solidFill>
                  <a:schemeClr val="accent3">
                    <a:lumMod val="20000"/>
                    <a:lumOff val="80000"/>
                  </a:schemeClr>
                </a:solidFill>
                <a:latin typeface="Tahoma" panose="020B0604030504040204" pitchFamily="34" charset="0"/>
                <a:ea typeface="Tahoma" panose="020B0604030504040204" pitchFamily="34" charset="0"/>
                <a:cs typeface="Tahoma" panose="020B0604030504040204" pitchFamily="34" charset="0"/>
              </a:defRPr>
            </a:lvl1pPr>
          </a:lstStyle>
          <a:p>
            <a:fld id="{E1C96F3B-FD60-45FE-B33B-5C1B4868CFE2}" type="slidenum">
              <a:rPr lang="en-US" smtClean="0"/>
              <a:pPr/>
              <a:t>‹#›</a:t>
            </a:fld>
            <a:endParaRPr lang="en-US"/>
          </a:p>
        </p:txBody>
      </p:sp>
      <p:sp>
        <p:nvSpPr>
          <p:cNvPr id="15" name="Text Placeholder 4">
            <a:extLst>
              <a:ext uri="{FF2B5EF4-FFF2-40B4-BE49-F238E27FC236}">
                <a16:creationId xmlns:a16="http://schemas.microsoft.com/office/drawing/2014/main" id="{F672D8FA-8AA2-4097-B7C1-C50B980169F7}"/>
              </a:ext>
            </a:extLst>
          </p:cNvPr>
          <p:cNvSpPr>
            <a:spLocks noGrp="1"/>
          </p:cNvSpPr>
          <p:nvPr>
            <p:ph type="body" sz="quarter" idx="10"/>
          </p:nvPr>
        </p:nvSpPr>
        <p:spPr>
          <a:xfrm>
            <a:off x="33717" y="4574166"/>
            <a:ext cx="5113728" cy="350259"/>
          </a:xfrm>
        </p:spPr>
        <p:txBody>
          <a:bodyPr anchor="b">
            <a:normAutofit/>
          </a:bodyPr>
          <a:lstStyle>
            <a:lvl1pPr marL="0" indent="0" algn="r">
              <a:spcAft>
                <a:spcPts val="0"/>
              </a:spcAft>
              <a:buNone/>
              <a:defRPr sz="1000">
                <a:solidFill>
                  <a:schemeClr val="accent3">
                    <a:lumMod val="20000"/>
                    <a:lumOff val="80000"/>
                  </a:schemeClr>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endParaRPr lang="en-CA"/>
          </a:p>
        </p:txBody>
      </p:sp>
      <p:sp>
        <p:nvSpPr>
          <p:cNvPr id="16" name="Content Placeholder 3">
            <a:extLst>
              <a:ext uri="{FF2B5EF4-FFF2-40B4-BE49-F238E27FC236}">
                <a16:creationId xmlns:a16="http://schemas.microsoft.com/office/drawing/2014/main" id="{1038D021-98A7-4B88-9943-52983B441BE0}"/>
              </a:ext>
            </a:extLst>
          </p:cNvPr>
          <p:cNvSpPr>
            <a:spLocks noGrp="1"/>
          </p:cNvSpPr>
          <p:nvPr>
            <p:ph sz="half" idx="11"/>
          </p:nvPr>
        </p:nvSpPr>
        <p:spPr>
          <a:xfrm>
            <a:off x="5135580" y="-308570"/>
            <a:ext cx="4332964" cy="5760640"/>
          </a:xfrm>
        </p:spPr>
        <p:txBody>
          <a:bodyPr>
            <a:normAutofit/>
          </a:bodyPr>
          <a:lstStyle>
            <a:lvl1pPr>
              <a:defRPr sz="2000">
                <a:solidFill>
                  <a:schemeClr val="bg1"/>
                </a:solidFill>
              </a:defRPr>
            </a:lvl1pPr>
            <a:lvl2pPr>
              <a:defRPr sz="1800">
                <a:solidFill>
                  <a:schemeClr val="bg1"/>
                </a:solidFill>
              </a:defRPr>
            </a:lvl2pPr>
            <a:lvl3pPr>
              <a:defRPr sz="1600">
                <a:solidFill>
                  <a:schemeClr val="bg1"/>
                </a:solidFill>
              </a:defRPr>
            </a:lvl3pPr>
            <a:lvl4pPr>
              <a:defRPr sz="1400">
                <a:solidFill>
                  <a:schemeClr val="bg1"/>
                </a:solidFill>
              </a:defRPr>
            </a:lvl4pPr>
            <a:lvl5pPr>
              <a:defRPr sz="1400">
                <a:solidFill>
                  <a:schemeClr val="bg1"/>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Title 1">
            <a:extLst>
              <a:ext uri="{FF2B5EF4-FFF2-40B4-BE49-F238E27FC236}">
                <a16:creationId xmlns:a16="http://schemas.microsoft.com/office/drawing/2014/main" id="{DE077254-3D87-427E-B711-220EB1943533}"/>
              </a:ext>
            </a:extLst>
          </p:cNvPr>
          <p:cNvSpPr>
            <a:spLocks noGrp="1"/>
          </p:cNvSpPr>
          <p:nvPr>
            <p:ph type="title"/>
          </p:nvPr>
        </p:nvSpPr>
        <p:spPr>
          <a:xfrm>
            <a:off x="22441" y="60362"/>
            <a:ext cx="5125004" cy="1146448"/>
          </a:xfrm>
        </p:spPr>
        <p:txBody>
          <a:bodyPr vert="horz" lIns="91440" tIns="45720" rIns="91440" bIns="45720" rtlCol="0" anchor="ctr">
            <a:noAutofit/>
          </a:bodyPr>
          <a:lstStyle>
            <a:lvl1pPr marL="0" indent="0">
              <a:tabLst/>
              <a:defRPr lang="en-US" sz="2800" b="1">
                <a:solidFill>
                  <a:schemeClr val="bg1"/>
                </a:solidFill>
                <a:effectLst>
                  <a:outerShdw blurRad="38100" dist="38100" dir="2700000" algn="tl">
                    <a:srgbClr val="000000">
                      <a:alpha val="43137"/>
                    </a:srgbClr>
                  </a:outerShdw>
                </a:effectLst>
                <a:latin typeface="Georgia" panose="02040502050405020303" pitchFamily="18" charset="0"/>
              </a:defRPr>
            </a:lvl1pPr>
          </a:lstStyle>
          <a:p>
            <a:pPr lvl="0"/>
            <a:r>
              <a:rPr lang="en-US"/>
              <a:t>Click to edit Master title style</a:t>
            </a:r>
          </a:p>
        </p:txBody>
      </p:sp>
      <p:sp>
        <p:nvSpPr>
          <p:cNvPr id="18" name="Content Placeholder 2">
            <a:extLst>
              <a:ext uri="{FF2B5EF4-FFF2-40B4-BE49-F238E27FC236}">
                <a16:creationId xmlns:a16="http://schemas.microsoft.com/office/drawing/2014/main" id="{C63E6A4A-5B77-41E4-A9DA-833E22CC6932}"/>
              </a:ext>
            </a:extLst>
          </p:cNvPr>
          <p:cNvSpPr>
            <a:spLocks noGrp="1"/>
          </p:cNvSpPr>
          <p:nvPr>
            <p:ph sz="half" idx="1"/>
          </p:nvPr>
        </p:nvSpPr>
        <p:spPr>
          <a:xfrm>
            <a:off x="22440" y="1206810"/>
            <a:ext cx="5125005" cy="3366149"/>
          </a:xfrm>
        </p:spPr>
        <p:txBody>
          <a:bodyPr anchor="ctr">
            <a:normAutofit/>
          </a:bodyPr>
          <a:lstStyle>
            <a:lvl1pPr marL="0" indent="0" algn="ctr">
              <a:spcAft>
                <a:spcPts val="1800"/>
              </a:spcAft>
              <a:buNone/>
              <a:defRPr sz="2000">
                <a:solidFill>
                  <a:schemeClr val="bg1"/>
                </a:solidFill>
                <a:effectLst>
                  <a:outerShdw blurRad="38100" dist="38100" dir="2700000" algn="tl">
                    <a:srgbClr val="000000">
                      <a:alpha val="43137"/>
                    </a:srgbClr>
                  </a:outerShdw>
                </a:effectLst>
                <a:latin typeface="Georgia Pro Semibold" panose="02040702050405020303" pitchFamily="18" charset="0"/>
              </a:defRPr>
            </a:lvl1pPr>
            <a:lvl2pPr marL="457200" indent="0" algn="ctr">
              <a:spcAft>
                <a:spcPts val="1800"/>
              </a:spcAft>
              <a:buNone/>
              <a:defRPr sz="1800">
                <a:solidFill>
                  <a:schemeClr val="bg1"/>
                </a:solidFill>
                <a:effectLst>
                  <a:outerShdw blurRad="38100" dist="38100" dir="2700000" algn="tl">
                    <a:srgbClr val="000000">
                      <a:alpha val="43137"/>
                    </a:srgbClr>
                  </a:outerShdw>
                </a:effectLst>
                <a:latin typeface="Georgia Pro Semibold" panose="02040702050405020303" pitchFamily="18" charset="0"/>
              </a:defRPr>
            </a:lvl2pPr>
            <a:lvl3pPr marL="914400" indent="0" algn="ctr">
              <a:spcAft>
                <a:spcPts val="1800"/>
              </a:spcAft>
              <a:buNone/>
              <a:defRPr sz="1600">
                <a:solidFill>
                  <a:schemeClr val="bg1"/>
                </a:solidFill>
                <a:effectLst>
                  <a:outerShdw blurRad="38100" dist="38100" dir="2700000" algn="tl">
                    <a:srgbClr val="000000">
                      <a:alpha val="43137"/>
                    </a:srgbClr>
                  </a:outerShdw>
                </a:effectLst>
                <a:latin typeface="Georgia Pro Semibold" panose="02040702050405020303" pitchFamily="18" charset="0"/>
              </a:defRPr>
            </a:lvl3pPr>
            <a:lvl4pPr marL="1371600" indent="0" algn="ctr">
              <a:spcAft>
                <a:spcPts val="1800"/>
              </a:spcAft>
              <a:buNone/>
              <a:defRPr sz="1400">
                <a:solidFill>
                  <a:schemeClr val="bg1"/>
                </a:solidFill>
                <a:effectLst>
                  <a:outerShdw blurRad="38100" dist="38100" dir="2700000" algn="tl">
                    <a:srgbClr val="000000">
                      <a:alpha val="43137"/>
                    </a:srgbClr>
                  </a:outerShdw>
                </a:effectLst>
                <a:latin typeface="Georgia Pro Semibold" panose="02040702050405020303" pitchFamily="18" charset="0"/>
              </a:defRPr>
            </a:lvl4pPr>
            <a:lvl5pPr marL="1828800" indent="0" algn="ctr">
              <a:spcAft>
                <a:spcPts val="1800"/>
              </a:spcAft>
              <a:buNone/>
              <a:defRPr sz="1400">
                <a:solidFill>
                  <a:schemeClr val="bg1"/>
                </a:solidFill>
                <a:effectLst>
                  <a:outerShdw blurRad="38100" dist="38100" dir="2700000" algn="tl">
                    <a:srgbClr val="000000">
                      <a:alpha val="43137"/>
                    </a:srgbClr>
                  </a:outerShdw>
                </a:effectLst>
                <a:latin typeface="Georgia Pro Semibold" panose="02040702050405020303" pitchFamily="18" charset="0"/>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Picture 7">
            <a:extLst>
              <a:ext uri="{FF2B5EF4-FFF2-40B4-BE49-F238E27FC236}">
                <a16:creationId xmlns:a16="http://schemas.microsoft.com/office/drawing/2014/main" id="{FE2B9747-1657-44FC-AED7-01A4B4051FFA}"/>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33717" y="4920234"/>
            <a:ext cx="847538" cy="216025"/>
          </a:xfrm>
          <a:prstGeom prst="rect">
            <a:avLst/>
          </a:prstGeom>
        </p:spPr>
      </p:pic>
    </p:spTree>
    <p:extLst>
      <p:ext uri="{BB962C8B-B14F-4D97-AF65-F5344CB8AC3E}">
        <p14:creationId xmlns:p14="http://schemas.microsoft.com/office/powerpoint/2010/main" val="12232462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4_Title Slide">
    <p:spTree>
      <p:nvGrpSpPr>
        <p:cNvPr id="1" name=""/>
        <p:cNvGrpSpPr/>
        <p:nvPr/>
      </p:nvGrpSpPr>
      <p:grpSpPr>
        <a:xfrm>
          <a:off x="0" y="0"/>
          <a:ext cx="0" cy="0"/>
          <a:chOff x="0" y="0"/>
          <a:chExt cx="0" cy="0"/>
        </a:xfrm>
      </p:grpSpPr>
      <p:pic>
        <p:nvPicPr>
          <p:cNvPr id="1026" name="Picture 2"/>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6350" y="0"/>
            <a:ext cx="9150350" cy="5145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Footer Placeholder 4">
            <a:extLst>
              <a:ext uri="{FF2B5EF4-FFF2-40B4-BE49-F238E27FC236}">
                <a16:creationId xmlns:a16="http://schemas.microsoft.com/office/drawing/2014/main" id="{89BD32A4-D5E5-4C51-8C5A-17A093284DBF}"/>
              </a:ext>
            </a:extLst>
          </p:cNvPr>
          <p:cNvSpPr>
            <a:spLocks noGrp="1"/>
          </p:cNvSpPr>
          <p:nvPr>
            <p:ph type="ftr" sz="quarter" idx="3"/>
          </p:nvPr>
        </p:nvSpPr>
        <p:spPr>
          <a:xfrm>
            <a:off x="896676" y="4924645"/>
            <a:ext cx="4250769" cy="216024"/>
          </a:xfrm>
          <a:prstGeom prst="rect">
            <a:avLst/>
          </a:prstGeom>
        </p:spPr>
        <p:txBody>
          <a:bodyPr/>
          <a:lstStyle>
            <a:lvl1pPr algn="l">
              <a:defRPr sz="900">
                <a:solidFill>
                  <a:schemeClr val="accent3">
                    <a:lumMod val="20000"/>
                    <a:lumOff val="80000"/>
                  </a:schemeClr>
                </a:solidFill>
                <a:latin typeface="Tahoma" panose="020B0604030504040204" pitchFamily="34" charset="0"/>
                <a:ea typeface="Tahoma" panose="020B0604030504040204" pitchFamily="34" charset="0"/>
                <a:cs typeface="Tahoma" panose="020B0604030504040204" pitchFamily="34" charset="0"/>
              </a:defRPr>
            </a:lvl1pPr>
          </a:lstStyle>
          <a:p>
            <a:pPr algn="r"/>
            <a:r>
              <a:rPr lang="en-US"/>
              <a:t>©2021, updated 2026  |  Hans Eckman  |  EckmanGuides.com</a:t>
            </a:r>
          </a:p>
        </p:txBody>
      </p:sp>
      <p:sp>
        <p:nvSpPr>
          <p:cNvPr id="15" name="Text Placeholder 4">
            <a:extLst>
              <a:ext uri="{FF2B5EF4-FFF2-40B4-BE49-F238E27FC236}">
                <a16:creationId xmlns:a16="http://schemas.microsoft.com/office/drawing/2014/main" id="{F672D8FA-8AA2-4097-B7C1-C50B980169F7}"/>
              </a:ext>
            </a:extLst>
          </p:cNvPr>
          <p:cNvSpPr>
            <a:spLocks noGrp="1"/>
          </p:cNvSpPr>
          <p:nvPr>
            <p:ph type="body" sz="quarter" idx="10"/>
          </p:nvPr>
        </p:nvSpPr>
        <p:spPr>
          <a:xfrm>
            <a:off x="33717" y="4574166"/>
            <a:ext cx="5113728" cy="350259"/>
          </a:xfrm>
        </p:spPr>
        <p:txBody>
          <a:bodyPr anchor="b">
            <a:normAutofit/>
          </a:bodyPr>
          <a:lstStyle>
            <a:lvl1pPr marL="0" indent="0" algn="r">
              <a:spcAft>
                <a:spcPts val="0"/>
              </a:spcAft>
              <a:buNone/>
              <a:defRPr sz="1000">
                <a:solidFill>
                  <a:schemeClr val="accent3">
                    <a:lumMod val="20000"/>
                    <a:lumOff val="80000"/>
                  </a:schemeClr>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endParaRPr lang="en-CA"/>
          </a:p>
        </p:txBody>
      </p:sp>
      <p:sp>
        <p:nvSpPr>
          <p:cNvPr id="16" name="Content Placeholder 3">
            <a:extLst>
              <a:ext uri="{FF2B5EF4-FFF2-40B4-BE49-F238E27FC236}">
                <a16:creationId xmlns:a16="http://schemas.microsoft.com/office/drawing/2014/main" id="{1038D021-98A7-4B88-9943-52983B441BE0}"/>
              </a:ext>
            </a:extLst>
          </p:cNvPr>
          <p:cNvSpPr>
            <a:spLocks noGrp="1"/>
          </p:cNvSpPr>
          <p:nvPr>
            <p:ph sz="half" idx="11"/>
          </p:nvPr>
        </p:nvSpPr>
        <p:spPr>
          <a:xfrm>
            <a:off x="5135580" y="-1588"/>
            <a:ext cx="4008420" cy="5145088"/>
          </a:xfrm>
          <a:solidFill>
            <a:schemeClr val="accent3">
              <a:lumMod val="75000"/>
            </a:schemeClr>
          </a:solidFill>
        </p:spPr>
        <p:txBody>
          <a:bodyPr tIns="91440" bIns="91440" anchor="ctr" anchorCtr="0">
            <a:normAutofit/>
          </a:bodyPr>
          <a:lstStyle>
            <a:lvl1pPr>
              <a:lnSpc>
                <a:spcPct val="100000"/>
              </a:lnSpc>
              <a:spcAft>
                <a:spcPts val="1200"/>
              </a:spcAft>
              <a:buNone/>
              <a:defRPr sz="1600">
                <a:solidFill>
                  <a:schemeClr val="bg1"/>
                </a:solidFill>
              </a:defRPr>
            </a:lvl1pPr>
            <a:lvl2pPr>
              <a:lnSpc>
                <a:spcPct val="100000"/>
              </a:lnSpc>
              <a:spcAft>
                <a:spcPts val="1200"/>
              </a:spcAft>
              <a:buNone/>
              <a:defRPr sz="1800">
                <a:solidFill>
                  <a:schemeClr val="bg1"/>
                </a:solidFill>
              </a:defRPr>
            </a:lvl2pPr>
            <a:lvl3pPr>
              <a:lnSpc>
                <a:spcPct val="100000"/>
              </a:lnSpc>
              <a:spcAft>
                <a:spcPts val="1200"/>
              </a:spcAft>
              <a:buNone/>
              <a:defRPr sz="1600">
                <a:solidFill>
                  <a:schemeClr val="bg1"/>
                </a:solidFill>
              </a:defRPr>
            </a:lvl3pPr>
            <a:lvl4pPr>
              <a:lnSpc>
                <a:spcPct val="100000"/>
              </a:lnSpc>
              <a:spcAft>
                <a:spcPts val="1200"/>
              </a:spcAft>
              <a:buNone/>
              <a:defRPr sz="1400">
                <a:solidFill>
                  <a:schemeClr val="bg1"/>
                </a:solidFill>
              </a:defRPr>
            </a:lvl4pPr>
            <a:lvl5pPr>
              <a:lnSpc>
                <a:spcPct val="100000"/>
              </a:lnSpc>
              <a:spcAft>
                <a:spcPts val="1200"/>
              </a:spcAft>
              <a:buNone/>
              <a:defRPr sz="1400">
                <a:solidFill>
                  <a:schemeClr val="bg1"/>
                </a:solidFill>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Title 1">
            <a:extLst>
              <a:ext uri="{FF2B5EF4-FFF2-40B4-BE49-F238E27FC236}">
                <a16:creationId xmlns:a16="http://schemas.microsoft.com/office/drawing/2014/main" id="{DE077254-3D87-427E-B711-220EB1943533}"/>
              </a:ext>
            </a:extLst>
          </p:cNvPr>
          <p:cNvSpPr>
            <a:spLocks noGrp="1"/>
          </p:cNvSpPr>
          <p:nvPr>
            <p:ph type="title"/>
          </p:nvPr>
        </p:nvSpPr>
        <p:spPr>
          <a:xfrm>
            <a:off x="22441" y="60362"/>
            <a:ext cx="5125004" cy="1146448"/>
          </a:xfrm>
        </p:spPr>
        <p:txBody>
          <a:bodyPr vert="horz" lIns="91440" tIns="45720" rIns="91440" bIns="45720" rtlCol="0" anchor="ctr">
            <a:noAutofit/>
          </a:bodyPr>
          <a:lstStyle>
            <a:lvl1pPr marL="0" indent="0">
              <a:tabLst/>
              <a:defRPr lang="en-US" sz="2800" b="1">
                <a:solidFill>
                  <a:schemeClr val="bg1"/>
                </a:solidFill>
                <a:effectLst>
                  <a:outerShdw blurRad="38100" dist="38100" dir="2700000" algn="tl">
                    <a:srgbClr val="000000">
                      <a:alpha val="43137"/>
                    </a:srgbClr>
                  </a:outerShdw>
                </a:effectLst>
                <a:latin typeface="Georgia" panose="02040502050405020303" pitchFamily="18" charset="0"/>
              </a:defRPr>
            </a:lvl1pPr>
          </a:lstStyle>
          <a:p>
            <a:pPr lvl="0"/>
            <a:r>
              <a:rPr lang="en-US"/>
              <a:t>Click to edit Master title style</a:t>
            </a:r>
          </a:p>
        </p:txBody>
      </p:sp>
      <p:sp>
        <p:nvSpPr>
          <p:cNvPr id="18" name="Content Placeholder 2">
            <a:extLst>
              <a:ext uri="{FF2B5EF4-FFF2-40B4-BE49-F238E27FC236}">
                <a16:creationId xmlns:a16="http://schemas.microsoft.com/office/drawing/2014/main" id="{C63E6A4A-5B77-41E4-A9DA-833E22CC6932}"/>
              </a:ext>
            </a:extLst>
          </p:cNvPr>
          <p:cNvSpPr>
            <a:spLocks noGrp="1"/>
          </p:cNvSpPr>
          <p:nvPr>
            <p:ph sz="half" idx="1"/>
          </p:nvPr>
        </p:nvSpPr>
        <p:spPr>
          <a:xfrm>
            <a:off x="22440" y="1206810"/>
            <a:ext cx="5125005" cy="3366149"/>
          </a:xfrm>
        </p:spPr>
        <p:txBody>
          <a:bodyPr anchor="ctr">
            <a:normAutofit/>
          </a:bodyPr>
          <a:lstStyle>
            <a:lvl1pPr marL="0" indent="0" algn="ctr">
              <a:spcAft>
                <a:spcPts val="1800"/>
              </a:spcAft>
              <a:buNone/>
              <a:defRPr sz="2000">
                <a:solidFill>
                  <a:schemeClr val="bg1"/>
                </a:solidFill>
                <a:effectLst>
                  <a:outerShdw blurRad="38100" dist="38100" dir="2700000" algn="tl">
                    <a:srgbClr val="000000">
                      <a:alpha val="43137"/>
                    </a:srgbClr>
                  </a:outerShdw>
                </a:effectLst>
                <a:latin typeface="Georgia Pro Semibold" panose="02040702050405020303" pitchFamily="18" charset="0"/>
              </a:defRPr>
            </a:lvl1pPr>
            <a:lvl2pPr marL="457200" indent="0" algn="ctr">
              <a:spcAft>
                <a:spcPts val="1800"/>
              </a:spcAft>
              <a:buNone/>
              <a:defRPr sz="1800">
                <a:solidFill>
                  <a:schemeClr val="bg1"/>
                </a:solidFill>
                <a:effectLst>
                  <a:outerShdw blurRad="38100" dist="38100" dir="2700000" algn="tl">
                    <a:srgbClr val="000000">
                      <a:alpha val="43137"/>
                    </a:srgbClr>
                  </a:outerShdw>
                </a:effectLst>
                <a:latin typeface="Georgia Pro Semibold" panose="02040702050405020303" pitchFamily="18" charset="0"/>
              </a:defRPr>
            </a:lvl2pPr>
            <a:lvl3pPr marL="914400" indent="0" algn="ctr">
              <a:spcAft>
                <a:spcPts val="1800"/>
              </a:spcAft>
              <a:buNone/>
              <a:defRPr sz="1600">
                <a:solidFill>
                  <a:schemeClr val="bg1"/>
                </a:solidFill>
                <a:effectLst>
                  <a:outerShdw blurRad="38100" dist="38100" dir="2700000" algn="tl">
                    <a:srgbClr val="000000">
                      <a:alpha val="43137"/>
                    </a:srgbClr>
                  </a:outerShdw>
                </a:effectLst>
                <a:latin typeface="Georgia Pro Semibold" panose="02040702050405020303" pitchFamily="18" charset="0"/>
              </a:defRPr>
            </a:lvl3pPr>
            <a:lvl4pPr marL="1371600" indent="0" algn="ctr">
              <a:spcAft>
                <a:spcPts val="1800"/>
              </a:spcAft>
              <a:buNone/>
              <a:defRPr sz="1400">
                <a:solidFill>
                  <a:schemeClr val="bg1"/>
                </a:solidFill>
                <a:effectLst>
                  <a:outerShdw blurRad="38100" dist="38100" dir="2700000" algn="tl">
                    <a:srgbClr val="000000">
                      <a:alpha val="43137"/>
                    </a:srgbClr>
                  </a:outerShdw>
                </a:effectLst>
                <a:latin typeface="Georgia Pro Semibold" panose="02040702050405020303" pitchFamily="18" charset="0"/>
              </a:defRPr>
            </a:lvl4pPr>
            <a:lvl5pPr marL="1828800" indent="0" algn="ctr">
              <a:spcAft>
                <a:spcPts val="1800"/>
              </a:spcAft>
              <a:buNone/>
              <a:defRPr sz="1400">
                <a:solidFill>
                  <a:schemeClr val="bg1"/>
                </a:solidFill>
                <a:effectLst>
                  <a:outerShdw blurRad="38100" dist="38100" dir="2700000" algn="tl">
                    <a:srgbClr val="000000">
                      <a:alpha val="43137"/>
                    </a:srgbClr>
                  </a:outerShdw>
                </a:effectLst>
                <a:latin typeface="Georgia Pro Semibold" panose="02040702050405020303" pitchFamily="18" charset="0"/>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Picture 7">
            <a:extLst>
              <a:ext uri="{FF2B5EF4-FFF2-40B4-BE49-F238E27FC236}">
                <a16:creationId xmlns:a16="http://schemas.microsoft.com/office/drawing/2014/main" id="{FE2B9747-1657-44FC-AED7-01A4B4051FFA}"/>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33717" y="4920234"/>
            <a:ext cx="847538" cy="216025"/>
          </a:xfrm>
          <a:prstGeom prst="rect">
            <a:avLst/>
          </a:prstGeom>
        </p:spPr>
      </p:pic>
      <p:sp>
        <p:nvSpPr>
          <p:cNvPr id="12" name="Date Placeholder 3">
            <a:extLst>
              <a:ext uri="{FF2B5EF4-FFF2-40B4-BE49-F238E27FC236}">
                <a16:creationId xmlns:a16="http://schemas.microsoft.com/office/drawing/2014/main" id="{54EEB35C-E6DF-4CBD-8C8E-0966AEA21F41}"/>
              </a:ext>
            </a:extLst>
          </p:cNvPr>
          <p:cNvSpPr>
            <a:spLocks noGrp="1"/>
          </p:cNvSpPr>
          <p:nvPr>
            <p:ph type="dt" sz="half" idx="2"/>
          </p:nvPr>
        </p:nvSpPr>
        <p:spPr>
          <a:xfrm>
            <a:off x="7152374" y="4924645"/>
            <a:ext cx="1335195" cy="216024"/>
          </a:xfrm>
          <a:prstGeom prst="rect">
            <a:avLst/>
          </a:prstGeom>
        </p:spPr>
        <p:txBody>
          <a:bodyPr/>
          <a:lstStyle>
            <a:lvl1pPr algn="r">
              <a:defRPr sz="900">
                <a:solidFill>
                  <a:schemeClr val="accent3">
                    <a:lumMod val="20000"/>
                    <a:lumOff val="80000"/>
                  </a:schemeClr>
                </a:solidFill>
                <a:latin typeface="Tahoma" panose="020B0604030504040204" pitchFamily="34" charset="0"/>
                <a:ea typeface="Tahoma" panose="020B0604030504040204" pitchFamily="34" charset="0"/>
                <a:cs typeface="Tahoma" panose="020B0604030504040204" pitchFamily="34" charset="0"/>
              </a:defRPr>
            </a:lvl1pPr>
          </a:lstStyle>
          <a:p>
            <a:fld id="{95A38B71-FA21-4E02-8BC9-C113C2BC34A2}" type="datetime3">
              <a:rPr lang="en-US" smtClean="0"/>
              <a:t>17 October 2026</a:t>
            </a:fld>
            <a:endParaRPr lang="en-US"/>
          </a:p>
        </p:txBody>
      </p:sp>
      <p:sp>
        <p:nvSpPr>
          <p:cNvPr id="14" name="Slide Number Placeholder 5">
            <a:extLst>
              <a:ext uri="{FF2B5EF4-FFF2-40B4-BE49-F238E27FC236}">
                <a16:creationId xmlns:a16="http://schemas.microsoft.com/office/drawing/2014/main" id="{115AE9C6-76DD-4C7C-9E66-147FB062B8A7}"/>
              </a:ext>
            </a:extLst>
          </p:cNvPr>
          <p:cNvSpPr>
            <a:spLocks noGrp="1"/>
          </p:cNvSpPr>
          <p:nvPr>
            <p:ph type="sldNum" sz="quarter" idx="4"/>
          </p:nvPr>
        </p:nvSpPr>
        <p:spPr>
          <a:xfrm>
            <a:off x="8502990" y="4925632"/>
            <a:ext cx="486447" cy="216024"/>
          </a:xfrm>
          <a:prstGeom prst="rect">
            <a:avLst/>
          </a:prstGeom>
        </p:spPr>
        <p:txBody>
          <a:bodyPr/>
          <a:lstStyle>
            <a:lvl1pPr algn="r">
              <a:defRPr sz="900">
                <a:solidFill>
                  <a:schemeClr val="accent3">
                    <a:lumMod val="20000"/>
                    <a:lumOff val="80000"/>
                  </a:schemeClr>
                </a:solidFill>
                <a:latin typeface="Tahoma" panose="020B0604030504040204" pitchFamily="34" charset="0"/>
                <a:ea typeface="Tahoma" panose="020B0604030504040204" pitchFamily="34" charset="0"/>
                <a:cs typeface="Tahoma" panose="020B0604030504040204" pitchFamily="34" charset="0"/>
              </a:defRPr>
            </a:lvl1pPr>
          </a:lstStyle>
          <a:p>
            <a:fld id="{E1C96F3B-FD60-45FE-B33B-5C1B4868CFE2}" type="slidenum">
              <a:rPr lang="en-US" smtClean="0"/>
              <a:pPr/>
              <a:t>‹#›</a:t>
            </a:fld>
            <a:endParaRPr lang="en-US"/>
          </a:p>
        </p:txBody>
      </p:sp>
    </p:spTree>
    <p:extLst>
      <p:ext uri="{BB962C8B-B14F-4D97-AF65-F5344CB8AC3E}">
        <p14:creationId xmlns:p14="http://schemas.microsoft.com/office/powerpoint/2010/main" val="4177779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lvl1pPr>
              <a:defRPr sz="2800" b="0">
                <a:latin typeface="Georgia Pro Cond Semibold" panose="02040706050405020303" pitchFamily="18" charset="0"/>
              </a:defRPr>
            </a:lvl1pPr>
          </a:lstStyle>
          <a:p>
            <a:r>
              <a:rPr lang="en-US"/>
              <a:t>Click to edit Master title style</a:t>
            </a:r>
          </a:p>
        </p:txBody>
      </p:sp>
      <p:sp>
        <p:nvSpPr>
          <p:cNvPr id="3" name="Content Placeholder 2"/>
          <p:cNvSpPr>
            <a:spLocks noGrp="1"/>
          </p:cNvSpPr>
          <p:nvPr>
            <p:ph idx="1"/>
          </p:nvPr>
        </p:nvSpPr>
        <p:spPr>
          <a:xfrm>
            <a:off x="656430" y="742950"/>
            <a:ext cx="8335170" cy="3773016"/>
          </a:xfrm>
        </p:spPr>
        <p:txBody>
          <a:bodyPr>
            <a:normAutofit/>
          </a:bodyPr>
          <a:lstStyle>
            <a:lvl1pPr>
              <a:spcBef>
                <a:spcPts val="0"/>
              </a:spcBef>
              <a:spcAft>
                <a:spcPts val="1200"/>
              </a:spcAft>
              <a:defRPr sz="2000"/>
            </a:lvl1pPr>
            <a:lvl2pPr>
              <a:spcBef>
                <a:spcPts val="0"/>
              </a:spcBef>
              <a:spcAft>
                <a:spcPts val="600"/>
              </a:spcAft>
              <a:defRPr sz="1800"/>
            </a:lvl2pPr>
            <a:lvl3pPr>
              <a:spcBef>
                <a:spcPts val="0"/>
              </a:spcBef>
              <a:spcAft>
                <a:spcPts val="600"/>
              </a:spcAft>
              <a:defRPr sz="1600"/>
            </a:lvl3pPr>
            <a:lvl4pPr>
              <a:spcBef>
                <a:spcPts val="0"/>
              </a:spcBef>
              <a:spcAft>
                <a:spcPts val="600"/>
              </a:spcAft>
              <a:defRPr sz="1400"/>
            </a:lvl4pPr>
            <a:lvl5pPr>
              <a:spcBef>
                <a:spcPts val="0"/>
              </a:spcBef>
              <a:spcAft>
                <a:spcPts val="600"/>
              </a:spcAft>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Date Placeholder 3">
            <a:extLst>
              <a:ext uri="{FF2B5EF4-FFF2-40B4-BE49-F238E27FC236}">
                <a16:creationId xmlns:a16="http://schemas.microsoft.com/office/drawing/2014/main" id="{F4CBCCF4-E08D-46A4-9203-FEC1CB6B10E9}"/>
              </a:ext>
            </a:extLst>
          </p:cNvPr>
          <p:cNvSpPr>
            <a:spLocks noGrp="1"/>
          </p:cNvSpPr>
          <p:nvPr>
            <p:ph type="dt" sz="half" idx="2"/>
          </p:nvPr>
        </p:nvSpPr>
        <p:spPr>
          <a:xfrm>
            <a:off x="7152374" y="4924645"/>
            <a:ext cx="1335195" cy="216024"/>
          </a:xfrm>
          <a:prstGeom prst="rect">
            <a:avLst/>
          </a:prstGeom>
        </p:spPr>
        <p:txBody>
          <a:bodyPr/>
          <a:lstStyle>
            <a:lvl1pPr algn="r">
              <a:defRPr sz="900">
                <a:solidFill>
                  <a:srgbClr val="336600"/>
                </a:solidFill>
                <a:latin typeface="Tahoma" panose="020B0604030504040204" pitchFamily="34" charset="0"/>
                <a:ea typeface="Tahoma" panose="020B0604030504040204" pitchFamily="34" charset="0"/>
                <a:cs typeface="Tahoma" panose="020B0604030504040204" pitchFamily="34" charset="0"/>
              </a:defRPr>
            </a:lvl1pPr>
          </a:lstStyle>
          <a:p>
            <a:fld id="{C95BA773-AC15-4428-940B-0B531033DD39}" type="datetime3">
              <a:rPr lang="en-US" smtClean="0"/>
              <a:t>17 October 2026</a:t>
            </a:fld>
            <a:endParaRPr lang="en-US"/>
          </a:p>
        </p:txBody>
      </p:sp>
      <p:sp>
        <p:nvSpPr>
          <p:cNvPr id="11" name="Footer Placeholder 4">
            <a:extLst>
              <a:ext uri="{FF2B5EF4-FFF2-40B4-BE49-F238E27FC236}">
                <a16:creationId xmlns:a16="http://schemas.microsoft.com/office/drawing/2014/main" id="{D7B91D38-D354-47BD-B8B6-EA25576F0A34}"/>
              </a:ext>
            </a:extLst>
          </p:cNvPr>
          <p:cNvSpPr>
            <a:spLocks noGrp="1"/>
          </p:cNvSpPr>
          <p:nvPr>
            <p:ph type="ftr" sz="quarter" idx="3"/>
          </p:nvPr>
        </p:nvSpPr>
        <p:spPr>
          <a:xfrm>
            <a:off x="2384071" y="4924645"/>
            <a:ext cx="4768303" cy="216024"/>
          </a:xfrm>
          <a:prstGeom prst="rect">
            <a:avLst/>
          </a:prstGeom>
        </p:spPr>
        <p:txBody>
          <a:bodyPr/>
          <a:lstStyle>
            <a:lvl1pPr algn="l">
              <a:defRPr sz="900">
                <a:solidFill>
                  <a:srgbClr val="336600"/>
                </a:solidFill>
                <a:latin typeface="Tahoma" panose="020B0604030504040204" pitchFamily="34" charset="0"/>
                <a:ea typeface="Tahoma" panose="020B0604030504040204" pitchFamily="34" charset="0"/>
                <a:cs typeface="Tahoma" panose="020B0604030504040204" pitchFamily="34" charset="0"/>
              </a:defRPr>
            </a:lvl1pPr>
          </a:lstStyle>
          <a:p>
            <a:r>
              <a:rPr lang="en-US"/>
              <a:t>©2021, updated 2026  |  Hans Eckman  |  EckmanGuides.com</a:t>
            </a:r>
          </a:p>
        </p:txBody>
      </p:sp>
      <p:sp>
        <p:nvSpPr>
          <p:cNvPr id="12" name="Slide Number Placeholder 5">
            <a:extLst>
              <a:ext uri="{FF2B5EF4-FFF2-40B4-BE49-F238E27FC236}">
                <a16:creationId xmlns:a16="http://schemas.microsoft.com/office/drawing/2014/main" id="{62407BE7-E0BE-4953-9DDC-CDCFA68A24FE}"/>
              </a:ext>
            </a:extLst>
          </p:cNvPr>
          <p:cNvSpPr>
            <a:spLocks noGrp="1"/>
          </p:cNvSpPr>
          <p:nvPr>
            <p:ph type="sldNum" sz="quarter" idx="4"/>
          </p:nvPr>
        </p:nvSpPr>
        <p:spPr>
          <a:xfrm>
            <a:off x="8502990" y="4925632"/>
            <a:ext cx="486447" cy="216024"/>
          </a:xfrm>
          <a:prstGeom prst="rect">
            <a:avLst/>
          </a:prstGeom>
        </p:spPr>
        <p:txBody>
          <a:bodyPr/>
          <a:lstStyle>
            <a:lvl1pPr algn="r">
              <a:defRPr sz="900">
                <a:solidFill>
                  <a:srgbClr val="336600"/>
                </a:solidFill>
                <a:latin typeface="Tahoma" panose="020B0604030504040204" pitchFamily="34" charset="0"/>
                <a:ea typeface="Tahoma" panose="020B0604030504040204" pitchFamily="34" charset="0"/>
                <a:cs typeface="Tahoma" panose="020B0604030504040204" pitchFamily="34" charset="0"/>
              </a:defRPr>
            </a:lvl1pPr>
          </a:lstStyle>
          <a:p>
            <a:fld id="{E1C96F3B-FD60-45FE-B33B-5C1B4868CFE2}" type="slidenum">
              <a:rPr lang="en-US" smtClean="0"/>
              <a:pPr/>
              <a:t>‹#›</a:t>
            </a:fld>
            <a:endParaRPr lang="en-US"/>
          </a:p>
        </p:txBody>
      </p:sp>
      <p:sp>
        <p:nvSpPr>
          <p:cNvPr id="5" name="Text Placeholder 4">
            <a:extLst>
              <a:ext uri="{FF2B5EF4-FFF2-40B4-BE49-F238E27FC236}">
                <a16:creationId xmlns:a16="http://schemas.microsoft.com/office/drawing/2014/main" id="{008EB720-7829-47DD-A2E6-53871A359759}"/>
              </a:ext>
            </a:extLst>
          </p:cNvPr>
          <p:cNvSpPr>
            <a:spLocks noGrp="1"/>
          </p:cNvSpPr>
          <p:nvPr>
            <p:ph type="body" sz="quarter" idx="10"/>
          </p:nvPr>
        </p:nvSpPr>
        <p:spPr>
          <a:xfrm>
            <a:off x="2384425" y="4574166"/>
            <a:ext cx="6605588" cy="350259"/>
          </a:xfrm>
        </p:spPr>
        <p:txBody>
          <a:bodyPr anchor="b">
            <a:normAutofit/>
          </a:bodyPr>
          <a:lstStyle>
            <a:lvl1pPr marL="0" indent="0" algn="r">
              <a:spcAft>
                <a:spcPts val="0"/>
              </a:spcAft>
              <a:buNone/>
              <a:defRPr sz="1000">
                <a:solidFill>
                  <a:schemeClr val="accent3"/>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endParaRPr lang="en-CA"/>
          </a:p>
        </p:txBody>
      </p:sp>
    </p:spTree>
    <p:extLst>
      <p:ext uri="{BB962C8B-B14F-4D97-AF65-F5344CB8AC3E}">
        <p14:creationId xmlns:p14="http://schemas.microsoft.com/office/powerpoint/2010/main" val="3265321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91440" tIns="45720" rIns="91440" bIns="45720" rtlCol="0" anchor="ctr">
            <a:noAutofit/>
          </a:bodyPr>
          <a:lstStyle>
            <a:lvl1pPr>
              <a:defRPr lang="en-US" sz="2800" b="0">
                <a:latin typeface="Georgia Pro Cond Semibold" panose="02040706050405020303" pitchFamily="18" charset="0"/>
              </a:defRPr>
            </a:lvl1pPr>
          </a:lstStyle>
          <a:p>
            <a:pPr lvl="0"/>
            <a:r>
              <a:rPr lang="en-US"/>
              <a:t>Click to edit Master title style</a:t>
            </a:r>
          </a:p>
        </p:txBody>
      </p:sp>
      <p:sp>
        <p:nvSpPr>
          <p:cNvPr id="3" name="Content Placeholder 2"/>
          <p:cNvSpPr>
            <a:spLocks noGrp="1"/>
          </p:cNvSpPr>
          <p:nvPr>
            <p:ph sz="half" idx="1"/>
          </p:nvPr>
        </p:nvSpPr>
        <p:spPr>
          <a:xfrm>
            <a:off x="656430" y="771550"/>
            <a:ext cx="4007010" cy="3816424"/>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984590" y="771550"/>
            <a:ext cx="4007010" cy="3816424"/>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Date Placeholder 3">
            <a:extLst>
              <a:ext uri="{FF2B5EF4-FFF2-40B4-BE49-F238E27FC236}">
                <a16:creationId xmlns:a16="http://schemas.microsoft.com/office/drawing/2014/main" id="{C60326C1-416A-46D3-AC58-710B372D60C5}"/>
              </a:ext>
            </a:extLst>
          </p:cNvPr>
          <p:cNvSpPr>
            <a:spLocks noGrp="1"/>
          </p:cNvSpPr>
          <p:nvPr>
            <p:ph type="dt" sz="half" idx="10"/>
          </p:nvPr>
        </p:nvSpPr>
        <p:spPr>
          <a:xfrm>
            <a:off x="7152374" y="4924645"/>
            <a:ext cx="1335195" cy="216024"/>
          </a:xfrm>
          <a:prstGeom prst="rect">
            <a:avLst/>
          </a:prstGeom>
        </p:spPr>
        <p:txBody>
          <a:bodyPr/>
          <a:lstStyle>
            <a:lvl1pPr algn="r">
              <a:defRPr sz="900">
                <a:solidFill>
                  <a:srgbClr val="336600"/>
                </a:solidFill>
                <a:latin typeface="Tahoma" panose="020B0604030504040204" pitchFamily="34" charset="0"/>
                <a:ea typeface="Tahoma" panose="020B0604030504040204" pitchFamily="34" charset="0"/>
                <a:cs typeface="Tahoma" panose="020B0604030504040204" pitchFamily="34" charset="0"/>
              </a:defRPr>
            </a:lvl1pPr>
          </a:lstStyle>
          <a:p>
            <a:fld id="{EC8FBBEB-F79C-43CF-AD4C-CF0E063ED092}" type="datetime3">
              <a:rPr lang="en-US" smtClean="0"/>
              <a:t>17 October 2026</a:t>
            </a:fld>
            <a:endParaRPr lang="en-US"/>
          </a:p>
        </p:txBody>
      </p:sp>
      <p:sp>
        <p:nvSpPr>
          <p:cNvPr id="12" name="Footer Placeholder 4">
            <a:extLst>
              <a:ext uri="{FF2B5EF4-FFF2-40B4-BE49-F238E27FC236}">
                <a16:creationId xmlns:a16="http://schemas.microsoft.com/office/drawing/2014/main" id="{E5713FDD-FBD8-4EBC-8717-8592D86C28F7}"/>
              </a:ext>
            </a:extLst>
          </p:cNvPr>
          <p:cNvSpPr>
            <a:spLocks noGrp="1"/>
          </p:cNvSpPr>
          <p:nvPr>
            <p:ph type="ftr" sz="quarter" idx="3"/>
          </p:nvPr>
        </p:nvSpPr>
        <p:spPr>
          <a:xfrm>
            <a:off x="2384071" y="4924645"/>
            <a:ext cx="4768303" cy="216024"/>
          </a:xfrm>
          <a:prstGeom prst="rect">
            <a:avLst/>
          </a:prstGeom>
        </p:spPr>
        <p:txBody>
          <a:bodyPr/>
          <a:lstStyle>
            <a:lvl1pPr algn="l">
              <a:defRPr sz="900">
                <a:solidFill>
                  <a:srgbClr val="336600"/>
                </a:solidFill>
                <a:latin typeface="Tahoma" panose="020B0604030504040204" pitchFamily="34" charset="0"/>
                <a:ea typeface="Tahoma" panose="020B0604030504040204" pitchFamily="34" charset="0"/>
                <a:cs typeface="Tahoma" panose="020B0604030504040204" pitchFamily="34" charset="0"/>
              </a:defRPr>
            </a:lvl1pPr>
          </a:lstStyle>
          <a:p>
            <a:r>
              <a:rPr lang="en-US"/>
              <a:t>©2021, updated 2026  |  Hans Eckman  |  EckmanGuides.com</a:t>
            </a:r>
          </a:p>
        </p:txBody>
      </p:sp>
      <p:sp>
        <p:nvSpPr>
          <p:cNvPr id="13" name="Slide Number Placeholder 5">
            <a:extLst>
              <a:ext uri="{FF2B5EF4-FFF2-40B4-BE49-F238E27FC236}">
                <a16:creationId xmlns:a16="http://schemas.microsoft.com/office/drawing/2014/main" id="{7376373E-ACFB-452C-8FF0-4A3168ADACFE}"/>
              </a:ext>
            </a:extLst>
          </p:cNvPr>
          <p:cNvSpPr>
            <a:spLocks noGrp="1"/>
          </p:cNvSpPr>
          <p:nvPr>
            <p:ph type="sldNum" sz="quarter" idx="4"/>
          </p:nvPr>
        </p:nvSpPr>
        <p:spPr>
          <a:xfrm>
            <a:off x="8502990" y="4925632"/>
            <a:ext cx="486447" cy="216024"/>
          </a:xfrm>
          <a:prstGeom prst="rect">
            <a:avLst/>
          </a:prstGeom>
        </p:spPr>
        <p:txBody>
          <a:bodyPr/>
          <a:lstStyle>
            <a:lvl1pPr algn="r">
              <a:defRPr sz="900">
                <a:solidFill>
                  <a:srgbClr val="336600"/>
                </a:solidFill>
                <a:latin typeface="Tahoma" panose="020B0604030504040204" pitchFamily="34" charset="0"/>
                <a:ea typeface="Tahoma" panose="020B0604030504040204" pitchFamily="34" charset="0"/>
                <a:cs typeface="Tahoma" panose="020B0604030504040204" pitchFamily="34" charset="0"/>
              </a:defRPr>
            </a:lvl1pPr>
          </a:lstStyle>
          <a:p>
            <a:fld id="{E1C96F3B-FD60-45FE-B33B-5C1B4868CFE2}" type="slidenum">
              <a:rPr lang="en-US" smtClean="0"/>
              <a:pPr/>
              <a:t>‹#›</a:t>
            </a:fld>
            <a:endParaRPr lang="en-US"/>
          </a:p>
        </p:txBody>
      </p:sp>
      <p:sp>
        <p:nvSpPr>
          <p:cNvPr id="14" name="Text Placeholder 4">
            <a:extLst>
              <a:ext uri="{FF2B5EF4-FFF2-40B4-BE49-F238E27FC236}">
                <a16:creationId xmlns:a16="http://schemas.microsoft.com/office/drawing/2014/main" id="{D644B2BD-8DE1-4099-8966-A95D7C4B441E}"/>
              </a:ext>
            </a:extLst>
          </p:cNvPr>
          <p:cNvSpPr>
            <a:spLocks noGrp="1"/>
          </p:cNvSpPr>
          <p:nvPr>
            <p:ph type="body" sz="quarter" idx="11"/>
          </p:nvPr>
        </p:nvSpPr>
        <p:spPr>
          <a:xfrm>
            <a:off x="4982427" y="4587974"/>
            <a:ext cx="4007010" cy="249651"/>
          </a:xfrm>
        </p:spPr>
        <p:txBody>
          <a:bodyPr anchor="b">
            <a:normAutofit/>
          </a:bodyPr>
          <a:lstStyle>
            <a:lvl1pPr marL="0" indent="0" algn="r">
              <a:spcAft>
                <a:spcPts val="0"/>
              </a:spcAft>
              <a:buNone/>
              <a:defRPr sz="1000">
                <a:solidFill>
                  <a:schemeClr val="accent3"/>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endParaRPr lang="en-CA"/>
          </a:p>
        </p:txBody>
      </p:sp>
      <p:sp>
        <p:nvSpPr>
          <p:cNvPr id="5" name="Text Placeholder 4">
            <a:extLst>
              <a:ext uri="{FF2B5EF4-FFF2-40B4-BE49-F238E27FC236}">
                <a16:creationId xmlns:a16="http://schemas.microsoft.com/office/drawing/2014/main" id="{A31AF42D-736F-4B50-A28F-CDAB296FD0BA}"/>
              </a:ext>
            </a:extLst>
          </p:cNvPr>
          <p:cNvSpPr>
            <a:spLocks noGrp="1"/>
          </p:cNvSpPr>
          <p:nvPr>
            <p:ph type="body" sz="quarter" idx="12"/>
          </p:nvPr>
        </p:nvSpPr>
        <p:spPr>
          <a:xfrm>
            <a:off x="656430" y="4587974"/>
            <a:ext cx="4007010" cy="249651"/>
          </a:xfrm>
        </p:spPr>
        <p:txBody>
          <a:bodyPr anchor="b">
            <a:normAutofit/>
          </a:bodyPr>
          <a:lstStyle>
            <a:lvl1pPr marL="0" indent="0" algn="r">
              <a:spcAft>
                <a:spcPts val="0"/>
              </a:spcAft>
              <a:buNone/>
              <a:defRPr sz="1000">
                <a:solidFill>
                  <a:schemeClr val="accent3"/>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endParaRPr lang="en-CA"/>
          </a:p>
        </p:txBody>
      </p:sp>
    </p:spTree>
    <p:extLst>
      <p:ext uri="{BB962C8B-B14F-4D97-AF65-F5344CB8AC3E}">
        <p14:creationId xmlns:p14="http://schemas.microsoft.com/office/powerpoint/2010/main" val="331676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56431" y="57150"/>
            <a:ext cx="4480560" cy="1146448"/>
          </a:xfrm>
        </p:spPr>
        <p:txBody>
          <a:bodyPr vert="horz" lIns="91440" tIns="45720" rIns="91440" bIns="45720" rtlCol="0" anchor="ctr">
            <a:noAutofit/>
          </a:bodyPr>
          <a:lstStyle>
            <a:lvl1pPr>
              <a:defRPr lang="en-US" sz="2800" b="0">
                <a:latin typeface="Georgia Pro Cond Semibold" panose="02040706050405020303" pitchFamily="18" charset="0"/>
              </a:defRPr>
            </a:lvl1pPr>
          </a:lstStyle>
          <a:p>
            <a:pPr lvl="0"/>
            <a:r>
              <a:rPr lang="en-US"/>
              <a:t>Click to edit Master title style</a:t>
            </a:r>
          </a:p>
        </p:txBody>
      </p:sp>
      <p:sp>
        <p:nvSpPr>
          <p:cNvPr id="3" name="Content Placeholder 2"/>
          <p:cNvSpPr>
            <a:spLocks noGrp="1"/>
          </p:cNvSpPr>
          <p:nvPr>
            <p:ph sz="half" idx="1"/>
          </p:nvPr>
        </p:nvSpPr>
        <p:spPr>
          <a:xfrm>
            <a:off x="656429" y="1203598"/>
            <a:ext cx="4480559" cy="3370568"/>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136990" y="0"/>
            <a:ext cx="4007010" cy="5143500"/>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Date Placeholder 3">
            <a:extLst>
              <a:ext uri="{FF2B5EF4-FFF2-40B4-BE49-F238E27FC236}">
                <a16:creationId xmlns:a16="http://schemas.microsoft.com/office/drawing/2014/main" id="{D98B077C-8B98-472A-8734-7215FD7D2631}"/>
              </a:ext>
            </a:extLst>
          </p:cNvPr>
          <p:cNvSpPr>
            <a:spLocks noGrp="1"/>
          </p:cNvSpPr>
          <p:nvPr>
            <p:ph type="dt" sz="half" idx="10"/>
          </p:nvPr>
        </p:nvSpPr>
        <p:spPr>
          <a:xfrm>
            <a:off x="7152374" y="4924645"/>
            <a:ext cx="1335195" cy="216024"/>
          </a:xfrm>
          <a:prstGeom prst="rect">
            <a:avLst/>
          </a:prstGeom>
        </p:spPr>
        <p:txBody>
          <a:bodyPr/>
          <a:lstStyle>
            <a:lvl1pPr algn="r">
              <a:defRPr sz="900">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fld id="{7C0F9FC8-0999-4155-AE84-1E167772D89C}" type="datetime3">
              <a:rPr lang="en-US" smtClean="0"/>
              <a:t>17 October 2026</a:t>
            </a:fld>
            <a:endParaRPr lang="en-US"/>
          </a:p>
        </p:txBody>
      </p:sp>
      <p:sp>
        <p:nvSpPr>
          <p:cNvPr id="12" name="Footer Placeholder 4">
            <a:extLst>
              <a:ext uri="{FF2B5EF4-FFF2-40B4-BE49-F238E27FC236}">
                <a16:creationId xmlns:a16="http://schemas.microsoft.com/office/drawing/2014/main" id="{E139D9A0-91CE-44AD-8DDC-A268C902A017}"/>
              </a:ext>
            </a:extLst>
          </p:cNvPr>
          <p:cNvSpPr>
            <a:spLocks noGrp="1"/>
          </p:cNvSpPr>
          <p:nvPr>
            <p:ph type="ftr" sz="quarter" idx="3"/>
          </p:nvPr>
        </p:nvSpPr>
        <p:spPr>
          <a:xfrm>
            <a:off x="1828799" y="4924645"/>
            <a:ext cx="5323575" cy="216024"/>
          </a:xfrm>
          <a:prstGeom prst="rect">
            <a:avLst/>
          </a:prstGeom>
        </p:spPr>
        <p:txBody>
          <a:bodyPr/>
          <a:lstStyle>
            <a:lvl1pPr algn="l">
              <a:defRPr sz="900">
                <a:solidFill>
                  <a:srgbClr val="336600"/>
                </a:solidFill>
                <a:latin typeface="Tahoma" panose="020B0604030504040204" pitchFamily="34" charset="0"/>
                <a:ea typeface="Tahoma" panose="020B0604030504040204" pitchFamily="34" charset="0"/>
                <a:cs typeface="Tahoma" panose="020B0604030504040204" pitchFamily="34" charset="0"/>
              </a:defRPr>
            </a:lvl1pPr>
          </a:lstStyle>
          <a:p>
            <a:r>
              <a:rPr lang="en-US"/>
              <a:t>©2021, updated 2026  |  Hans Eckman  |  EckmanGuides.com</a:t>
            </a:r>
          </a:p>
        </p:txBody>
      </p:sp>
      <p:sp>
        <p:nvSpPr>
          <p:cNvPr id="13" name="Slide Number Placeholder 5">
            <a:extLst>
              <a:ext uri="{FF2B5EF4-FFF2-40B4-BE49-F238E27FC236}">
                <a16:creationId xmlns:a16="http://schemas.microsoft.com/office/drawing/2014/main" id="{F04C4D2F-3FC8-4B6F-9148-462B024D990D}"/>
              </a:ext>
            </a:extLst>
          </p:cNvPr>
          <p:cNvSpPr>
            <a:spLocks noGrp="1"/>
          </p:cNvSpPr>
          <p:nvPr>
            <p:ph type="sldNum" sz="quarter" idx="4"/>
          </p:nvPr>
        </p:nvSpPr>
        <p:spPr>
          <a:xfrm>
            <a:off x="8502990" y="4925632"/>
            <a:ext cx="486447" cy="216024"/>
          </a:xfrm>
          <a:prstGeom prst="rect">
            <a:avLst/>
          </a:prstGeom>
        </p:spPr>
        <p:txBody>
          <a:bodyPr/>
          <a:lstStyle>
            <a:lvl1pPr algn="r">
              <a:defRPr sz="900">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fld id="{E1C96F3B-FD60-45FE-B33B-5C1B4868CFE2}" type="slidenum">
              <a:rPr lang="en-US" smtClean="0"/>
              <a:pPr/>
              <a:t>‹#›</a:t>
            </a:fld>
            <a:endParaRPr lang="en-US"/>
          </a:p>
        </p:txBody>
      </p:sp>
      <p:sp>
        <p:nvSpPr>
          <p:cNvPr id="14" name="Text Placeholder 4">
            <a:extLst>
              <a:ext uri="{FF2B5EF4-FFF2-40B4-BE49-F238E27FC236}">
                <a16:creationId xmlns:a16="http://schemas.microsoft.com/office/drawing/2014/main" id="{9C8AEC8C-FD85-4679-B0C5-D5A47BB77209}"/>
              </a:ext>
            </a:extLst>
          </p:cNvPr>
          <p:cNvSpPr>
            <a:spLocks noGrp="1"/>
          </p:cNvSpPr>
          <p:nvPr>
            <p:ph type="body" sz="quarter" idx="11"/>
          </p:nvPr>
        </p:nvSpPr>
        <p:spPr>
          <a:xfrm>
            <a:off x="1828800" y="4574166"/>
            <a:ext cx="7161213" cy="350259"/>
          </a:xfrm>
        </p:spPr>
        <p:txBody>
          <a:bodyPr anchor="b">
            <a:normAutofit/>
          </a:bodyPr>
          <a:lstStyle>
            <a:lvl1pPr marL="0" indent="0">
              <a:spcAft>
                <a:spcPts val="0"/>
              </a:spcAft>
              <a:buNone/>
              <a:defRPr sz="1000">
                <a:solidFill>
                  <a:schemeClr val="accent3"/>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endParaRPr lang="en-CA"/>
          </a:p>
        </p:txBody>
      </p:sp>
    </p:spTree>
    <p:extLst>
      <p:ext uri="{BB962C8B-B14F-4D97-AF65-F5344CB8AC3E}">
        <p14:creationId xmlns:p14="http://schemas.microsoft.com/office/powerpoint/2010/main" val="11494453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56431" y="57150"/>
            <a:ext cx="4480560" cy="1146448"/>
          </a:xfrm>
        </p:spPr>
        <p:txBody>
          <a:bodyPr vert="horz" lIns="91440" tIns="45720" rIns="91440" bIns="45720" rtlCol="0" anchor="ctr">
            <a:noAutofit/>
          </a:bodyPr>
          <a:lstStyle>
            <a:lvl1pPr>
              <a:defRPr lang="en-US" sz="2800" b="0">
                <a:latin typeface="Georgia Pro Cond Semibold" panose="02040706050405020303" pitchFamily="18" charset="0"/>
              </a:defRPr>
            </a:lvl1pPr>
          </a:lstStyle>
          <a:p>
            <a:pPr lvl="0"/>
            <a:r>
              <a:rPr lang="en-US"/>
              <a:t>Click to edit Master title style</a:t>
            </a:r>
          </a:p>
        </p:txBody>
      </p:sp>
      <p:sp>
        <p:nvSpPr>
          <p:cNvPr id="3" name="Content Placeholder 2"/>
          <p:cNvSpPr>
            <a:spLocks noGrp="1"/>
          </p:cNvSpPr>
          <p:nvPr>
            <p:ph sz="half" idx="1"/>
          </p:nvPr>
        </p:nvSpPr>
        <p:spPr>
          <a:xfrm>
            <a:off x="656429" y="2859782"/>
            <a:ext cx="4480559" cy="1714384"/>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136990" y="0"/>
            <a:ext cx="4007010" cy="5143500"/>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Date Placeholder 3">
            <a:extLst>
              <a:ext uri="{FF2B5EF4-FFF2-40B4-BE49-F238E27FC236}">
                <a16:creationId xmlns:a16="http://schemas.microsoft.com/office/drawing/2014/main" id="{D98B077C-8B98-472A-8734-7215FD7D2631}"/>
              </a:ext>
            </a:extLst>
          </p:cNvPr>
          <p:cNvSpPr>
            <a:spLocks noGrp="1"/>
          </p:cNvSpPr>
          <p:nvPr>
            <p:ph type="dt" sz="half" idx="10"/>
          </p:nvPr>
        </p:nvSpPr>
        <p:spPr>
          <a:xfrm>
            <a:off x="7152374" y="4924645"/>
            <a:ext cx="1335195" cy="216024"/>
          </a:xfrm>
          <a:prstGeom prst="rect">
            <a:avLst/>
          </a:prstGeom>
        </p:spPr>
        <p:txBody>
          <a:bodyPr/>
          <a:lstStyle>
            <a:lvl1pPr algn="r">
              <a:defRPr sz="900">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fld id="{DFF97B02-4881-4E3C-A809-4CE681A73B1B}" type="datetime3">
              <a:rPr lang="en-US" smtClean="0"/>
              <a:t>17 October 2026</a:t>
            </a:fld>
            <a:endParaRPr lang="en-US"/>
          </a:p>
        </p:txBody>
      </p:sp>
      <p:sp>
        <p:nvSpPr>
          <p:cNvPr id="12" name="Footer Placeholder 4">
            <a:extLst>
              <a:ext uri="{FF2B5EF4-FFF2-40B4-BE49-F238E27FC236}">
                <a16:creationId xmlns:a16="http://schemas.microsoft.com/office/drawing/2014/main" id="{E139D9A0-91CE-44AD-8DDC-A268C902A017}"/>
              </a:ext>
            </a:extLst>
          </p:cNvPr>
          <p:cNvSpPr>
            <a:spLocks noGrp="1"/>
          </p:cNvSpPr>
          <p:nvPr>
            <p:ph type="ftr" sz="quarter" idx="3"/>
          </p:nvPr>
        </p:nvSpPr>
        <p:spPr>
          <a:xfrm>
            <a:off x="2384071" y="4924645"/>
            <a:ext cx="4768303" cy="216024"/>
          </a:xfrm>
          <a:prstGeom prst="rect">
            <a:avLst/>
          </a:prstGeom>
        </p:spPr>
        <p:txBody>
          <a:bodyPr/>
          <a:lstStyle>
            <a:lvl1pPr algn="l">
              <a:defRPr sz="900">
                <a:solidFill>
                  <a:srgbClr val="336600"/>
                </a:solidFill>
                <a:latin typeface="Tahoma" panose="020B0604030504040204" pitchFamily="34" charset="0"/>
                <a:ea typeface="Tahoma" panose="020B0604030504040204" pitchFamily="34" charset="0"/>
                <a:cs typeface="Tahoma" panose="020B0604030504040204" pitchFamily="34" charset="0"/>
              </a:defRPr>
            </a:lvl1pPr>
          </a:lstStyle>
          <a:p>
            <a:r>
              <a:rPr lang="en-US"/>
              <a:t>©2021, updated 2026  |  Hans Eckman  |  EckmanGuides.com</a:t>
            </a:r>
          </a:p>
        </p:txBody>
      </p:sp>
      <p:sp>
        <p:nvSpPr>
          <p:cNvPr id="13" name="Slide Number Placeholder 5">
            <a:extLst>
              <a:ext uri="{FF2B5EF4-FFF2-40B4-BE49-F238E27FC236}">
                <a16:creationId xmlns:a16="http://schemas.microsoft.com/office/drawing/2014/main" id="{F04C4D2F-3FC8-4B6F-9148-462B024D990D}"/>
              </a:ext>
            </a:extLst>
          </p:cNvPr>
          <p:cNvSpPr>
            <a:spLocks noGrp="1"/>
          </p:cNvSpPr>
          <p:nvPr>
            <p:ph type="sldNum" sz="quarter" idx="4"/>
          </p:nvPr>
        </p:nvSpPr>
        <p:spPr>
          <a:xfrm>
            <a:off x="8502990" y="4925632"/>
            <a:ext cx="486447" cy="216024"/>
          </a:xfrm>
          <a:prstGeom prst="rect">
            <a:avLst/>
          </a:prstGeom>
        </p:spPr>
        <p:txBody>
          <a:bodyPr/>
          <a:lstStyle>
            <a:lvl1pPr algn="r">
              <a:defRPr sz="900">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fld id="{E1C96F3B-FD60-45FE-B33B-5C1B4868CFE2}" type="slidenum">
              <a:rPr lang="en-US" smtClean="0"/>
              <a:pPr/>
              <a:t>‹#›</a:t>
            </a:fld>
            <a:endParaRPr lang="en-US"/>
          </a:p>
        </p:txBody>
      </p:sp>
      <p:sp>
        <p:nvSpPr>
          <p:cNvPr id="14" name="Text Placeholder 4">
            <a:extLst>
              <a:ext uri="{FF2B5EF4-FFF2-40B4-BE49-F238E27FC236}">
                <a16:creationId xmlns:a16="http://schemas.microsoft.com/office/drawing/2014/main" id="{9C8AEC8C-FD85-4679-B0C5-D5A47BB77209}"/>
              </a:ext>
            </a:extLst>
          </p:cNvPr>
          <p:cNvSpPr>
            <a:spLocks noGrp="1"/>
          </p:cNvSpPr>
          <p:nvPr>
            <p:ph type="body" sz="quarter" idx="11"/>
          </p:nvPr>
        </p:nvSpPr>
        <p:spPr>
          <a:xfrm>
            <a:off x="2384425" y="4574166"/>
            <a:ext cx="6605588" cy="350259"/>
          </a:xfrm>
        </p:spPr>
        <p:txBody>
          <a:bodyPr anchor="b">
            <a:normAutofit/>
          </a:bodyPr>
          <a:lstStyle>
            <a:lvl1pPr marL="0" indent="0">
              <a:spcAft>
                <a:spcPts val="0"/>
              </a:spcAft>
              <a:buNone/>
              <a:defRPr sz="1000">
                <a:solidFill>
                  <a:schemeClr val="accent3"/>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endParaRPr lang="en-CA"/>
          </a:p>
        </p:txBody>
      </p:sp>
      <p:sp>
        <p:nvSpPr>
          <p:cNvPr id="6" name="Text Placeholder 5">
            <a:extLst>
              <a:ext uri="{FF2B5EF4-FFF2-40B4-BE49-F238E27FC236}">
                <a16:creationId xmlns:a16="http://schemas.microsoft.com/office/drawing/2014/main" id="{D9BF1E4F-F169-4020-91CD-BDE8141648BA}"/>
              </a:ext>
            </a:extLst>
          </p:cNvPr>
          <p:cNvSpPr>
            <a:spLocks noGrp="1"/>
          </p:cNvSpPr>
          <p:nvPr>
            <p:ph type="body" sz="quarter" idx="12"/>
          </p:nvPr>
        </p:nvSpPr>
        <p:spPr>
          <a:xfrm>
            <a:off x="655638" y="1203325"/>
            <a:ext cx="4481512" cy="1653626"/>
          </a:xfrm>
        </p:spPr>
        <p:txBody>
          <a:bodyPr>
            <a:no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Tree>
    <p:extLst>
      <p:ext uri="{BB962C8B-B14F-4D97-AF65-F5344CB8AC3E}">
        <p14:creationId xmlns:p14="http://schemas.microsoft.com/office/powerpoint/2010/main" val="11431250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ubheader">
    <p:spTree>
      <p:nvGrpSpPr>
        <p:cNvPr id="1" name=""/>
        <p:cNvGrpSpPr/>
        <p:nvPr/>
      </p:nvGrpSpPr>
      <p:grpSpPr>
        <a:xfrm>
          <a:off x="0" y="0"/>
          <a:ext cx="0" cy="0"/>
          <a:chOff x="0" y="0"/>
          <a:chExt cx="0" cy="0"/>
        </a:xfrm>
      </p:grpSpPr>
      <p:sp>
        <p:nvSpPr>
          <p:cNvPr id="11" name="Content Placeholder 2"/>
          <p:cNvSpPr>
            <a:spLocks noGrp="1"/>
          </p:cNvSpPr>
          <p:nvPr>
            <p:ph sz="half" idx="1"/>
          </p:nvPr>
        </p:nvSpPr>
        <p:spPr>
          <a:xfrm>
            <a:off x="656429" y="1164572"/>
            <a:ext cx="8333007" cy="3423402"/>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Text Placeholder 2"/>
          <p:cNvSpPr>
            <a:spLocks noGrp="1"/>
          </p:cNvSpPr>
          <p:nvPr>
            <p:ph type="body" idx="13"/>
          </p:nvPr>
        </p:nvSpPr>
        <p:spPr>
          <a:xfrm>
            <a:off x="656429" y="684750"/>
            <a:ext cx="8333007" cy="479822"/>
          </a:xfrm>
        </p:spPr>
        <p:txBody>
          <a:bodyPr anchor="ctr">
            <a:noAutofit/>
          </a:bodyPr>
          <a:lstStyle>
            <a:lvl1pPr marL="0" indent="0" algn="ctr">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8" name="Title Placeholder 1">
            <a:extLst>
              <a:ext uri="{FF2B5EF4-FFF2-40B4-BE49-F238E27FC236}">
                <a16:creationId xmlns:a16="http://schemas.microsoft.com/office/drawing/2014/main" id="{E4BACCC2-57D3-475C-BBE7-2D9959910392}"/>
              </a:ext>
            </a:extLst>
          </p:cNvPr>
          <p:cNvSpPr>
            <a:spLocks noGrp="1"/>
          </p:cNvSpPr>
          <p:nvPr>
            <p:ph type="title"/>
          </p:nvPr>
        </p:nvSpPr>
        <p:spPr>
          <a:xfrm>
            <a:off x="656430" y="57150"/>
            <a:ext cx="8335169" cy="627600"/>
          </a:xfrm>
          <a:prstGeom prst="rect">
            <a:avLst/>
          </a:prstGeom>
        </p:spPr>
        <p:txBody>
          <a:bodyPr vert="horz" lIns="91440" tIns="45720" rIns="91440" bIns="45720" rtlCol="0" anchor="ctr">
            <a:noAutofit/>
          </a:bodyPr>
          <a:lstStyle/>
          <a:p>
            <a:r>
              <a:rPr lang="en-US"/>
              <a:t>Click to edit Master title style</a:t>
            </a:r>
          </a:p>
        </p:txBody>
      </p:sp>
      <p:sp>
        <p:nvSpPr>
          <p:cNvPr id="10" name="Date Placeholder 3">
            <a:extLst>
              <a:ext uri="{FF2B5EF4-FFF2-40B4-BE49-F238E27FC236}">
                <a16:creationId xmlns:a16="http://schemas.microsoft.com/office/drawing/2014/main" id="{2B065C4E-6BB1-41E3-8C12-453C67CD7188}"/>
              </a:ext>
            </a:extLst>
          </p:cNvPr>
          <p:cNvSpPr>
            <a:spLocks noGrp="1"/>
          </p:cNvSpPr>
          <p:nvPr>
            <p:ph type="dt" sz="half" idx="14"/>
          </p:nvPr>
        </p:nvSpPr>
        <p:spPr>
          <a:xfrm>
            <a:off x="7152374" y="4924645"/>
            <a:ext cx="1335195" cy="216024"/>
          </a:xfrm>
          <a:prstGeom prst="rect">
            <a:avLst/>
          </a:prstGeom>
        </p:spPr>
        <p:txBody>
          <a:bodyPr/>
          <a:lstStyle>
            <a:lvl1pPr algn="r">
              <a:defRPr sz="900">
                <a:solidFill>
                  <a:srgbClr val="336600"/>
                </a:solidFill>
                <a:latin typeface="Tahoma" panose="020B0604030504040204" pitchFamily="34" charset="0"/>
                <a:ea typeface="Tahoma" panose="020B0604030504040204" pitchFamily="34" charset="0"/>
                <a:cs typeface="Tahoma" panose="020B0604030504040204" pitchFamily="34" charset="0"/>
              </a:defRPr>
            </a:lvl1pPr>
          </a:lstStyle>
          <a:p>
            <a:fld id="{521DC7BE-5B8D-4C2F-953C-F0FB251091B6}" type="datetime3">
              <a:rPr lang="en-US" smtClean="0"/>
              <a:t>17 October 2026</a:t>
            </a:fld>
            <a:endParaRPr lang="en-US"/>
          </a:p>
        </p:txBody>
      </p:sp>
      <p:sp>
        <p:nvSpPr>
          <p:cNvPr id="19" name="Footer Placeholder 4">
            <a:extLst>
              <a:ext uri="{FF2B5EF4-FFF2-40B4-BE49-F238E27FC236}">
                <a16:creationId xmlns:a16="http://schemas.microsoft.com/office/drawing/2014/main" id="{1B47181B-831D-4B34-B8A9-402C262EE367}"/>
              </a:ext>
            </a:extLst>
          </p:cNvPr>
          <p:cNvSpPr>
            <a:spLocks noGrp="1"/>
          </p:cNvSpPr>
          <p:nvPr>
            <p:ph type="ftr" sz="quarter" idx="15"/>
          </p:nvPr>
        </p:nvSpPr>
        <p:spPr>
          <a:xfrm>
            <a:off x="2384071" y="4924645"/>
            <a:ext cx="4768303" cy="216024"/>
          </a:xfrm>
          <a:prstGeom prst="rect">
            <a:avLst/>
          </a:prstGeom>
        </p:spPr>
        <p:txBody>
          <a:bodyPr/>
          <a:lstStyle>
            <a:lvl1pPr algn="l">
              <a:defRPr sz="900">
                <a:solidFill>
                  <a:srgbClr val="336600"/>
                </a:solidFill>
                <a:latin typeface="Tahoma" panose="020B0604030504040204" pitchFamily="34" charset="0"/>
                <a:ea typeface="Tahoma" panose="020B0604030504040204" pitchFamily="34" charset="0"/>
                <a:cs typeface="Tahoma" panose="020B0604030504040204" pitchFamily="34" charset="0"/>
              </a:defRPr>
            </a:lvl1pPr>
          </a:lstStyle>
          <a:p>
            <a:r>
              <a:rPr lang="en-US"/>
              <a:t>©2021, updated 2026  |  Hans Eckman  |  EckmanGuides.com</a:t>
            </a:r>
          </a:p>
        </p:txBody>
      </p:sp>
      <p:sp>
        <p:nvSpPr>
          <p:cNvPr id="20" name="Slide Number Placeholder 5">
            <a:extLst>
              <a:ext uri="{FF2B5EF4-FFF2-40B4-BE49-F238E27FC236}">
                <a16:creationId xmlns:a16="http://schemas.microsoft.com/office/drawing/2014/main" id="{2B90B1AD-5FA4-4053-82F9-54D21C219EEA}"/>
              </a:ext>
            </a:extLst>
          </p:cNvPr>
          <p:cNvSpPr>
            <a:spLocks noGrp="1"/>
          </p:cNvSpPr>
          <p:nvPr>
            <p:ph type="sldNum" sz="quarter" idx="4"/>
          </p:nvPr>
        </p:nvSpPr>
        <p:spPr>
          <a:xfrm>
            <a:off x="8502990" y="4925632"/>
            <a:ext cx="486447" cy="216024"/>
          </a:xfrm>
          <a:prstGeom prst="rect">
            <a:avLst/>
          </a:prstGeom>
        </p:spPr>
        <p:txBody>
          <a:bodyPr/>
          <a:lstStyle>
            <a:lvl1pPr algn="r">
              <a:defRPr sz="900">
                <a:solidFill>
                  <a:srgbClr val="336600"/>
                </a:solidFill>
                <a:latin typeface="Tahoma" panose="020B0604030504040204" pitchFamily="34" charset="0"/>
                <a:ea typeface="Tahoma" panose="020B0604030504040204" pitchFamily="34" charset="0"/>
                <a:cs typeface="Tahoma" panose="020B0604030504040204" pitchFamily="34" charset="0"/>
              </a:defRPr>
            </a:lvl1pPr>
          </a:lstStyle>
          <a:p>
            <a:fld id="{E1C96F3B-FD60-45FE-B33B-5C1B4868CFE2}" type="slidenum">
              <a:rPr lang="en-US" smtClean="0"/>
              <a:pPr/>
              <a:t>‹#›</a:t>
            </a:fld>
            <a:endParaRPr lang="en-US"/>
          </a:p>
        </p:txBody>
      </p:sp>
      <p:sp>
        <p:nvSpPr>
          <p:cNvPr id="21" name="Text Placeholder 4">
            <a:extLst>
              <a:ext uri="{FF2B5EF4-FFF2-40B4-BE49-F238E27FC236}">
                <a16:creationId xmlns:a16="http://schemas.microsoft.com/office/drawing/2014/main" id="{2724E8F2-0421-4E4F-AF50-6E6F9D47AFF8}"/>
              </a:ext>
            </a:extLst>
          </p:cNvPr>
          <p:cNvSpPr>
            <a:spLocks noGrp="1"/>
          </p:cNvSpPr>
          <p:nvPr>
            <p:ph type="body" sz="quarter" idx="10"/>
          </p:nvPr>
        </p:nvSpPr>
        <p:spPr>
          <a:xfrm>
            <a:off x="2384425" y="4574166"/>
            <a:ext cx="6605588" cy="350259"/>
          </a:xfrm>
        </p:spPr>
        <p:txBody>
          <a:bodyPr anchor="b">
            <a:normAutofit/>
          </a:bodyPr>
          <a:lstStyle>
            <a:lvl1pPr marL="0" indent="0" algn="r">
              <a:spcAft>
                <a:spcPts val="0"/>
              </a:spcAft>
              <a:buNone/>
              <a:defRPr sz="1000">
                <a:solidFill>
                  <a:schemeClr val="accent3"/>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endParaRPr lang="en-CA"/>
          </a:p>
        </p:txBody>
      </p:sp>
    </p:spTree>
    <p:extLst>
      <p:ext uri="{BB962C8B-B14F-4D97-AF65-F5344CB8AC3E}">
        <p14:creationId xmlns:p14="http://schemas.microsoft.com/office/powerpoint/2010/main" val="20919764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Subheader">
    <p:spTree>
      <p:nvGrpSpPr>
        <p:cNvPr id="1" name=""/>
        <p:cNvGrpSpPr/>
        <p:nvPr/>
      </p:nvGrpSpPr>
      <p:grpSpPr>
        <a:xfrm>
          <a:off x="0" y="0"/>
          <a:ext cx="0" cy="0"/>
          <a:chOff x="0" y="0"/>
          <a:chExt cx="0" cy="0"/>
        </a:xfrm>
      </p:grpSpPr>
      <p:sp>
        <p:nvSpPr>
          <p:cNvPr id="13" name="Text Placeholder 2"/>
          <p:cNvSpPr>
            <a:spLocks noGrp="1"/>
          </p:cNvSpPr>
          <p:nvPr>
            <p:ph type="body" idx="13"/>
          </p:nvPr>
        </p:nvSpPr>
        <p:spPr>
          <a:xfrm>
            <a:off x="2409597" y="684750"/>
            <a:ext cx="6579839" cy="479822"/>
          </a:xfrm>
        </p:spPr>
        <p:txBody>
          <a:bodyPr anchor="ctr">
            <a:noAutofit/>
          </a:bodyPr>
          <a:lstStyle>
            <a:lvl1pPr marL="0" indent="0" algn="ctr">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8" name="Title Placeholder 1">
            <a:extLst>
              <a:ext uri="{FF2B5EF4-FFF2-40B4-BE49-F238E27FC236}">
                <a16:creationId xmlns:a16="http://schemas.microsoft.com/office/drawing/2014/main" id="{E4BACCC2-57D3-475C-BBE7-2D9959910392}"/>
              </a:ext>
            </a:extLst>
          </p:cNvPr>
          <p:cNvSpPr>
            <a:spLocks noGrp="1"/>
          </p:cNvSpPr>
          <p:nvPr>
            <p:ph type="title"/>
          </p:nvPr>
        </p:nvSpPr>
        <p:spPr>
          <a:xfrm>
            <a:off x="2411760" y="57150"/>
            <a:ext cx="6579839" cy="627600"/>
          </a:xfrm>
          <a:prstGeom prst="rect">
            <a:avLst/>
          </a:prstGeom>
        </p:spPr>
        <p:txBody>
          <a:bodyPr vert="horz" lIns="91440" tIns="45720" rIns="91440" bIns="45720" rtlCol="0" anchor="ctr">
            <a:noAutofit/>
          </a:bodyPr>
          <a:lstStyle/>
          <a:p>
            <a:r>
              <a:rPr lang="en-US"/>
              <a:t>Click to edit Master title style</a:t>
            </a:r>
          </a:p>
        </p:txBody>
      </p:sp>
      <p:sp>
        <p:nvSpPr>
          <p:cNvPr id="10" name="Date Placeholder 3">
            <a:extLst>
              <a:ext uri="{FF2B5EF4-FFF2-40B4-BE49-F238E27FC236}">
                <a16:creationId xmlns:a16="http://schemas.microsoft.com/office/drawing/2014/main" id="{2B065C4E-6BB1-41E3-8C12-453C67CD7188}"/>
              </a:ext>
            </a:extLst>
          </p:cNvPr>
          <p:cNvSpPr>
            <a:spLocks noGrp="1"/>
          </p:cNvSpPr>
          <p:nvPr>
            <p:ph type="dt" sz="half" idx="14"/>
          </p:nvPr>
        </p:nvSpPr>
        <p:spPr>
          <a:xfrm>
            <a:off x="7152374" y="4924645"/>
            <a:ext cx="1335195" cy="216024"/>
          </a:xfrm>
          <a:prstGeom prst="rect">
            <a:avLst/>
          </a:prstGeom>
        </p:spPr>
        <p:txBody>
          <a:bodyPr/>
          <a:lstStyle>
            <a:lvl1pPr algn="r">
              <a:defRPr sz="900">
                <a:solidFill>
                  <a:srgbClr val="336600"/>
                </a:solidFill>
                <a:latin typeface="Tahoma" panose="020B0604030504040204" pitchFamily="34" charset="0"/>
                <a:ea typeface="Tahoma" panose="020B0604030504040204" pitchFamily="34" charset="0"/>
                <a:cs typeface="Tahoma" panose="020B0604030504040204" pitchFamily="34" charset="0"/>
              </a:defRPr>
            </a:lvl1pPr>
          </a:lstStyle>
          <a:p>
            <a:fld id="{EEFFEAFA-A125-4AE1-9677-CBA57F74192E}" type="datetime3">
              <a:rPr lang="en-US" smtClean="0"/>
              <a:t>17 October 2026</a:t>
            </a:fld>
            <a:endParaRPr lang="en-US"/>
          </a:p>
        </p:txBody>
      </p:sp>
      <p:sp>
        <p:nvSpPr>
          <p:cNvPr id="19" name="Footer Placeholder 4">
            <a:extLst>
              <a:ext uri="{FF2B5EF4-FFF2-40B4-BE49-F238E27FC236}">
                <a16:creationId xmlns:a16="http://schemas.microsoft.com/office/drawing/2014/main" id="{1B47181B-831D-4B34-B8A9-402C262EE367}"/>
              </a:ext>
            </a:extLst>
          </p:cNvPr>
          <p:cNvSpPr>
            <a:spLocks noGrp="1"/>
          </p:cNvSpPr>
          <p:nvPr>
            <p:ph type="ftr" sz="quarter" idx="15"/>
          </p:nvPr>
        </p:nvSpPr>
        <p:spPr>
          <a:xfrm>
            <a:off x="2384071" y="4924645"/>
            <a:ext cx="4768303" cy="216024"/>
          </a:xfrm>
          <a:prstGeom prst="rect">
            <a:avLst/>
          </a:prstGeom>
        </p:spPr>
        <p:txBody>
          <a:bodyPr/>
          <a:lstStyle>
            <a:lvl1pPr algn="l">
              <a:defRPr sz="900">
                <a:solidFill>
                  <a:srgbClr val="336600"/>
                </a:solidFill>
                <a:latin typeface="Tahoma" panose="020B0604030504040204" pitchFamily="34" charset="0"/>
                <a:ea typeface="Tahoma" panose="020B0604030504040204" pitchFamily="34" charset="0"/>
                <a:cs typeface="Tahoma" panose="020B0604030504040204" pitchFamily="34" charset="0"/>
              </a:defRPr>
            </a:lvl1pPr>
          </a:lstStyle>
          <a:p>
            <a:r>
              <a:rPr lang="en-US"/>
              <a:t>©2021, updated 2026  |  Hans Eckman  |  EckmanGuides.com</a:t>
            </a:r>
          </a:p>
        </p:txBody>
      </p:sp>
      <p:sp>
        <p:nvSpPr>
          <p:cNvPr id="20" name="Slide Number Placeholder 5">
            <a:extLst>
              <a:ext uri="{FF2B5EF4-FFF2-40B4-BE49-F238E27FC236}">
                <a16:creationId xmlns:a16="http://schemas.microsoft.com/office/drawing/2014/main" id="{2B90B1AD-5FA4-4053-82F9-54D21C219EEA}"/>
              </a:ext>
            </a:extLst>
          </p:cNvPr>
          <p:cNvSpPr>
            <a:spLocks noGrp="1"/>
          </p:cNvSpPr>
          <p:nvPr>
            <p:ph type="sldNum" sz="quarter" idx="4"/>
          </p:nvPr>
        </p:nvSpPr>
        <p:spPr>
          <a:xfrm>
            <a:off x="8502990" y="4925632"/>
            <a:ext cx="486447" cy="216024"/>
          </a:xfrm>
          <a:prstGeom prst="rect">
            <a:avLst/>
          </a:prstGeom>
        </p:spPr>
        <p:txBody>
          <a:bodyPr/>
          <a:lstStyle>
            <a:lvl1pPr algn="r">
              <a:defRPr sz="900">
                <a:solidFill>
                  <a:srgbClr val="336600"/>
                </a:solidFill>
                <a:latin typeface="Tahoma" panose="020B0604030504040204" pitchFamily="34" charset="0"/>
                <a:ea typeface="Tahoma" panose="020B0604030504040204" pitchFamily="34" charset="0"/>
                <a:cs typeface="Tahoma" panose="020B0604030504040204" pitchFamily="34" charset="0"/>
              </a:defRPr>
            </a:lvl1pPr>
          </a:lstStyle>
          <a:p>
            <a:fld id="{E1C96F3B-FD60-45FE-B33B-5C1B4868CFE2}" type="slidenum">
              <a:rPr lang="en-US" smtClean="0"/>
              <a:pPr/>
              <a:t>‹#›</a:t>
            </a:fld>
            <a:endParaRPr lang="en-US"/>
          </a:p>
        </p:txBody>
      </p:sp>
      <p:sp>
        <p:nvSpPr>
          <p:cNvPr id="4" name="Rectangle 3">
            <a:extLst>
              <a:ext uri="{FF2B5EF4-FFF2-40B4-BE49-F238E27FC236}">
                <a16:creationId xmlns:a16="http://schemas.microsoft.com/office/drawing/2014/main" id="{A70DB588-7366-4716-8EA0-A872296D8C18}"/>
              </a:ext>
            </a:extLst>
          </p:cNvPr>
          <p:cNvSpPr/>
          <p:nvPr userDrawn="1"/>
        </p:nvSpPr>
        <p:spPr>
          <a:xfrm>
            <a:off x="0" y="0"/>
            <a:ext cx="2381908" cy="5143500"/>
          </a:xfrm>
          <a:prstGeom prst="rect">
            <a:avLst/>
          </a:prstGeom>
          <a:solidFill>
            <a:srgbClr val="349038"/>
          </a:solidFill>
          <a:ln>
            <a:solidFill>
              <a:srgbClr val="3490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41123445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91440" tIns="45720" rIns="91440" bIns="45720" rtlCol="0" anchor="ctr">
            <a:noAutofit/>
          </a:bodyPr>
          <a:lstStyle>
            <a:lvl1pPr>
              <a:defRPr lang="en-US" sz="2800" b="0" dirty="0">
                <a:latin typeface="Georgia Pro Cond Semibold" panose="02040706050405020303" pitchFamily="18" charset="0"/>
              </a:defRPr>
            </a:lvl1pPr>
          </a:lstStyle>
          <a:p>
            <a:pPr lvl="0"/>
            <a:r>
              <a:rPr lang="en-US"/>
              <a:t>Click to edit Master title style</a:t>
            </a:r>
          </a:p>
        </p:txBody>
      </p:sp>
      <p:sp>
        <p:nvSpPr>
          <p:cNvPr id="9" name="Date Placeholder 3">
            <a:extLst>
              <a:ext uri="{FF2B5EF4-FFF2-40B4-BE49-F238E27FC236}">
                <a16:creationId xmlns:a16="http://schemas.microsoft.com/office/drawing/2014/main" id="{D96CF220-65FC-486B-82BA-0997316C7692}"/>
              </a:ext>
            </a:extLst>
          </p:cNvPr>
          <p:cNvSpPr>
            <a:spLocks noGrp="1"/>
          </p:cNvSpPr>
          <p:nvPr>
            <p:ph type="dt" sz="half" idx="2"/>
          </p:nvPr>
        </p:nvSpPr>
        <p:spPr>
          <a:xfrm>
            <a:off x="7152374" y="4924645"/>
            <a:ext cx="1335195" cy="216024"/>
          </a:xfrm>
          <a:prstGeom prst="rect">
            <a:avLst/>
          </a:prstGeom>
        </p:spPr>
        <p:txBody>
          <a:bodyPr/>
          <a:lstStyle>
            <a:lvl1pPr algn="r">
              <a:defRPr sz="900">
                <a:solidFill>
                  <a:srgbClr val="336600"/>
                </a:solidFill>
                <a:latin typeface="Tahoma" panose="020B0604030504040204" pitchFamily="34" charset="0"/>
                <a:ea typeface="Tahoma" panose="020B0604030504040204" pitchFamily="34" charset="0"/>
                <a:cs typeface="Tahoma" panose="020B0604030504040204" pitchFamily="34" charset="0"/>
              </a:defRPr>
            </a:lvl1pPr>
          </a:lstStyle>
          <a:p>
            <a:fld id="{4269AB06-9A9A-4780-A342-C377212CF150}" type="datetime3">
              <a:rPr lang="en-US" smtClean="0"/>
              <a:t>17 October 2026</a:t>
            </a:fld>
            <a:endParaRPr lang="en-US"/>
          </a:p>
        </p:txBody>
      </p:sp>
      <p:sp>
        <p:nvSpPr>
          <p:cNvPr id="10" name="Footer Placeholder 4">
            <a:extLst>
              <a:ext uri="{FF2B5EF4-FFF2-40B4-BE49-F238E27FC236}">
                <a16:creationId xmlns:a16="http://schemas.microsoft.com/office/drawing/2014/main" id="{BFC8B06C-9CAB-4254-ABF3-FC7E8E0D29FF}"/>
              </a:ext>
            </a:extLst>
          </p:cNvPr>
          <p:cNvSpPr>
            <a:spLocks noGrp="1"/>
          </p:cNvSpPr>
          <p:nvPr>
            <p:ph type="ftr" sz="quarter" idx="3"/>
          </p:nvPr>
        </p:nvSpPr>
        <p:spPr>
          <a:xfrm>
            <a:off x="2384071" y="4924645"/>
            <a:ext cx="4768303" cy="216024"/>
          </a:xfrm>
          <a:prstGeom prst="rect">
            <a:avLst/>
          </a:prstGeom>
        </p:spPr>
        <p:txBody>
          <a:bodyPr/>
          <a:lstStyle>
            <a:lvl1pPr algn="l">
              <a:defRPr sz="900">
                <a:solidFill>
                  <a:srgbClr val="336600"/>
                </a:solidFill>
                <a:latin typeface="Tahoma" panose="020B0604030504040204" pitchFamily="34" charset="0"/>
                <a:ea typeface="Tahoma" panose="020B0604030504040204" pitchFamily="34" charset="0"/>
                <a:cs typeface="Tahoma" panose="020B0604030504040204" pitchFamily="34" charset="0"/>
              </a:defRPr>
            </a:lvl1pPr>
          </a:lstStyle>
          <a:p>
            <a:r>
              <a:rPr lang="en-US"/>
              <a:t>©2021, updated 2026  |  Hans Eckman  |  EckmanGuides.com</a:t>
            </a:r>
          </a:p>
        </p:txBody>
      </p:sp>
      <p:sp>
        <p:nvSpPr>
          <p:cNvPr id="11" name="Slide Number Placeholder 5">
            <a:extLst>
              <a:ext uri="{FF2B5EF4-FFF2-40B4-BE49-F238E27FC236}">
                <a16:creationId xmlns:a16="http://schemas.microsoft.com/office/drawing/2014/main" id="{CB9BC935-9D8D-4076-B26B-141A25693C11}"/>
              </a:ext>
            </a:extLst>
          </p:cNvPr>
          <p:cNvSpPr>
            <a:spLocks noGrp="1"/>
          </p:cNvSpPr>
          <p:nvPr>
            <p:ph type="sldNum" sz="quarter" idx="4"/>
          </p:nvPr>
        </p:nvSpPr>
        <p:spPr>
          <a:xfrm>
            <a:off x="8502990" y="4925632"/>
            <a:ext cx="486447" cy="216024"/>
          </a:xfrm>
          <a:prstGeom prst="rect">
            <a:avLst/>
          </a:prstGeom>
        </p:spPr>
        <p:txBody>
          <a:bodyPr/>
          <a:lstStyle>
            <a:lvl1pPr algn="r">
              <a:defRPr sz="900">
                <a:solidFill>
                  <a:srgbClr val="336600"/>
                </a:solidFill>
                <a:latin typeface="Tahoma" panose="020B0604030504040204" pitchFamily="34" charset="0"/>
                <a:ea typeface="Tahoma" panose="020B0604030504040204" pitchFamily="34" charset="0"/>
                <a:cs typeface="Tahoma" panose="020B0604030504040204" pitchFamily="34" charset="0"/>
              </a:defRPr>
            </a:lvl1pPr>
          </a:lstStyle>
          <a:p>
            <a:fld id="{E1C96F3B-FD60-45FE-B33B-5C1B4868CFE2}" type="slidenum">
              <a:rPr lang="en-US" smtClean="0"/>
              <a:pPr/>
              <a:t>‹#›</a:t>
            </a:fld>
            <a:endParaRPr lang="en-US"/>
          </a:p>
        </p:txBody>
      </p:sp>
      <p:sp>
        <p:nvSpPr>
          <p:cNvPr id="12" name="Text Placeholder 4">
            <a:extLst>
              <a:ext uri="{FF2B5EF4-FFF2-40B4-BE49-F238E27FC236}">
                <a16:creationId xmlns:a16="http://schemas.microsoft.com/office/drawing/2014/main" id="{820D8056-9556-44D1-A282-DCBD29066E42}"/>
              </a:ext>
            </a:extLst>
          </p:cNvPr>
          <p:cNvSpPr>
            <a:spLocks noGrp="1"/>
          </p:cNvSpPr>
          <p:nvPr>
            <p:ph type="body" sz="quarter" idx="10"/>
          </p:nvPr>
        </p:nvSpPr>
        <p:spPr>
          <a:xfrm>
            <a:off x="2384425" y="4574166"/>
            <a:ext cx="6605588" cy="350259"/>
          </a:xfrm>
        </p:spPr>
        <p:txBody>
          <a:bodyPr anchor="b">
            <a:normAutofit/>
          </a:bodyPr>
          <a:lstStyle>
            <a:lvl1pPr marL="0" indent="0" algn="r">
              <a:spcAft>
                <a:spcPts val="0"/>
              </a:spcAft>
              <a:buNone/>
              <a:defRPr sz="1000">
                <a:solidFill>
                  <a:schemeClr val="accent3"/>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endParaRPr lang="en-CA"/>
          </a:p>
        </p:txBody>
      </p:sp>
    </p:spTree>
    <p:extLst>
      <p:ext uri="{BB962C8B-B14F-4D97-AF65-F5344CB8AC3E}">
        <p14:creationId xmlns:p14="http://schemas.microsoft.com/office/powerpoint/2010/main" val="25571310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bg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096AB88-8775-0A63-33A5-B6D47EB012B2}"/>
              </a:ext>
            </a:extLst>
          </p:cNvPr>
          <p:cNvSpPr/>
          <p:nvPr userDrawn="1"/>
        </p:nvSpPr>
        <p:spPr>
          <a:xfrm>
            <a:off x="0" y="0"/>
            <a:ext cx="9144000" cy="51435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6326514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cSld name="1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317D43-8822-469E-94CD-CD08EFA43996}"/>
              </a:ext>
            </a:extLst>
          </p:cNvPr>
          <p:cNvSpPr>
            <a:spLocks noGrp="1"/>
          </p:cNvSpPr>
          <p:nvPr>
            <p:ph type="title"/>
          </p:nvPr>
        </p:nvSpPr>
        <p:spPr/>
        <p:txBody>
          <a:bodyPr anchor="ctr" anchorCtr="0"/>
          <a:lstStyle/>
          <a:p>
            <a:r>
              <a:rPr lang="en-US"/>
              <a:t>Click to edit Master title style</a:t>
            </a:r>
            <a:endParaRPr lang="en-CA"/>
          </a:p>
        </p:txBody>
      </p:sp>
    </p:spTree>
    <p:extLst>
      <p:ext uri="{BB962C8B-B14F-4D97-AF65-F5344CB8AC3E}">
        <p14:creationId xmlns:p14="http://schemas.microsoft.com/office/powerpoint/2010/main" val="22134543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4.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3.png"/><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9" name="Picture 2"/>
          <p:cNvPicPr>
            <a:picLocks noChangeAspect="1" noChangeArrowheads="1"/>
          </p:cNvPicPr>
          <p:nvPr userDrawn="1"/>
        </p:nvPicPr>
        <p:blipFill>
          <a:blip r:embed="rId15" cstate="email">
            <a:extLst>
              <a:ext uri="{28A0092B-C50C-407E-A947-70E740481C1C}">
                <a14:useLocalDpi xmlns:a14="http://schemas.microsoft.com/office/drawing/2010/main"/>
              </a:ext>
            </a:extLst>
          </a:blip>
          <a:srcRect/>
          <a:stretch>
            <a:fillRect/>
          </a:stretch>
        </p:blipFill>
        <p:spPr bwMode="auto">
          <a:xfrm>
            <a:off x="-6350" y="0"/>
            <a:ext cx="9150350" cy="5145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descr="D:\PresPro\Templates\Content Update\2015\Transparent-Curve-TXT2.png"/>
          <p:cNvPicPr>
            <a:picLocks noChangeAspect="1" noChangeArrowheads="1"/>
          </p:cNvPicPr>
          <p:nvPr userDrawn="1"/>
        </p:nvPicPr>
        <p:blipFill>
          <a:blip r:embed="rId16" cstate="email">
            <a:extLst>
              <a:ext uri="{28A0092B-C50C-407E-A947-70E740481C1C}">
                <a14:useLocalDpi xmlns:a14="http://schemas.microsoft.com/office/drawing/2010/main"/>
              </a:ext>
            </a:extLst>
          </a:blip>
          <a:srcRect/>
          <a:stretch>
            <a:fillRect/>
          </a:stretch>
        </p:blipFill>
        <p:spPr bwMode="auto">
          <a:xfrm>
            <a:off x="-21771" y="0"/>
            <a:ext cx="9165771" cy="5155746"/>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656430" y="57150"/>
            <a:ext cx="8335169" cy="627600"/>
          </a:xfrm>
          <a:prstGeom prst="rect">
            <a:avLst/>
          </a:prstGeom>
        </p:spPr>
        <p:txBody>
          <a:bodyPr vert="horz" lIns="91440" tIns="45720" rIns="91440" bIns="45720" rtlCol="0" anchor="ctr">
            <a:noAutofit/>
          </a:bodyPr>
          <a:lstStyle/>
          <a:p>
            <a:r>
              <a:rPr lang="en-US"/>
              <a:t>Click to edit Master title style</a:t>
            </a:r>
          </a:p>
        </p:txBody>
      </p:sp>
      <p:sp>
        <p:nvSpPr>
          <p:cNvPr id="3" name="Text Placeholder 2"/>
          <p:cNvSpPr>
            <a:spLocks noGrp="1"/>
          </p:cNvSpPr>
          <p:nvPr>
            <p:ph type="body" idx="1"/>
          </p:nvPr>
        </p:nvSpPr>
        <p:spPr>
          <a:xfrm>
            <a:off x="656430" y="742950"/>
            <a:ext cx="8335169" cy="384502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0" name="Picture 9"/>
          <p:cNvPicPr>
            <a:picLocks noChangeAspect="1"/>
          </p:cNvPicPr>
          <p:nvPr userDrawn="1"/>
        </p:nvPicPr>
        <p:blipFill>
          <a:blip r:embed="rId17"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758371" y="4747260"/>
            <a:ext cx="1188720" cy="396240"/>
          </a:xfrm>
          <a:prstGeom prst="rect">
            <a:avLst/>
          </a:prstGeom>
        </p:spPr>
      </p:pic>
      <p:sp>
        <p:nvSpPr>
          <p:cNvPr id="12" name="Footer Placeholder 4"/>
          <p:cNvSpPr>
            <a:spLocks noGrp="1"/>
          </p:cNvSpPr>
          <p:nvPr>
            <p:ph type="ftr" sz="quarter" idx="3"/>
          </p:nvPr>
        </p:nvSpPr>
        <p:spPr>
          <a:xfrm>
            <a:off x="2106778" y="4930395"/>
            <a:ext cx="3704609" cy="216024"/>
          </a:xfrm>
          <a:prstGeom prst="rect">
            <a:avLst/>
          </a:prstGeom>
        </p:spPr>
        <p:txBody>
          <a:bodyPr/>
          <a:lstStyle>
            <a:lvl1pPr algn="l">
              <a:defRPr sz="900">
                <a:solidFill>
                  <a:srgbClr val="336600"/>
                </a:solidFill>
                <a:latin typeface="Tahoma" panose="020B0604030504040204" pitchFamily="34" charset="0"/>
                <a:ea typeface="Tahoma" panose="020B0604030504040204" pitchFamily="34" charset="0"/>
                <a:cs typeface="Tahoma" panose="020B0604030504040204" pitchFamily="34" charset="0"/>
              </a:defRPr>
            </a:lvl1pPr>
          </a:lstStyle>
          <a:p>
            <a:r>
              <a:rPr lang="en-US" dirty="0"/>
              <a:t>©2021, updated 2026  |  Hans Eckman  |  EckmanGuides.com</a:t>
            </a:r>
          </a:p>
        </p:txBody>
      </p:sp>
      <p:sp>
        <p:nvSpPr>
          <p:cNvPr id="13" name="Slide Number Placeholder 5"/>
          <p:cNvSpPr>
            <a:spLocks noGrp="1"/>
          </p:cNvSpPr>
          <p:nvPr>
            <p:ph type="sldNum" sz="quarter" idx="4"/>
          </p:nvPr>
        </p:nvSpPr>
        <p:spPr>
          <a:xfrm>
            <a:off x="5826808" y="4927476"/>
            <a:ext cx="486447" cy="216024"/>
          </a:xfrm>
          <a:prstGeom prst="rect">
            <a:avLst/>
          </a:prstGeom>
        </p:spPr>
        <p:txBody>
          <a:bodyPr/>
          <a:lstStyle>
            <a:lvl1pPr algn="r">
              <a:defRPr sz="900">
                <a:solidFill>
                  <a:srgbClr val="336600"/>
                </a:solidFill>
                <a:latin typeface="Tahoma" panose="020B0604030504040204" pitchFamily="34" charset="0"/>
                <a:ea typeface="Tahoma" panose="020B0604030504040204" pitchFamily="34" charset="0"/>
                <a:cs typeface="Tahoma" panose="020B0604030504040204" pitchFamily="34" charset="0"/>
              </a:defRPr>
            </a:lvl1pPr>
          </a:lstStyle>
          <a:p>
            <a:fld id="{E1C96F3B-FD60-45FE-B33B-5C1B4868CFE2}" type="slidenum">
              <a:rPr lang="en-US" smtClean="0"/>
              <a:pPr/>
              <a:t>‹#›</a:t>
            </a:fld>
            <a:endParaRPr lang="en-US"/>
          </a:p>
        </p:txBody>
      </p:sp>
      <p:pic>
        <p:nvPicPr>
          <p:cNvPr id="5" name="Picture 4">
            <a:extLst>
              <a:ext uri="{FF2B5EF4-FFF2-40B4-BE49-F238E27FC236}">
                <a16:creationId xmlns:a16="http://schemas.microsoft.com/office/drawing/2014/main" id="{696C1681-5E26-600D-BCB3-04F4DADE1E45}"/>
              </a:ext>
            </a:extLst>
          </p:cNvPr>
          <p:cNvPicPr>
            <a:picLocks noChangeAspect="1"/>
          </p:cNvPicPr>
          <p:nvPr userDrawn="1"/>
        </p:nvPicPr>
        <p:blipFill>
          <a:blip r:embed="rId18" cstate="screen">
            <a:extLst>
              <a:ext uri="{28A0092B-C50C-407E-A947-70E740481C1C}">
                <a14:useLocalDpi xmlns:a14="http://schemas.microsoft.com/office/drawing/2010/main"/>
              </a:ext>
            </a:extLst>
          </a:blip>
          <a:stretch>
            <a:fillRect/>
          </a:stretch>
        </p:blipFill>
        <p:spPr>
          <a:xfrm>
            <a:off x="0" y="4400550"/>
            <a:ext cx="742950" cy="742950"/>
          </a:xfrm>
          <a:prstGeom prst="rect">
            <a:avLst/>
          </a:prstGeom>
        </p:spPr>
      </p:pic>
    </p:spTree>
    <p:extLst>
      <p:ext uri="{BB962C8B-B14F-4D97-AF65-F5344CB8AC3E}">
        <p14:creationId xmlns:p14="http://schemas.microsoft.com/office/powerpoint/2010/main" val="1996916536"/>
      </p:ext>
    </p:extLst>
  </p:cSld>
  <p:clrMap bg1="lt1" tx1="dk1" bg2="lt2" tx2="dk2" accent1="accent1" accent2="accent2" accent3="accent3" accent4="accent4" accent5="accent5" accent6="accent6" hlink="hlink" folHlink="folHlink"/>
  <p:sldLayoutIdLst>
    <p:sldLayoutId id="2147483672" r:id="rId1"/>
    <p:sldLayoutId id="2147483676" r:id="rId2"/>
    <p:sldLayoutId id="2147483677" r:id="rId3"/>
    <p:sldLayoutId id="2147483683" r:id="rId4"/>
    <p:sldLayoutId id="2147483650" r:id="rId5"/>
    <p:sldLayoutId id="2147483652" r:id="rId6"/>
    <p:sldLayoutId id="2147483673" r:id="rId7"/>
    <p:sldLayoutId id="2147483675" r:id="rId8"/>
    <p:sldLayoutId id="2147483678" r:id="rId9"/>
    <p:sldLayoutId id="2147483680" r:id="rId10"/>
    <p:sldLayoutId id="2147483654" r:id="rId11"/>
    <p:sldLayoutId id="2147483679" r:id="rId12"/>
    <p:sldLayoutId id="2147483682" r:id="rId13"/>
  </p:sldLayoutIdLst>
  <p:hf hdr="0"/>
  <p:txStyles>
    <p:titleStyle>
      <a:lvl1pPr algn="l" defTabSz="914400" rtl="0" eaLnBrk="1" latinLnBrk="0" hangingPunct="1">
        <a:spcBef>
          <a:spcPct val="0"/>
        </a:spcBef>
        <a:buNone/>
        <a:defRPr sz="2800" kern="1200">
          <a:solidFill>
            <a:schemeClr val="tx1"/>
          </a:solidFill>
          <a:latin typeface="Georgia Pro Cond Semibold" panose="02040706050405020303" pitchFamily="18" charset="0"/>
          <a:ea typeface="+mj-ea"/>
          <a:cs typeface="+mj-cs"/>
        </a:defRPr>
      </a:lvl1pPr>
    </p:titleStyle>
    <p:bodyStyle>
      <a:lvl1pPr marL="342900" indent="-342900" algn="l" defTabSz="914400" rtl="0" eaLnBrk="1" latinLnBrk="0" hangingPunct="1">
        <a:spcBef>
          <a:spcPts val="0"/>
        </a:spcBef>
        <a:spcAft>
          <a:spcPts val="1200"/>
        </a:spcAft>
        <a:buFont typeface="Arial" panose="020B0604020202020204"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742950" indent="-285750" algn="l" defTabSz="914400" rtl="0" eaLnBrk="1" latinLnBrk="0" hangingPunct="1">
        <a:spcBef>
          <a:spcPts val="0"/>
        </a:spcBef>
        <a:spcAft>
          <a:spcPts val="600"/>
        </a:spcAft>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spcBef>
          <a:spcPts val="0"/>
        </a:spcBef>
        <a:spcAft>
          <a:spcPts val="600"/>
        </a:spcAft>
        <a:buFont typeface="Arial" panose="020B0604020202020204" pitchFamily="34" charset="0"/>
        <a:buChar char="•"/>
        <a:defRPr sz="16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spcBef>
          <a:spcPts val="0"/>
        </a:spcBef>
        <a:spcAft>
          <a:spcPts val="600"/>
        </a:spcAft>
        <a:buFont typeface="Arial" panose="020B0604020202020204" pitchFamily="34" charset="0"/>
        <a:buChar char="–"/>
        <a:defRPr sz="14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spcBef>
          <a:spcPts val="0"/>
        </a:spcBef>
        <a:spcAft>
          <a:spcPts val="600"/>
        </a:spcAft>
        <a:buFont typeface="Arial" panose="020B0604020202020204" pitchFamily="34" charset="0"/>
        <a:buChar char="»"/>
        <a:defRPr sz="14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eckmanguides.com/" TargetMode="External"/><Relationship Id="rId2" Type="http://schemas.openxmlformats.org/officeDocument/2006/relationships/notesSlide" Target="../notesSlides/notesSlide1.xml"/><Relationship Id="rId1" Type="http://schemas.openxmlformats.org/officeDocument/2006/relationships/slideLayout" Target="../slideLayouts/slideLayout6.xml"/><Relationship Id="rId6" Type="http://schemas.openxmlformats.org/officeDocument/2006/relationships/image" Target="../media/image4.png"/><Relationship Id="rId5" Type="http://schemas.openxmlformats.org/officeDocument/2006/relationships/image" Target="../media/image9.png"/><Relationship Id="rId4" Type="http://schemas.openxmlformats.org/officeDocument/2006/relationships/hyperlink" Target="https://hanseckman.com/guides/achieve-more-by-doing-less-2-3/" TargetMode="External"/></Relationships>
</file>

<file path=ppt/slides/_rels/slide3.xml.rels><?xml version="1.0" encoding="UTF-8" standalone="yes"?>
<Relationships xmlns="http://schemas.openxmlformats.org/package/2006/relationships"><Relationship Id="rId8" Type="http://schemas.openxmlformats.org/officeDocument/2006/relationships/image" Target="../media/image13.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10.png"/><Relationship Id="rId1" Type="http://schemas.openxmlformats.org/officeDocument/2006/relationships/slideLayout" Target="../slideLayouts/slideLayout5.xml"/><Relationship Id="rId6" Type="http://schemas.openxmlformats.org/officeDocument/2006/relationships/image" Target="../media/image12.png"/><Relationship Id="rId5" Type="http://schemas.microsoft.com/office/2007/relationships/hdphoto" Target="../media/hdphoto2.wdp"/><Relationship Id="rId4" Type="http://schemas.openxmlformats.org/officeDocument/2006/relationships/image" Target="../media/image11.png"/><Relationship Id="rId9" Type="http://schemas.microsoft.com/office/2007/relationships/hdphoto" Target="../media/hdphoto4.wdp"/></Relationships>
</file>

<file path=ppt/slides/_rels/slide4.xml.rels><?xml version="1.0" encoding="UTF-8" standalone="yes"?>
<Relationships xmlns="http://schemas.openxmlformats.org/package/2006/relationships"><Relationship Id="rId8" Type="http://schemas.openxmlformats.org/officeDocument/2006/relationships/hyperlink" Target="https://www.slido.com/powerpoint-polling?utm_source=powerpoint&amp;utm_medium=placeholder-slide" TargetMode="External"/><Relationship Id="rId3" Type="http://schemas.openxmlformats.org/officeDocument/2006/relationships/tags" Target="../tags/tag4.xml"/><Relationship Id="rId7" Type="http://schemas.openxmlformats.org/officeDocument/2006/relationships/image" Target="../media/image14.sv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slideLayout" Target="../slideLayouts/slideLayout12.xml"/><Relationship Id="rId11" Type="http://schemas.openxmlformats.org/officeDocument/2006/relationships/image" Target="../media/image16.svg"/><Relationship Id="rId5" Type="http://schemas.openxmlformats.org/officeDocument/2006/relationships/tags" Target="../tags/tag6.xml"/><Relationship Id="rId10" Type="http://schemas.openxmlformats.org/officeDocument/2006/relationships/hyperlink" Target="https://www.slido.com/support/ppi/how-to-change-the-design" TargetMode="External"/><Relationship Id="rId4" Type="http://schemas.openxmlformats.org/officeDocument/2006/relationships/tags" Target="../tags/tag5.xml"/><Relationship Id="rId9" Type="http://schemas.openxmlformats.org/officeDocument/2006/relationships/image" Target="../media/image15.svg"/></Relationships>
</file>

<file path=ppt/slides/_rels/slide5.xml.rels><?xml version="1.0" encoding="UTF-8" standalone="yes"?>
<Relationships xmlns="http://schemas.openxmlformats.org/package/2006/relationships"><Relationship Id="rId3" Type="http://schemas.openxmlformats.org/officeDocument/2006/relationships/hyperlink" Target="https://www.bls.gov/news.release/pdf/atus.pdf" TargetMode="External"/><Relationship Id="rId2" Type="http://schemas.openxmlformats.org/officeDocument/2006/relationships/chart" Target="../charts/chart1.xml"/><Relationship Id="rId1" Type="http://schemas.openxmlformats.org/officeDocument/2006/relationships/slideLayout" Target="../slideLayouts/slideLayout5.xml"/><Relationship Id="rId6" Type="http://schemas.openxmlformats.org/officeDocument/2006/relationships/hyperlink" Target="https://www.statcan.gc.ca/en/survey/household/4503/brochure" TargetMode="External"/><Relationship Id="rId5" Type="http://schemas.openxmlformats.org/officeDocument/2006/relationships/hyperlink" Target="https://www150.statcan.gc.ca/n1/daily-quotidien/240605/dq240605a-eng.htm" TargetMode="External"/><Relationship Id="rId4" Type="http://schemas.openxmlformats.org/officeDocument/2006/relationships/hyperlink" Target="https://fraser.stlouisfed.org/title/american-time-use-survey-9621/2024-results-704447" TargetMode="External"/></Relationships>
</file>

<file path=ppt/slides/_rels/slide6.xml.rels><?xml version="1.0" encoding="UTF-8" standalone="yes"?>
<Relationships xmlns="http://schemas.openxmlformats.org/package/2006/relationships"><Relationship Id="rId2" Type="http://schemas.openxmlformats.org/officeDocument/2006/relationships/hyperlink" Target="https://www.microsoft.com/en-us/worklab/work-trend-index/breaking-down-infinite-workday" TargetMode="Externa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8" Type="http://schemas.openxmlformats.org/officeDocument/2006/relationships/image" Target="../media/image19.jpeg"/><Relationship Id="rId3" Type="http://schemas.openxmlformats.org/officeDocument/2006/relationships/hyperlink" Target="https://www.pexels.com/photo/woman-leaning-on-her-table-4064174/" TargetMode="External"/><Relationship Id="rId7" Type="http://schemas.openxmlformats.org/officeDocument/2006/relationships/image" Target="../media/image18.jpeg"/><Relationship Id="rId2" Type="http://schemas.openxmlformats.org/officeDocument/2006/relationships/hyperlink" Target="https://www.pexels.com/photo/person-reading-book-on-bathtub-4156300/" TargetMode="External"/><Relationship Id="rId1" Type="http://schemas.openxmlformats.org/officeDocument/2006/relationships/slideLayout" Target="../slideLayouts/slideLayout5.xml"/><Relationship Id="rId6" Type="http://schemas.openxmlformats.org/officeDocument/2006/relationships/image" Target="../media/image17.jpeg"/><Relationship Id="rId5" Type="http://schemas.openxmlformats.org/officeDocument/2006/relationships/hyperlink" Target="https://www.pexels.com/" TargetMode="External"/><Relationship Id="rId4" Type="http://schemas.openxmlformats.org/officeDocument/2006/relationships/hyperlink" Target="https://www.pexels.com/photo/backlit-beach-clouds-dark-289998/" TargetMode="External"/></Relationships>
</file>

<file path=ppt/slides/_rels/slide8.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hyperlink" Target="https://www.imdb.com/title/tt4154796/?ref_=nv_sr_srsg_0" TargetMode="External"/><Relationship Id="rId7" Type="http://schemas.openxmlformats.org/officeDocument/2006/relationships/hyperlink" Target="worldwideinterweb.com" TargetMode="External"/><Relationship Id="rId12" Type="http://schemas.openxmlformats.org/officeDocument/2006/relationships/image" Target="../media/image24.jpeg"/><Relationship Id="rId2" Type="http://schemas.openxmlformats.org/officeDocument/2006/relationships/hyperlink" Target="https://www.imdb.com/title/tt1231587/?ref_=fn_al_tt_1" TargetMode="External"/><Relationship Id="rId1" Type="http://schemas.openxmlformats.org/officeDocument/2006/relationships/slideLayout" Target="../slideLayouts/slideLayout11.xml"/><Relationship Id="rId6" Type="http://schemas.openxmlformats.org/officeDocument/2006/relationships/hyperlink" Target="https://www.imdb.com/title/tt0056751/?ref_=fn_al_tt_2" TargetMode="External"/><Relationship Id="rId11" Type="http://schemas.openxmlformats.org/officeDocument/2006/relationships/image" Target="../media/image23.jpeg"/><Relationship Id="rId5" Type="http://schemas.openxmlformats.org/officeDocument/2006/relationships/hyperlink" Target="https://www.imdb.com/title/tt0054387/?ref_=fn_al_tt_2" TargetMode="External"/><Relationship Id="rId10" Type="http://schemas.openxmlformats.org/officeDocument/2006/relationships/image" Target="../media/image22.jpeg"/><Relationship Id="rId4" Type="http://schemas.openxmlformats.org/officeDocument/2006/relationships/hyperlink" Target="https://www.imdb.com/title/tt0088763/?ref_=nv_sr_srsg_0" TargetMode="External"/><Relationship Id="rId9" Type="http://schemas.openxmlformats.org/officeDocument/2006/relationships/image" Target="../media/image21.jpeg"/></Relationships>
</file>

<file path=ppt/slides/_rels/slide9.xml.rels><?xml version="1.0" encoding="UTF-8" standalone="yes"?>
<Relationships xmlns="http://schemas.openxmlformats.org/package/2006/relationships"><Relationship Id="rId3" Type="http://schemas.openxmlformats.org/officeDocument/2006/relationships/hyperlink" Target="https://www.pexels.com/photo/black-stackable-stone-decor-at-the-body-of-water-312839/?utm_content=attributionCopyText&amp;utm_medium=referral&amp;utm_source=pexels" TargetMode="External"/><Relationship Id="rId2" Type="http://schemas.openxmlformats.org/officeDocument/2006/relationships/hyperlink" Target="https://www.pexels.com/@nandhukumar?utm_content=attributionCopyText&amp;utm_medium=referral&amp;utm_source=pexels" TargetMode="External"/><Relationship Id="rId1" Type="http://schemas.openxmlformats.org/officeDocument/2006/relationships/slideLayout" Target="../slideLayouts/slideLayout3.xml"/><Relationship Id="rId4" Type="http://schemas.openxmlformats.org/officeDocument/2006/relationships/image" Target="../media/image25.jpeg"/></Relationships>
</file>

<file path=ppt/slides/_rels/slide1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hyperlink" Target="https://youtu.be/kwaFV8oLMxI" TargetMode="External"/><Relationship Id="rId1" Type="http://schemas.openxmlformats.org/officeDocument/2006/relationships/slideLayout" Target="../slideLayouts/slideLayout7.xml"/><Relationship Id="rId5" Type="http://schemas.openxmlformats.org/officeDocument/2006/relationships/hyperlink" Target="https://www.pexels.com/photo/selective-focus-side-view-photo-of-smiling-man-looking-at-his-phone-while-holding-cup-3206115/?utm_content=attributionCopyText&amp;utm_medium=referral&amp;utm_source=pexels" TargetMode="External"/><Relationship Id="rId4" Type="http://schemas.openxmlformats.org/officeDocument/2006/relationships/hyperlink" Target="https://www.pexels.com/@cottonbro?utm_content=attributionCopyText&amp;utm_medium=referral&amp;utm_source=pexels"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s://www.pexels.com/photo/mini-troll-toy-on-table-with-bottles-4007776/" TargetMode="External"/><Relationship Id="rId2" Type="http://schemas.openxmlformats.org/officeDocument/2006/relationships/image" Target="../media/image27.jpeg"/><Relationship Id="rId1" Type="http://schemas.openxmlformats.org/officeDocument/2006/relationships/slideLayout" Target="../slideLayouts/slideLayout7.xml"/><Relationship Id="rId5" Type="http://schemas.openxmlformats.org/officeDocument/2006/relationships/image" Target="../media/image28.jpeg"/><Relationship Id="rId4" Type="http://schemas.openxmlformats.org/officeDocument/2006/relationships/hyperlink" Target="https://www.pexels.com/@alex-green?utm_content=attributionCopyText&amp;utm_medium=referral&amp;utm_source=pexels" TargetMode="External"/></Relationships>
</file>

<file path=ppt/slides/_rels/slide12.xml.rels><?xml version="1.0" encoding="UTF-8" standalone="yes"?>
<Relationships xmlns="http://schemas.openxmlformats.org/package/2006/relationships"><Relationship Id="rId3" Type="http://schemas.openxmlformats.org/officeDocument/2006/relationships/hyperlink" Target="https://www.pexels.com/@juliazolotova?utm_content=attributionCopyText&amp;utm_medium=referral&amp;utm_source=pexels" TargetMode="External"/><Relationship Id="rId2" Type="http://schemas.openxmlformats.org/officeDocument/2006/relationships/image" Target="../media/image29.jpeg"/><Relationship Id="rId1" Type="http://schemas.openxmlformats.org/officeDocument/2006/relationships/slideLayout" Target="../slideLayouts/slideLayout6.xml"/><Relationship Id="rId4" Type="http://schemas.openxmlformats.org/officeDocument/2006/relationships/hyperlink" Target="https://www.pexels.com/photo/clear-glass-pitcher-filled-with-clear-liquid-and-slices-of-lemon-1320997/?utm_content=attributionCopyText&amp;utm_medium=referral&amp;utm_source=pexels" TargetMode="External"/></Relationships>
</file>

<file path=ppt/slides/_rels/slide13.xml.rels><?xml version="1.0" encoding="UTF-8" standalone="yes"?>
<Relationships xmlns="http://schemas.openxmlformats.org/package/2006/relationships"><Relationship Id="rId3" Type="http://schemas.openxmlformats.org/officeDocument/2006/relationships/hyperlink" Target="https://www.pexels.com/@juliazolotova?utm_content=attributionCopyText&amp;utm_medium=referral&amp;utm_source=pexels" TargetMode="External"/><Relationship Id="rId2" Type="http://schemas.openxmlformats.org/officeDocument/2006/relationships/image" Target="../media/image30.jpeg"/><Relationship Id="rId1" Type="http://schemas.openxmlformats.org/officeDocument/2006/relationships/slideLayout" Target="../slideLayouts/slideLayout6.xml"/><Relationship Id="rId5" Type="http://schemas.openxmlformats.org/officeDocument/2006/relationships/chart" Target="../charts/chart2.xml"/><Relationship Id="rId4" Type="http://schemas.openxmlformats.org/officeDocument/2006/relationships/hyperlink" Target="https://www.pexels.com/photo/clear-glass-pitcher-filled-with-clear-liquid-and-slices-of-lemon-1320997/?utm_content=attributionCopyText&amp;utm_medium=referral&amp;utm_source=pexels" TargetMode="External"/></Relationships>
</file>

<file path=ppt/slides/_rels/slide14.xml.rels><?xml version="1.0" encoding="UTF-8" standalone="yes"?>
<Relationships xmlns="http://schemas.openxmlformats.org/package/2006/relationships"><Relationship Id="rId8" Type="http://schemas.openxmlformats.org/officeDocument/2006/relationships/hyperlink" Target="https://www.pexels.com/photo/person-writing-on-the-notebook-6476574/?utm_content=attributionCopyText&amp;utm_medium=referral&amp;utm_source=pexels" TargetMode="External"/><Relationship Id="rId3" Type="http://schemas.openxmlformats.org/officeDocument/2006/relationships/image" Target="../media/image31.png"/><Relationship Id="rId7" Type="http://schemas.openxmlformats.org/officeDocument/2006/relationships/hyperlink" Target="https://www.pexels.com/@mikael-blomkvist?utm_content=attributionCopyText&amp;utm_medium=referral&amp;utm_source=pexels" TargetMode="External"/><Relationship Id="rId2" Type="http://schemas.openxmlformats.org/officeDocument/2006/relationships/notesSlide" Target="../notesSlides/notesSlide2.xml"/><Relationship Id="rId1" Type="http://schemas.openxmlformats.org/officeDocument/2006/relationships/slideLayout" Target="../slideLayouts/slideLayout8.xml"/><Relationship Id="rId6" Type="http://schemas.openxmlformats.org/officeDocument/2006/relationships/hyperlink" Target="https://www.imdb.com/title/tt0119229/" TargetMode="External"/><Relationship Id="rId5" Type="http://schemas.openxmlformats.org/officeDocument/2006/relationships/hyperlink" Target="https://www.imdb.com/title/tt0151804/" TargetMode="External"/><Relationship Id="rId4" Type="http://schemas.openxmlformats.org/officeDocument/2006/relationships/image" Target="../media/image32.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hyperlink" Target="https://theleanway.net/The-8-Wastes-of-Lean" TargetMode="External"/><Relationship Id="rId2" Type="http://schemas.openxmlformats.org/officeDocument/2006/relationships/hyperlink" Target="https://www.pexels.com/photo/photo-of-golden-cogwheel-on-black-background-3785930/" TargetMode="External"/><Relationship Id="rId1" Type="http://schemas.openxmlformats.org/officeDocument/2006/relationships/slideLayout" Target="../slideLayouts/slideLayout4.xml"/><Relationship Id="rId4" Type="http://schemas.openxmlformats.org/officeDocument/2006/relationships/image" Target="../media/image33.jpeg"/></Relationships>
</file>

<file path=ppt/slides/_rels/slide18.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34.png"/><Relationship Id="rId1" Type="http://schemas.openxmlformats.org/officeDocument/2006/relationships/slideLayout" Target="../slideLayouts/slideLayout11.xml"/><Relationship Id="rId6" Type="http://schemas.microsoft.com/office/2007/relationships/hdphoto" Target="../media/hdphoto6.wdp"/><Relationship Id="rId5" Type="http://schemas.openxmlformats.org/officeDocument/2006/relationships/image" Target="../media/image36.png"/><Relationship Id="rId4" Type="http://schemas.openxmlformats.org/officeDocument/2006/relationships/image" Target="../media/image35.jpeg"/></Relationships>
</file>

<file path=ppt/slides/_rels/slide19.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hyperlink" Target="https://www.shiplilly.com/blog/asia-north-america-ocean-shipping-routes/" TargetMode="Externa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xml"/><Relationship Id="rId1" Type="http://schemas.openxmlformats.org/officeDocument/2006/relationships/slideLayout" Target="../slideLayouts/slideLayout11.xml"/><Relationship Id="rId5" Type="http://schemas.openxmlformats.org/officeDocument/2006/relationships/image" Target="../media/image43.png"/><Relationship Id="rId4" Type="http://schemas.openxmlformats.org/officeDocument/2006/relationships/image" Target="../media/image42.png"/></Relationships>
</file>

<file path=ppt/slides/_rels/slide23.xml.rels><?xml version="1.0" encoding="UTF-8" standalone="yes"?>
<Relationships xmlns="http://schemas.openxmlformats.org/package/2006/relationships"><Relationship Id="rId8" Type="http://schemas.openxmlformats.org/officeDocument/2006/relationships/hyperlink" Target="https://www.pexels.com/photo/woman-at-the-beach-juggling-3906022/?utm_content=attributionCopyText&amp;utm_medium=referral&amp;utm_source=pexels" TargetMode="External"/><Relationship Id="rId3" Type="http://schemas.openxmlformats.org/officeDocument/2006/relationships/hyperlink" Target="https://www.ics.uci.edu/~gmark/chi08-mark.pdf" TargetMode="External"/><Relationship Id="rId7" Type="http://schemas.openxmlformats.org/officeDocument/2006/relationships/hyperlink" Target="https://www.pexels.com/@reisefreiheit?utm_content=attributionCopyText&amp;utm_medium=referral&amp;utm_source=pexels" TargetMode="External"/><Relationship Id="rId2" Type="http://schemas.openxmlformats.org/officeDocument/2006/relationships/image" Target="../media/image44.jpeg"/><Relationship Id="rId1" Type="http://schemas.openxmlformats.org/officeDocument/2006/relationships/slideLayout" Target="../slideLayouts/slideLayout7.xml"/><Relationship Id="rId6" Type="http://schemas.openxmlformats.org/officeDocument/2006/relationships/hyperlink" Target="https://visual.ly/community/Infographics/business/high-cost-multitasking" TargetMode="External"/><Relationship Id="rId5" Type="http://schemas.openxmlformats.org/officeDocument/2006/relationships/hyperlink" Target="https://www.apa.org/education-career/guide/paths/david-strayer" TargetMode="External"/><Relationship Id="rId4" Type="http://schemas.openxmlformats.org/officeDocument/2006/relationships/hyperlink" Target="https://www.newscientist.com/article/dn7298-info-mania-dents-iq-more-than-marijuana/" TargetMode="External"/></Relationships>
</file>

<file path=ppt/slides/_rels/slide24.xml.rels><?xml version="1.0" encoding="UTF-8" standalone="yes"?>
<Relationships xmlns="http://schemas.openxmlformats.org/package/2006/relationships"><Relationship Id="rId3" Type="http://schemas.openxmlformats.org/officeDocument/2006/relationships/hyperlink" Target="https://en.wikipedia.org/wiki/Diminishing_returns" TargetMode="External"/><Relationship Id="rId7" Type="http://schemas.openxmlformats.org/officeDocument/2006/relationships/image" Target="../media/image46.png"/><Relationship Id="rId2" Type="http://schemas.openxmlformats.org/officeDocument/2006/relationships/notesSlide" Target="../notesSlides/notesSlide4.xml"/><Relationship Id="rId1" Type="http://schemas.openxmlformats.org/officeDocument/2006/relationships/slideLayout" Target="../slideLayouts/slideLayout5.xml"/><Relationship Id="rId6" Type="http://schemas.microsoft.com/office/2007/relationships/hdphoto" Target="../media/hdphoto7.wdp"/><Relationship Id="rId5" Type="http://schemas.openxmlformats.org/officeDocument/2006/relationships/image" Target="../media/image45.png"/><Relationship Id="rId4" Type="http://schemas.openxmlformats.org/officeDocument/2006/relationships/hyperlink" Target="https://www.pexels.com/@olly?utm_content=attributionCopyText&amp;utm_medium=referral&amp;utm_source=pexels" TargetMode="External"/></Relationships>
</file>

<file path=ppt/slides/_rels/slide25.xml.rels><?xml version="1.0" encoding="UTF-8" standalone="yes"?>
<Relationships xmlns="http://schemas.openxmlformats.org/package/2006/relationships"><Relationship Id="rId3" Type="http://schemas.openxmlformats.org/officeDocument/2006/relationships/hyperlink" Target="https://www.pexels.com/photo/a-person-holding-two-cards-in-their-hands-27117851/" TargetMode="External"/><Relationship Id="rId2" Type="http://schemas.openxmlformats.org/officeDocument/2006/relationships/hyperlink" Target="https://youtu.be/7hx4gdlfamo" TargetMode="External"/><Relationship Id="rId1" Type="http://schemas.openxmlformats.org/officeDocument/2006/relationships/slideLayout" Target="../slideLayouts/slideLayout3.xml"/><Relationship Id="rId4" Type="http://schemas.openxmlformats.org/officeDocument/2006/relationships/image" Target="../media/image47.jpeg"/></Relationships>
</file>

<file path=ppt/slides/_rels/slide26.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jpeg"/><Relationship Id="rId1" Type="http://schemas.openxmlformats.org/officeDocument/2006/relationships/slideLayout" Target="../slideLayouts/slideLayout11.xml"/><Relationship Id="rId6" Type="http://schemas.openxmlformats.org/officeDocument/2006/relationships/image" Target="../media/image9.png"/><Relationship Id="rId5" Type="http://schemas.openxmlformats.org/officeDocument/2006/relationships/image" Target="../media/image51.jpeg"/><Relationship Id="rId4" Type="http://schemas.openxmlformats.org/officeDocument/2006/relationships/image" Target="../media/image50.jpeg"/></Relationships>
</file>

<file path=ppt/slides/_rels/slide27.xml.rels><?xml version="1.0" encoding="UTF-8" standalone="yes"?>
<Relationships xmlns="http://schemas.openxmlformats.org/package/2006/relationships"><Relationship Id="rId8" Type="http://schemas.openxmlformats.org/officeDocument/2006/relationships/hyperlink" Target="https://www.slido.com/powerpoint-polling?utm_source=powerpoint&amp;utm_medium=placeholder-slide" TargetMode="External"/><Relationship Id="rId3" Type="http://schemas.openxmlformats.org/officeDocument/2006/relationships/tags" Target="../tags/tag9.xml"/><Relationship Id="rId7" Type="http://schemas.openxmlformats.org/officeDocument/2006/relationships/image" Target="../media/image52.svg"/><Relationship Id="rId2" Type="http://schemas.openxmlformats.org/officeDocument/2006/relationships/tags" Target="../tags/tag8.xml"/><Relationship Id="rId1" Type="http://schemas.openxmlformats.org/officeDocument/2006/relationships/tags" Target="../tags/tag7.xml"/><Relationship Id="rId6" Type="http://schemas.openxmlformats.org/officeDocument/2006/relationships/slideLayout" Target="../slideLayouts/slideLayout12.xml"/><Relationship Id="rId11" Type="http://schemas.openxmlformats.org/officeDocument/2006/relationships/image" Target="../media/image16.svg"/><Relationship Id="rId5" Type="http://schemas.openxmlformats.org/officeDocument/2006/relationships/tags" Target="../tags/tag11.xml"/><Relationship Id="rId10" Type="http://schemas.openxmlformats.org/officeDocument/2006/relationships/hyperlink" Target="https://www.slido.com/support/ppi/how-to-change-the-design" TargetMode="External"/><Relationship Id="rId4" Type="http://schemas.openxmlformats.org/officeDocument/2006/relationships/tags" Target="../tags/tag10.xml"/><Relationship Id="rId9" Type="http://schemas.openxmlformats.org/officeDocument/2006/relationships/image" Target="../media/image15.svg"/></Relationships>
</file>

<file path=ppt/slides/_rels/slide28.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48.jpeg"/><Relationship Id="rId1" Type="http://schemas.openxmlformats.org/officeDocument/2006/relationships/slideLayout" Target="../slideLayouts/slideLayout9.xml"/><Relationship Id="rId5" Type="http://schemas.openxmlformats.org/officeDocument/2006/relationships/image" Target="../media/image49.jpeg"/><Relationship Id="rId4" Type="http://schemas.openxmlformats.org/officeDocument/2006/relationships/image" Target="../media/image50.jpe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hyperlink" Target="https://en.wikipedia.org/wiki/Serenity_Prayer#:~:text=The%20Serenity%20Prayer%20is%20a,Niebuhr%20(1892%E2%80%931971)." TargetMode="Externa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hyperlink" Target="https://www.pexels.com/photo/man-people-woman-girl-6195464/?utm_content=attributionCopyText&amp;utm_medium=referral&amp;utm_source=pexels" TargetMode="External"/><Relationship Id="rId2" Type="http://schemas.openxmlformats.org/officeDocument/2006/relationships/hyperlink" Target="https://www.pexels.com/@cottonbro?utm_content=attributionCopyText&amp;utm_medium=referral&amp;utm_source=pexels" TargetMode="External"/><Relationship Id="rId1" Type="http://schemas.openxmlformats.org/officeDocument/2006/relationships/slideLayout" Target="../slideLayouts/slideLayout2.xml"/><Relationship Id="rId6" Type="http://schemas.openxmlformats.org/officeDocument/2006/relationships/hyperlink" Target="https://anchor.fm/purpose-addicts" TargetMode="External"/><Relationship Id="rId5" Type="http://schemas.openxmlformats.org/officeDocument/2006/relationships/hyperlink" Target="https://daphneclarke.com/" TargetMode="External"/><Relationship Id="rId4" Type="http://schemas.openxmlformats.org/officeDocument/2006/relationships/image" Target="../media/image55.jpeg"/></Relationships>
</file>

<file path=ppt/slides/_rels/slide35.xml.rels><?xml version="1.0" encoding="UTF-8" standalone="yes"?>
<Relationships xmlns="http://schemas.openxmlformats.org/package/2006/relationships"><Relationship Id="rId3" Type="http://schemas.openxmlformats.org/officeDocument/2006/relationships/hyperlink" Target="https://www.pexels.com/photo/woman-standing-on-the-cliff-1374064/?utm_content=attributionCopyText&amp;utm_medium=referral&amp;utm_source=pexels" TargetMode="External"/><Relationship Id="rId2" Type="http://schemas.openxmlformats.org/officeDocument/2006/relationships/image" Target="../media/image56.jpeg"/><Relationship Id="rId1" Type="http://schemas.openxmlformats.org/officeDocument/2006/relationships/slideLayout" Target="../slideLayouts/slideLayout8.xml"/><Relationship Id="rId4" Type="http://schemas.openxmlformats.org/officeDocument/2006/relationships/hyperlink" Target="https://smile.amazon.com/Stranger-Strange-Land-Robert-Heinlein/dp/198480278X/ref=tmm_pap_swatch_0?_encoding=UTF8&amp;qid=1631025452&amp;sr=8-1" TargetMode="Externa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hyperlink" Target="https://www.pexels.com/@alipazani?utm_content=attributionCopyText&amp;utm_medium=referral&amp;utm_source=pexels" TargetMode="Externa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3" Type="http://schemas.openxmlformats.org/officeDocument/2006/relationships/hyperlink" Target="https://en.wikipedia.org/wiki/Kanban_(development)" TargetMode="External"/><Relationship Id="rId2" Type="http://schemas.openxmlformats.org/officeDocument/2006/relationships/image" Target="../media/image58.jpeg"/><Relationship Id="rId1" Type="http://schemas.openxmlformats.org/officeDocument/2006/relationships/slideLayout" Target="../slideLayouts/slideLayout6.xml"/><Relationship Id="rId4" Type="http://schemas.openxmlformats.org/officeDocument/2006/relationships/hyperlink" Target="https://www.pexels.com/photo/photo-of-a-laptop-screen-7439127/" TargetMode="External"/></Relationships>
</file>

<file path=ppt/slides/_rels/slide39.xml.rels><?xml version="1.0" encoding="UTF-8" standalone="yes"?>
<Relationships xmlns="http://schemas.openxmlformats.org/package/2006/relationships"><Relationship Id="rId3" Type="http://schemas.openxmlformats.org/officeDocument/2006/relationships/image" Target="../media/image59.gif"/><Relationship Id="rId2" Type="http://schemas.openxmlformats.org/officeDocument/2006/relationships/hyperlink" Target="https://freecontent.manning.com/kanban-in-action-diagram-3/" TargetMode="Externa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hyperlink" Target="https://www.pexels.com/photo/photo-of-a-laptop-screen-7439127/" TargetMode="External"/><Relationship Id="rId7" Type="http://schemas.openxmlformats.org/officeDocument/2006/relationships/diagramColors" Target="../diagrams/colors1.xml"/><Relationship Id="rId2" Type="http://schemas.openxmlformats.org/officeDocument/2006/relationships/image" Target="../media/image60.jpeg"/><Relationship Id="rId1" Type="http://schemas.openxmlformats.org/officeDocument/2006/relationships/slideLayout" Target="../slideLayouts/slideLayout11.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41.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6.xml"/><Relationship Id="rId1" Type="http://schemas.openxmlformats.org/officeDocument/2006/relationships/slideLayout" Target="../slideLayouts/slideLayout11.xml"/></Relationships>
</file>

<file path=ppt/slides/_rels/slide43.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44.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45.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11.xml"/></Relationships>
</file>

<file path=ppt/slides/_rels/slide47.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hyperlink" Target="https://asana.com/resources/why-work-about-work-is-bad" TargetMode="External"/><Relationship Id="rId2" Type="http://schemas.openxmlformats.org/officeDocument/2006/relationships/hyperlink" Target="https://www.microsoft.com/en-us/worklab/work-trend-index/breaking-down-infinite-workday" TargetMode="Externa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3" Type="http://schemas.microsoft.com/office/2007/relationships/hdphoto" Target="../media/hdphoto8.wdp"/><Relationship Id="rId7" Type="http://schemas.openxmlformats.org/officeDocument/2006/relationships/hyperlink" Target="https://www.goodreads.com/quotes/219816-remember-then-there-is-only-one-time-that-is-important--" TargetMode="External"/><Relationship Id="rId2" Type="http://schemas.openxmlformats.org/officeDocument/2006/relationships/image" Target="../media/image65.png"/><Relationship Id="rId1" Type="http://schemas.openxmlformats.org/officeDocument/2006/relationships/slideLayout" Target="../slideLayouts/slideLayout11.xml"/><Relationship Id="rId6" Type="http://schemas.openxmlformats.org/officeDocument/2006/relationships/image" Target="../media/image66.png"/><Relationship Id="rId5" Type="http://schemas.openxmlformats.org/officeDocument/2006/relationships/hyperlink" Target="https://www.pexels.com/photo/glasses-with-liquids-in-sunlight-5987162/?utm_content=attributionCopyText&amp;utm_medium=referral&amp;utm_source=pexels" TargetMode="External"/><Relationship Id="rId4" Type="http://schemas.openxmlformats.org/officeDocument/2006/relationships/hyperlink" Target="https://www.pexels.com/photo/glasses-with-liquids-in-sunlight-5987162/" TargetMode="External"/></Relationships>
</file>

<file path=ppt/slides/_rels/slide50.xml.rels><?xml version="1.0" encoding="UTF-8" standalone="yes"?>
<Relationships xmlns="http://schemas.openxmlformats.org/package/2006/relationships"><Relationship Id="rId3" Type="http://schemas.openxmlformats.org/officeDocument/2006/relationships/hyperlink" Target="http://eckmanguides.com/" TargetMode="External"/><Relationship Id="rId2" Type="http://schemas.openxmlformats.org/officeDocument/2006/relationships/notesSlide" Target="../notesSlides/notesSlide10.xml"/><Relationship Id="rId1" Type="http://schemas.openxmlformats.org/officeDocument/2006/relationships/slideLayout" Target="../slideLayouts/slideLayout6.xml"/><Relationship Id="rId6" Type="http://schemas.openxmlformats.org/officeDocument/2006/relationships/image" Target="../media/image4.png"/><Relationship Id="rId5" Type="http://schemas.openxmlformats.org/officeDocument/2006/relationships/image" Target="../media/image9.png"/><Relationship Id="rId4" Type="http://schemas.openxmlformats.org/officeDocument/2006/relationships/hyperlink" Target="https://hanseckman.com/guides/achieve-more-by-doing-less-2-3/" TargetMode="Externa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37357" y="1529757"/>
            <a:ext cx="8269287" cy="1371600"/>
          </a:xfrm>
        </p:spPr>
        <p:txBody>
          <a:bodyPr/>
          <a:lstStyle/>
          <a:p>
            <a:r>
              <a:rPr lang="en-US"/>
              <a:t>Achieving more </a:t>
            </a:r>
            <a:br>
              <a:rPr lang="en-US"/>
            </a:br>
            <a:r>
              <a:rPr lang="en-US"/>
              <a:t>by Doing Less</a:t>
            </a:r>
          </a:p>
        </p:txBody>
      </p:sp>
      <p:sp>
        <p:nvSpPr>
          <p:cNvPr id="28" name="Text Placeholder 27">
            <a:extLst>
              <a:ext uri="{FF2B5EF4-FFF2-40B4-BE49-F238E27FC236}">
                <a16:creationId xmlns:a16="http://schemas.microsoft.com/office/drawing/2014/main" id="{DE1E43BA-7C88-4FC7-B2C9-EB79D6157060}"/>
              </a:ext>
            </a:extLst>
          </p:cNvPr>
          <p:cNvSpPr>
            <a:spLocks noGrp="1"/>
          </p:cNvSpPr>
          <p:nvPr>
            <p:ph type="body" idx="1"/>
          </p:nvPr>
        </p:nvSpPr>
        <p:spPr>
          <a:xfrm>
            <a:off x="437357" y="2893817"/>
            <a:ext cx="8269287" cy="911295"/>
          </a:xfrm>
        </p:spPr>
        <p:txBody>
          <a:bodyPr>
            <a:normAutofit/>
          </a:bodyPr>
          <a:lstStyle/>
          <a:p>
            <a:r>
              <a:rPr lang="en-US" sz="2400" dirty="0"/>
              <a:t>I’m lazy and productive, </a:t>
            </a:r>
            <a:br>
              <a:rPr lang="en-US" sz="2400" dirty="0"/>
            </a:br>
            <a:r>
              <a:rPr lang="en-US" sz="2400" dirty="0"/>
              <a:t>and you can be too!</a:t>
            </a:r>
            <a:endParaRPr lang="en-CA" sz="2400" dirty="0"/>
          </a:p>
        </p:txBody>
      </p:sp>
      <p:sp>
        <p:nvSpPr>
          <p:cNvPr id="2" name="Footer Placeholder 1">
            <a:extLst>
              <a:ext uri="{FF2B5EF4-FFF2-40B4-BE49-F238E27FC236}">
                <a16:creationId xmlns:a16="http://schemas.microsoft.com/office/drawing/2014/main" id="{1D47162A-3AD5-4C6B-9B76-F5EA3919E2FC}"/>
              </a:ext>
            </a:extLst>
          </p:cNvPr>
          <p:cNvSpPr>
            <a:spLocks noGrp="1"/>
          </p:cNvSpPr>
          <p:nvPr>
            <p:ph type="ftr" sz="quarter" idx="3"/>
          </p:nvPr>
        </p:nvSpPr>
        <p:spPr>
          <a:xfrm>
            <a:off x="1910100" y="4837051"/>
            <a:ext cx="5323801" cy="246601"/>
          </a:xfrm>
        </p:spPr>
        <p:txBody>
          <a:bodyPr/>
          <a:lstStyle/>
          <a:p>
            <a:r>
              <a:rPr lang="en-US"/>
              <a:t>©2021, updated 2026  |  Hans Eckman  |  EckmanGuides.com</a:t>
            </a:r>
          </a:p>
        </p:txBody>
      </p:sp>
    </p:spTree>
    <p:extLst>
      <p:ext uri="{BB962C8B-B14F-4D97-AF65-F5344CB8AC3E}">
        <p14:creationId xmlns:p14="http://schemas.microsoft.com/office/powerpoint/2010/main" val="25520671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ontent Placeholder 10"/>
          <p:cNvSpPr>
            <a:spLocks noGrp="1"/>
          </p:cNvSpPr>
          <p:nvPr>
            <p:ph sz="half" idx="1"/>
          </p:nvPr>
        </p:nvSpPr>
        <p:spPr>
          <a:xfrm>
            <a:off x="656430" y="771550"/>
            <a:ext cx="4007010" cy="3816424"/>
          </a:xfrm>
        </p:spPr>
        <p:txBody>
          <a:bodyPr>
            <a:normAutofit/>
          </a:bodyPr>
          <a:lstStyle/>
          <a:p>
            <a:r>
              <a:rPr lang="en-US" dirty="0">
                <a:hlinkClick r:id="rId3"/>
              </a:rPr>
              <a:t>EckmanGuides.com</a:t>
            </a:r>
            <a:endParaRPr lang="en-US" dirty="0"/>
          </a:p>
          <a:p>
            <a:r>
              <a:rPr lang="en-US" dirty="0">
                <a:hlinkClick r:id="rId4"/>
              </a:rPr>
              <a:t>Download the workshop materials</a:t>
            </a:r>
            <a:r>
              <a:rPr lang="en-US" dirty="0"/>
              <a:t>:</a:t>
            </a:r>
          </a:p>
          <a:p>
            <a:endParaRPr lang="en-CA" dirty="0"/>
          </a:p>
        </p:txBody>
      </p:sp>
      <p:sp>
        <p:nvSpPr>
          <p:cNvPr id="8" name="Content Placeholder 7">
            <a:extLst>
              <a:ext uri="{FF2B5EF4-FFF2-40B4-BE49-F238E27FC236}">
                <a16:creationId xmlns:a16="http://schemas.microsoft.com/office/drawing/2014/main" id="{6FAE5F24-B4AC-46D1-8341-F4F1E88F1E84}"/>
              </a:ext>
            </a:extLst>
          </p:cNvPr>
          <p:cNvSpPr>
            <a:spLocks noGrp="1"/>
          </p:cNvSpPr>
          <p:nvPr>
            <p:ph sz="half" idx="2"/>
          </p:nvPr>
        </p:nvSpPr>
        <p:spPr>
          <a:xfrm>
            <a:off x="4984590" y="771550"/>
            <a:ext cx="4007010" cy="3816424"/>
          </a:xfrm>
        </p:spPr>
        <p:txBody>
          <a:bodyPr>
            <a:normAutofit/>
          </a:bodyPr>
          <a:lstStyle/>
          <a:p>
            <a:r>
              <a:rPr lang="en-US" dirty="0"/>
              <a:t>Play along: </a:t>
            </a:r>
            <a:r>
              <a:rPr lang="en-CA" dirty="0"/>
              <a:t>SLIDO.COM</a:t>
            </a:r>
          </a:p>
          <a:p>
            <a:r>
              <a:rPr lang="en-CA" dirty="0"/>
              <a:t>Event code: 224 733</a:t>
            </a:r>
          </a:p>
          <a:p>
            <a:r>
              <a:rPr lang="en-CA" dirty="0"/>
              <a:t>Scan the QR code.</a:t>
            </a:r>
          </a:p>
        </p:txBody>
      </p:sp>
      <p:sp>
        <p:nvSpPr>
          <p:cNvPr id="17" name="Date Placeholder 16"/>
          <p:cNvSpPr>
            <a:spLocks noGrp="1"/>
          </p:cNvSpPr>
          <p:nvPr>
            <p:ph type="dt" sz="half" idx="10"/>
          </p:nvPr>
        </p:nvSpPr>
        <p:spPr>
          <a:xfrm>
            <a:off x="7152374" y="4924645"/>
            <a:ext cx="1335195" cy="216024"/>
          </a:xfrm>
        </p:spPr>
        <p:txBody>
          <a:bodyPr/>
          <a:lstStyle/>
          <a:p>
            <a:fld id="{05EEDA24-6A49-4055-B2E3-EC54F0C49A2D}" type="datetime3">
              <a:rPr lang="en-US" smtClean="0"/>
              <a:pPr/>
              <a:t>17 October 2026</a:t>
            </a:fld>
            <a:endParaRPr lang="en-US"/>
          </a:p>
        </p:txBody>
      </p:sp>
      <p:sp>
        <p:nvSpPr>
          <p:cNvPr id="18" name="Footer Placeholder 17"/>
          <p:cNvSpPr>
            <a:spLocks noGrp="1"/>
          </p:cNvSpPr>
          <p:nvPr>
            <p:ph type="ftr" sz="quarter" idx="3"/>
          </p:nvPr>
        </p:nvSpPr>
        <p:spPr>
          <a:xfrm>
            <a:off x="2384071" y="4924645"/>
            <a:ext cx="4768303" cy="216024"/>
          </a:xfrm>
        </p:spPr>
        <p:txBody>
          <a:bodyPr/>
          <a:lstStyle/>
          <a:p>
            <a:r>
              <a:rPr lang="en-US"/>
              <a:t>©2021 Hans Eckman  |  EckmanGuides.com</a:t>
            </a:r>
          </a:p>
        </p:txBody>
      </p:sp>
      <p:sp>
        <p:nvSpPr>
          <p:cNvPr id="19" name="Slide Number Placeholder 18"/>
          <p:cNvSpPr>
            <a:spLocks noGrp="1"/>
          </p:cNvSpPr>
          <p:nvPr>
            <p:ph type="sldNum" sz="quarter" idx="4"/>
          </p:nvPr>
        </p:nvSpPr>
        <p:spPr>
          <a:xfrm>
            <a:off x="8502990" y="4925632"/>
            <a:ext cx="486447" cy="216024"/>
          </a:xfrm>
        </p:spPr>
        <p:txBody>
          <a:bodyPr/>
          <a:lstStyle/>
          <a:p>
            <a:fld id="{E1C96F3B-FD60-45FE-B33B-5C1B4868CFE2}" type="slidenum">
              <a:rPr lang="en-US" smtClean="0"/>
              <a:pPr/>
              <a:t>2</a:t>
            </a:fld>
            <a:endParaRPr lang="en-US"/>
          </a:p>
        </p:txBody>
      </p:sp>
      <p:sp>
        <p:nvSpPr>
          <p:cNvPr id="15" name="Title 14">
            <a:extLst>
              <a:ext uri="{FF2B5EF4-FFF2-40B4-BE49-F238E27FC236}">
                <a16:creationId xmlns:a16="http://schemas.microsoft.com/office/drawing/2014/main" id="{7793E964-6B3C-9BB9-40BD-AA8222A03C2B}"/>
              </a:ext>
            </a:extLst>
          </p:cNvPr>
          <p:cNvSpPr>
            <a:spLocks noGrp="1"/>
          </p:cNvSpPr>
          <p:nvPr>
            <p:ph type="title"/>
          </p:nvPr>
        </p:nvSpPr>
        <p:spPr/>
        <p:txBody>
          <a:bodyPr/>
          <a:lstStyle/>
          <a:p>
            <a:r>
              <a:rPr lang="en-US"/>
              <a:t>Achieving More by Doing Less Workshop</a:t>
            </a:r>
          </a:p>
        </p:txBody>
      </p:sp>
      <p:pic>
        <p:nvPicPr>
          <p:cNvPr id="10" name="Picture 9">
            <a:extLst>
              <a:ext uri="{FF2B5EF4-FFF2-40B4-BE49-F238E27FC236}">
                <a16:creationId xmlns:a16="http://schemas.microsoft.com/office/drawing/2014/main" id="{20A304B6-B111-4414-A03C-F081CF259532}"/>
              </a:ext>
            </a:extLst>
          </p:cNvPr>
          <p:cNvPicPr>
            <a:picLocks noChangeAspect="1"/>
          </p:cNvPicPr>
          <p:nvPr/>
        </p:nvPicPr>
        <p:blipFill>
          <a:blip r:embed="rId5"/>
          <a:stretch>
            <a:fillRect/>
          </a:stretch>
        </p:blipFill>
        <p:spPr>
          <a:xfrm>
            <a:off x="5770149" y="2201522"/>
            <a:ext cx="2286000" cy="2316178"/>
          </a:xfrm>
          <a:prstGeom prst="rect">
            <a:avLst/>
          </a:prstGeom>
        </p:spPr>
      </p:pic>
      <p:pic>
        <p:nvPicPr>
          <p:cNvPr id="3" name="Picture 2">
            <a:extLst>
              <a:ext uri="{FF2B5EF4-FFF2-40B4-BE49-F238E27FC236}">
                <a16:creationId xmlns:a16="http://schemas.microsoft.com/office/drawing/2014/main" id="{78072373-4789-6D40-CA13-7E120C08755F}"/>
              </a:ext>
            </a:extLst>
          </p:cNvPr>
          <p:cNvPicPr>
            <a:picLocks noChangeAspect="1"/>
          </p:cNvPicPr>
          <p:nvPr/>
        </p:nvPicPr>
        <p:blipFill>
          <a:blip r:embed="rId6">
            <a:extLst>
              <a:ext uri="{28A0092B-C50C-407E-A947-70E740481C1C}">
                <a14:useLocalDpi xmlns:a14="http://schemas.microsoft.com/office/drawing/2010/main"/>
              </a:ext>
            </a:extLst>
          </a:blip>
          <a:srcRect/>
          <a:stretch/>
        </p:blipFill>
        <p:spPr>
          <a:xfrm>
            <a:off x="1288602" y="2201522"/>
            <a:ext cx="2286000" cy="2286000"/>
          </a:xfrm>
          <a:prstGeom prst="rect">
            <a:avLst/>
          </a:prstGeom>
          <a:ln w="38100">
            <a:solidFill>
              <a:schemeClr val="accent3"/>
            </a:solidFill>
          </a:ln>
        </p:spPr>
      </p:pic>
    </p:spTree>
    <p:extLst>
      <p:ext uri="{BB962C8B-B14F-4D97-AF65-F5344CB8AC3E}">
        <p14:creationId xmlns:p14="http://schemas.microsoft.com/office/powerpoint/2010/main" val="31282552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Ground Rules</a:t>
            </a:r>
          </a:p>
        </p:txBody>
      </p:sp>
      <p:sp>
        <p:nvSpPr>
          <p:cNvPr id="3" name="Content Placeholder 2"/>
          <p:cNvSpPr>
            <a:spLocks noGrp="1"/>
          </p:cNvSpPr>
          <p:nvPr>
            <p:ph idx="1"/>
          </p:nvPr>
        </p:nvSpPr>
        <p:spPr/>
        <p:txBody>
          <a:bodyPr>
            <a:normAutofit/>
          </a:bodyPr>
          <a:lstStyle/>
          <a:p>
            <a:r>
              <a:rPr lang="en-US" sz="1800"/>
              <a:t>This session is for you, so please participate.</a:t>
            </a:r>
          </a:p>
          <a:p>
            <a:r>
              <a:rPr lang="en-US" sz="1800"/>
              <a:t>These are tricks and tips that worked for me but might not be right for everyone or every situation.  Please consult a coach or physician to find a program that is best for you.</a:t>
            </a:r>
          </a:p>
          <a:p>
            <a:r>
              <a:rPr lang="en-US" sz="1800"/>
              <a:t>No animals were harmed during the creation of this presentation, and please support pet rescue groups.</a:t>
            </a:r>
          </a:p>
        </p:txBody>
      </p:sp>
      <p:sp>
        <p:nvSpPr>
          <p:cNvPr id="4" name="Date Placeholder 3"/>
          <p:cNvSpPr>
            <a:spLocks noGrp="1"/>
          </p:cNvSpPr>
          <p:nvPr>
            <p:ph type="dt" sz="half" idx="2"/>
          </p:nvPr>
        </p:nvSpPr>
        <p:spPr>
          <a:xfrm>
            <a:off x="6948264" y="4837051"/>
            <a:ext cx="1444363" cy="246601"/>
          </a:xfrm>
        </p:spPr>
        <p:txBody>
          <a:bodyPr/>
          <a:lstStyle/>
          <a:p>
            <a:fld id="{26AC7107-6C1D-4D17-92B0-63977D70076F}" type="datetime3">
              <a:rPr lang="en-US" smtClean="0"/>
              <a:t>17 October 2026</a:t>
            </a:fld>
            <a:endParaRPr lang="en-US"/>
          </a:p>
        </p:txBody>
      </p:sp>
      <p:sp>
        <p:nvSpPr>
          <p:cNvPr id="5" name="Footer Placeholder 4"/>
          <p:cNvSpPr>
            <a:spLocks noGrp="1"/>
          </p:cNvSpPr>
          <p:nvPr>
            <p:ph type="ftr" sz="quarter" idx="3"/>
          </p:nvPr>
        </p:nvSpPr>
        <p:spPr>
          <a:xfrm>
            <a:off x="2483768" y="4837051"/>
            <a:ext cx="4176464" cy="246601"/>
          </a:xfrm>
        </p:spPr>
        <p:txBody>
          <a:bodyPr/>
          <a:lstStyle/>
          <a:p>
            <a:r>
              <a:rPr lang="en-US"/>
              <a:t>©2021 Hans Eckman  |  EckmanGuides.com</a:t>
            </a:r>
          </a:p>
        </p:txBody>
      </p:sp>
      <p:sp>
        <p:nvSpPr>
          <p:cNvPr id="6" name="Slide Number Placeholder 5"/>
          <p:cNvSpPr>
            <a:spLocks noGrp="1"/>
          </p:cNvSpPr>
          <p:nvPr>
            <p:ph type="sldNum" sz="quarter" idx="4"/>
          </p:nvPr>
        </p:nvSpPr>
        <p:spPr>
          <a:xfrm>
            <a:off x="8392627" y="4837051"/>
            <a:ext cx="598973" cy="246601"/>
          </a:xfrm>
        </p:spPr>
        <p:txBody>
          <a:bodyPr/>
          <a:lstStyle/>
          <a:p>
            <a:fld id="{E1C96F3B-FD60-45FE-B33B-5C1B4868CFE2}" type="slidenum">
              <a:rPr lang="en-US" smtClean="0"/>
              <a:pPr/>
              <a:t>3</a:t>
            </a:fld>
            <a:endParaRPr lang="en-US"/>
          </a:p>
        </p:txBody>
      </p:sp>
      <p:pic>
        <p:nvPicPr>
          <p:cNvPr id="10" name="Picture 9">
            <a:extLst>
              <a:ext uri="{FF2B5EF4-FFF2-40B4-BE49-F238E27FC236}">
                <a16:creationId xmlns:a16="http://schemas.microsoft.com/office/drawing/2014/main" id="{9A970B4D-8C47-9B42-12F6-2FBFECAA3A39}"/>
              </a:ext>
            </a:extLst>
          </p:cNvPr>
          <p:cNvPicPr>
            <a:picLocks noChangeAspect="1"/>
          </p:cNvPicPr>
          <p:nvPr/>
        </p:nvPicPr>
        <p:blipFill rotWithShape="1">
          <a:blip r:embed="rId2" cstate="screen">
            <a:extLst>
              <a:ext uri="{BEBA8EAE-BF5A-486C-A8C5-ECC9F3942E4B}">
                <a14:imgProps xmlns:a14="http://schemas.microsoft.com/office/drawing/2010/main">
                  <a14:imgLayer r:embed="rId3">
                    <a14:imgEffect>
                      <a14:brightnessContrast bright="20000" contrast="-20000"/>
                    </a14:imgEffect>
                  </a14:imgLayer>
                </a14:imgProps>
              </a:ext>
              <a:ext uri="{28A0092B-C50C-407E-A947-70E740481C1C}">
                <a14:useLocalDpi xmlns:a14="http://schemas.microsoft.com/office/drawing/2010/main"/>
              </a:ext>
            </a:extLst>
          </a:blip>
          <a:srcRect l="1930" r="377"/>
          <a:stretch>
            <a:fillRect/>
          </a:stretch>
        </p:blipFill>
        <p:spPr>
          <a:xfrm>
            <a:off x="3173676" y="3010654"/>
            <a:ext cx="1591377" cy="118872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2" name="Picture 11">
            <a:extLst>
              <a:ext uri="{FF2B5EF4-FFF2-40B4-BE49-F238E27FC236}">
                <a16:creationId xmlns:a16="http://schemas.microsoft.com/office/drawing/2014/main" id="{6030CBC7-536D-7BAF-442C-4240EC77B29E}"/>
              </a:ext>
            </a:extLst>
          </p:cNvPr>
          <p:cNvPicPr>
            <a:picLocks noChangeAspect="1"/>
          </p:cNvPicPr>
          <p:nvPr/>
        </p:nvPicPr>
        <p:blipFill>
          <a:blip r:embed="rId4" cstate="screen">
            <a:extLst>
              <a:ext uri="{BEBA8EAE-BF5A-486C-A8C5-ECC9F3942E4B}">
                <a14:imgProps xmlns:a14="http://schemas.microsoft.com/office/drawing/2010/main">
                  <a14:imgLayer r:embed="rId5">
                    <a14:imgEffect>
                      <a14:brightnessContrast bright="20000" contrast="-20000"/>
                    </a14:imgEffect>
                  </a14:imgLayer>
                </a14:imgProps>
              </a:ext>
              <a:ext uri="{28A0092B-C50C-407E-A947-70E740481C1C}">
                <a14:useLocalDpi xmlns:a14="http://schemas.microsoft.com/office/drawing/2010/main"/>
              </a:ext>
            </a:extLst>
          </a:blip>
          <a:stretch>
            <a:fillRect/>
          </a:stretch>
        </p:blipFill>
        <p:spPr>
          <a:xfrm rot="10800000">
            <a:off x="7101840" y="3010654"/>
            <a:ext cx="1584960" cy="118872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22" name="Picture 21">
            <a:extLst>
              <a:ext uri="{FF2B5EF4-FFF2-40B4-BE49-F238E27FC236}">
                <a16:creationId xmlns:a16="http://schemas.microsoft.com/office/drawing/2014/main" id="{FB78DF8C-8F76-F7E2-4AA1-2E0E3F1BB98A}"/>
              </a:ext>
            </a:extLst>
          </p:cNvPr>
          <p:cNvPicPr>
            <a:picLocks noChangeAspect="1"/>
          </p:cNvPicPr>
          <p:nvPr/>
        </p:nvPicPr>
        <p:blipFill rotWithShape="1">
          <a:blip r:embed="rId6" cstate="screen">
            <a:extLst>
              <a:ext uri="{BEBA8EAE-BF5A-486C-A8C5-ECC9F3942E4B}">
                <a14:imgProps xmlns:a14="http://schemas.microsoft.com/office/drawing/2010/main">
                  <a14:imgLayer r:embed="rId7">
                    <a14:imgEffect>
                      <a14:brightnessContrast contrast="20000"/>
                    </a14:imgEffect>
                  </a14:imgLayer>
                </a14:imgProps>
              </a:ext>
              <a:ext uri="{28A0092B-C50C-407E-A947-70E740481C1C}">
                <a14:useLocalDpi xmlns:a14="http://schemas.microsoft.com/office/drawing/2010/main"/>
              </a:ext>
            </a:extLst>
          </a:blip>
          <a:srcRect b="-4882"/>
          <a:stretch>
            <a:fillRect/>
          </a:stretch>
        </p:blipFill>
        <p:spPr>
          <a:xfrm rot="5400000">
            <a:off x="5339086" y="3010654"/>
            <a:ext cx="1188720" cy="118872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24" name="Picture 23">
            <a:extLst>
              <a:ext uri="{FF2B5EF4-FFF2-40B4-BE49-F238E27FC236}">
                <a16:creationId xmlns:a16="http://schemas.microsoft.com/office/drawing/2014/main" id="{58F5F4CE-4E1C-4B6E-1E76-A53AC74EA0B8}"/>
              </a:ext>
            </a:extLst>
          </p:cNvPr>
          <p:cNvPicPr>
            <a:picLocks noChangeAspect="1"/>
          </p:cNvPicPr>
          <p:nvPr/>
        </p:nvPicPr>
        <p:blipFill>
          <a:blip r:embed="rId8" cstate="screen">
            <a:extLst>
              <a:ext uri="{BEBA8EAE-BF5A-486C-A8C5-ECC9F3942E4B}">
                <a14:imgProps xmlns:a14="http://schemas.microsoft.com/office/drawing/2010/main">
                  <a14:imgLayer r:embed="rId9">
                    <a14:imgEffect>
                      <a14:brightnessContrast bright="20000"/>
                    </a14:imgEffect>
                  </a14:imgLayer>
                </a14:imgProps>
              </a:ext>
              <a:ext uri="{28A0092B-C50C-407E-A947-70E740481C1C}">
                <a14:useLocalDpi xmlns:a14="http://schemas.microsoft.com/office/drawing/2010/main"/>
              </a:ext>
            </a:extLst>
          </a:blip>
          <a:srcRect/>
          <a:stretch>
            <a:fillRect/>
          </a:stretch>
        </p:blipFill>
        <p:spPr>
          <a:xfrm>
            <a:off x="885519" y="3010654"/>
            <a:ext cx="1714124" cy="118872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6" name="TextBox 25">
            <a:extLst>
              <a:ext uri="{FF2B5EF4-FFF2-40B4-BE49-F238E27FC236}">
                <a16:creationId xmlns:a16="http://schemas.microsoft.com/office/drawing/2014/main" id="{6679F993-9568-D7D1-50FE-23FB7072A1BD}"/>
              </a:ext>
            </a:extLst>
          </p:cNvPr>
          <p:cNvSpPr txBox="1"/>
          <p:nvPr/>
        </p:nvSpPr>
        <p:spPr>
          <a:xfrm>
            <a:off x="1763688" y="4465444"/>
            <a:ext cx="5616624" cy="338554"/>
          </a:xfrm>
          <a:prstGeom prst="rect">
            <a:avLst/>
          </a:prstGeom>
          <a:noFill/>
        </p:spPr>
        <p:txBody>
          <a:bodyPr wrap="square" rtlCol="0">
            <a:spAutoFit/>
          </a:bodyPr>
          <a:lstStyle/>
          <a:p>
            <a:r>
              <a:rPr lang="en-US" sz="1600" dirty="0">
                <a:solidFill>
                  <a:schemeClr val="accent3">
                    <a:lumMod val="50000"/>
                  </a:schemeClr>
                </a:solidFill>
              </a:rPr>
              <a:t>This presentation is sponsored by Noodle and Dumpling.</a:t>
            </a:r>
          </a:p>
        </p:txBody>
      </p:sp>
    </p:spTree>
    <p:extLst>
      <p:ext uri="{BB962C8B-B14F-4D97-AF65-F5344CB8AC3E}">
        <p14:creationId xmlns:p14="http://schemas.microsoft.com/office/powerpoint/2010/main" val="6782997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bg>
      <p:bgPr>
        <a:solidFill>
          <a:srgbClr val="1A1A1A"/>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53C6E4B-5F2C-0FAE-294C-96C1A8BD8E69}"/>
              </a:ext>
              <a:ext uri="{C183D7F6-B498-43B3-948B-1728B52AA6E4}">
                <adec:decorative xmlns:adec="http://schemas.microsoft.com/office/drawing/2017/decorative" val="1"/>
              </a:ext>
            </a:extLst>
          </p:cNvPr>
          <p:cNvSpPr/>
          <p:nvPr>
            <p:custDataLst>
              <p:tags r:id="rId2"/>
            </p:custDataLst>
          </p:nvPr>
        </p:nvSpPr>
        <p:spPr>
          <a:xfrm>
            <a:off x="333520" y="1307028"/>
            <a:ext cx="1778772" cy="1778772"/>
          </a:xfrm>
          <a:prstGeom prst="rect">
            <a:avLst/>
          </a:prstGeom>
          <a:blipFill>
            <a:blip>
              <a:extLst>
                <a:ext uri="{96DAC541-7B7A-43D3-8B79-37D633B846F1}">
                  <asvg:svgBlip xmlns:asvg="http://schemas.microsoft.com/office/drawing/2016/SVG/main" r:embed="rId7"/>
                </a:ext>
              </a:extLst>
            </a:blip>
            <a:stretch>
              <a:fillRect/>
            </a:stretch>
          </a:blipFill>
          <a:ln w="25400" cap="flat" cmpd="sng" algn="ctr">
            <a:noFill/>
            <a:prstDash val="solid"/>
          </a:ln>
          <a:effectLst/>
          <a:extLst>
            <a:ext uri="{91240B29-F687-4F45-9708-019B960494DF}">
              <a14:hiddenLine xmlns:a14="http://schemas.microsoft.com/office/drawing/2010/main" w="25400" cap="flat" cmpd="sng" algn="ctr">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descr="How many hours per week are you working?">
            <a:extLst>
              <a:ext uri="{FF2B5EF4-FFF2-40B4-BE49-F238E27FC236}">
                <a16:creationId xmlns:a16="http://schemas.microsoft.com/office/drawing/2014/main" id="{C39EEC57-07A1-132F-5109-752CD47AA49A}"/>
              </a:ext>
            </a:extLst>
          </p:cNvPr>
          <p:cNvSpPr/>
          <p:nvPr>
            <p:custDataLst>
              <p:tags r:id="rId3"/>
            </p:custDataLst>
          </p:nvPr>
        </p:nvSpPr>
        <p:spPr>
          <a:xfrm>
            <a:off x="2334638" y="750673"/>
            <a:ext cx="6364669" cy="2891481"/>
          </a:xfrm>
          <a:prstGeom prst="rect">
            <a:avLst/>
          </a:prstGeom>
          <a:noFill/>
          <a:ln w="25400" cap="flat" cmpd="sng" algn="ctr">
            <a:noFill/>
            <a:prstDash val="soli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cap="flat" cmpd="sng" algn="ctr">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4000" b="1">
                <a:solidFill>
                  <a:srgbClr val="FFFFFF"/>
                </a:solidFill>
              </a:rPr>
              <a:t>How many hours per week are you working?</a:t>
            </a:r>
          </a:p>
        </p:txBody>
      </p:sp>
      <p:sp>
        <p:nvSpPr>
          <p:cNvPr id="10" name="Rectangle 9" descr="The Slido app must be installed on every computer you’re presenting from">
            <a:extLst>
              <a:ext uri="{FF2B5EF4-FFF2-40B4-BE49-F238E27FC236}">
                <a16:creationId xmlns:a16="http://schemas.microsoft.com/office/drawing/2014/main" id="{4BA05C69-8795-A1DD-1D86-7CC424AB88A8}"/>
              </a:ext>
            </a:extLst>
          </p:cNvPr>
          <p:cNvSpPr/>
          <p:nvPr>
            <p:custDataLst>
              <p:tags r:id="rId4"/>
            </p:custDataLst>
          </p:nvPr>
        </p:nvSpPr>
        <p:spPr>
          <a:xfrm>
            <a:off x="0" y="4365024"/>
            <a:ext cx="9144000" cy="778476"/>
          </a:xfrm>
          <a:prstGeom prst="rect">
            <a:avLst/>
          </a:prstGeom>
          <a:solidFill>
            <a:srgbClr val="198038"/>
          </a:solidFill>
          <a:ln w="25400" cap="flat" cmpd="sng" algn="ctr">
            <a:noFill/>
            <a:prstDash val="solid"/>
          </a:ln>
          <a:effectLst/>
          <a:extLst>
            <a:ext uri="{91240B29-F687-4F45-9708-019B960494DF}">
              <a14:hiddenLine xmlns:a14="http://schemas.microsoft.com/office/drawing/2010/main" w="25400" cap="flat" cmpd="sng" algn="ctr">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lIns="555866" tIns="194553" rIns="1389666" bIns="152863" rtlCol="0" anchor="ctr">
            <a:normAutofit fontScale="62500" lnSpcReduction="20000"/>
          </a:bodyPr>
          <a:lstStyle/>
          <a:p>
            <a:r>
              <a:rPr lang="en-US" sz="2600">
                <a:solidFill>
                  <a:srgbClr val="FFFFFF"/>
                </a:solidFill>
              </a:rPr>
              <a:t>The </a:t>
            </a:r>
            <a:r>
              <a:rPr lang="en-US" sz="2600">
                <a:solidFill>
                  <a:srgbClr val="FFFFFF"/>
                </a:solidFill>
                <a:hlinkClick r:id="rId8">
                  <a:extLst>
                    <a:ext uri="{A12FA001-AC4F-418D-AE19-62706E023703}">
                      <ahyp:hlinkClr xmlns:ahyp="http://schemas.microsoft.com/office/drawing/2018/hyperlinkcolor" val="tx"/>
                    </a:ext>
                  </a:extLst>
                </a:hlinkClick>
              </a:rPr>
              <a:t>Slido app</a:t>
            </a:r>
            <a:r>
              <a:rPr lang="en-US" sz="2600">
                <a:solidFill>
                  <a:srgbClr val="FFFFFF"/>
                </a:solidFill>
              </a:rPr>
              <a:t> must be installed on every computer you’re presenting from</a:t>
            </a:r>
          </a:p>
        </p:txBody>
      </p:sp>
      <p:pic>
        <p:nvPicPr>
          <p:cNvPr id="12" name="Graphic 11">
            <a:extLst>
              <a:ext uri="{FF2B5EF4-FFF2-40B4-BE49-F238E27FC236}">
                <a16:creationId xmlns:a16="http://schemas.microsoft.com/office/drawing/2014/main" id="{D7AE5FF3-5963-3192-08CC-3FC4AF71BE9B}"/>
              </a:ext>
              <a:ext uri="{C183D7F6-B498-43B3-948B-1728B52AA6E4}">
                <adec:decorative xmlns:adec="http://schemas.microsoft.com/office/drawing/2017/decorative" val="1"/>
              </a:ext>
            </a:extLst>
          </p:cNvPr>
          <p:cNvPicPr>
            <a:picLocks/>
          </p:cNvPicPr>
          <p:nvPr/>
        </p:nvPicPr>
        <p:blipFill>
          <a:blip>
            <a:extLst>
              <a:ext uri="{96DAC541-7B7A-43D3-8B79-37D633B846F1}">
                <asvg:svgBlip xmlns:asvg="http://schemas.microsoft.com/office/drawing/2016/SVG/main" r:embed="rId9"/>
              </a:ext>
            </a:extLst>
          </a:blip>
          <a:stretch>
            <a:fillRect/>
          </a:stretch>
        </p:blipFill>
        <p:spPr>
          <a:xfrm>
            <a:off x="222347" y="4643089"/>
            <a:ext cx="222347" cy="222347"/>
          </a:xfrm>
          <a:prstGeom prst="rect">
            <a:avLst/>
          </a:prstGeom>
        </p:spPr>
      </p:pic>
      <p:sp>
        <p:nvSpPr>
          <p:cNvPr id="13" name="Trapezoid 12" descr="Do not edit&#10;How to change the design">
            <a:extLst>
              <a:ext uri="{FF2B5EF4-FFF2-40B4-BE49-F238E27FC236}">
                <a16:creationId xmlns:a16="http://schemas.microsoft.com/office/drawing/2014/main" id="{593509DD-54A2-8A03-26B6-1CE94F377EC3}"/>
              </a:ext>
            </a:extLst>
          </p:cNvPr>
          <p:cNvSpPr/>
          <p:nvPr>
            <p:custDataLst>
              <p:tags r:id="rId5"/>
            </p:custDataLst>
          </p:nvPr>
        </p:nvSpPr>
        <p:spPr>
          <a:xfrm rot="2700000">
            <a:off x="7215278" y="386193"/>
            <a:ext cx="2501399" cy="583660"/>
          </a:xfrm>
          <a:prstGeom prst="trapezoid">
            <a:avLst>
              <a:gd name="adj" fmla="val 100000"/>
            </a:avLst>
          </a:prstGeom>
          <a:solidFill>
            <a:srgbClr val="0A3316"/>
          </a:solidFill>
          <a:ln w="25400" cap="flat" cmpd="sng" algn="ctr">
            <a:noFill/>
            <a:prstDash val="solid"/>
          </a:ln>
          <a:effectLst/>
          <a:extLst>
            <a:ext uri="{91240B29-F687-4F45-9708-019B960494DF}">
              <a14:hiddenLine xmlns:a14="http://schemas.microsoft.com/office/drawing/2010/main" w="25400" cap="flat" cmpd="sng" algn="ctr">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tIns="0" bIns="0" rtlCol="0" anchor="t">
            <a:normAutofit fontScale="55000" lnSpcReduction="20000"/>
          </a:bodyPr>
          <a:lstStyle/>
          <a:p>
            <a:pPr algn="ctr"/>
            <a:r>
              <a:rPr lang="en-US" sz="2600" b="1">
                <a:solidFill>
                  <a:srgbClr val="42A65F"/>
                </a:solidFill>
              </a:rPr>
              <a:t>Do not edit
</a:t>
            </a:r>
            <a:r>
              <a:rPr lang="en-US" sz="2200">
                <a:solidFill>
                  <a:srgbClr val="42A65F"/>
                </a:solidFill>
                <a:hlinkClick r:id="rId10">
                  <a:extLst>
                    <a:ext uri="{A12FA001-AC4F-418D-AE19-62706E023703}">
                      <ahyp:hlinkClr xmlns:ahyp="http://schemas.microsoft.com/office/drawing/2018/hyperlinkcolor" val="tx"/>
                    </a:ext>
                  </a:extLst>
                </a:hlinkClick>
              </a:rPr>
              <a:t>How to change the design</a:t>
            </a:r>
            <a:endParaRPr lang="en-US" sz="2200">
              <a:solidFill>
                <a:srgbClr val="42A65F"/>
              </a:solidFill>
            </a:endParaRPr>
          </a:p>
        </p:txBody>
      </p:sp>
      <p:pic>
        <p:nvPicPr>
          <p:cNvPr id="15" name="Graphic 14">
            <a:extLst>
              <a:ext uri="{FF2B5EF4-FFF2-40B4-BE49-F238E27FC236}">
                <a16:creationId xmlns:a16="http://schemas.microsoft.com/office/drawing/2014/main" id="{0D58FDD2-458F-64A0-3D8D-9B74BBAE1D3E}"/>
              </a:ext>
              <a:ext uri="{C183D7F6-B498-43B3-948B-1728B52AA6E4}">
                <adec:decorative xmlns:adec="http://schemas.microsoft.com/office/drawing/2017/decorative" val="1"/>
              </a:ext>
            </a:extLst>
          </p:cNvPr>
          <p:cNvPicPr>
            <a:picLocks/>
          </p:cNvPicPr>
          <p:nvPr/>
        </p:nvPicPr>
        <p:blipFill>
          <a:blip>
            <a:extLst>
              <a:ext uri="{96DAC541-7B7A-43D3-8B79-37D633B846F1}">
                <asvg:svgBlip xmlns:asvg="http://schemas.microsoft.com/office/drawing/2016/SVG/main" r:embed="rId11"/>
              </a:ext>
            </a:extLst>
          </a:blip>
          <a:stretch>
            <a:fillRect/>
          </a:stretch>
        </p:blipFill>
        <p:spPr>
          <a:xfrm>
            <a:off x="8060062" y="4615295"/>
            <a:ext cx="833799" cy="277933"/>
          </a:xfrm>
          <a:prstGeom prst="rect">
            <a:avLst/>
          </a:prstGeom>
        </p:spPr>
      </p:pic>
    </p:spTree>
    <p:custDataLst>
      <p:tags r:id="rId1"/>
    </p:custDataLst>
    <p:extLst>
      <p:ext uri="{BB962C8B-B14F-4D97-AF65-F5344CB8AC3E}">
        <p14:creationId xmlns:p14="http://schemas.microsoft.com/office/powerpoint/2010/main" val="13824346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B96ECD-9382-432D-B525-E44009D40C91}"/>
              </a:ext>
            </a:extLst>
          </p:cNvPr>
          <p:cNvSpPr>
            <a:spLocks noGrp="1"/>
          </p:cNvSpPr>
          <p:nvPr>
            <p:ph type="title"/>
          </p:nvPr>
        </p:nvSpPr>
        <p:spPr>
          <a:xfrm>
            <a:off x="656430" y="57150"/>
            <a:ext cx="8335169" cy="627600"/>
          </a:xfrm>
        </p:spPr>
        <p:txBody>
          <a:bodyPr>
            <a:normAutofit fontScale="90000"/>
          </a:bodyPr>
          <a:lstStyle/>
          <a:p>
            <a:r>
              <a:rPr lang="en-US"/>
              <a:t>So Where Did All Our Time Go? (</a:t>
            </a:r>
            <a:r>
              <a:rPr lang="en-CA"/>
              <a:t>Full-time 2024-2025)</a:t>
            </a:r>
          </a:p>
        </p:txBody>
      </p:sp>
      <p:graphicFrame>
        <p:nvGraphicFramePr>
          <p:cNvPr id="14" name="Content Placeholder 13" descr="Chart">
            <a:extLst>
              <a:ext uri="{FF2B5EF4-FFF2-40B4-BE49-F238E27FC236}">
                <a16:creationId xmlns:a16="http://schemas.microsoft.com/office/drawing/2014/main" id="{1960BDFE-74E0-4023-A3DE-339A17486048}"/>
              </a:ext>
            </a:extLst>
          </p:cNvPr>
          <p:cNvGraphicFramePr>
            <a:graphicFrameLocks noGrp="1"/>
          </p:cNvGraphicFramePr>
          <p:nvPr>
            <p:ph idx="1"/>
            <p:extLst>
              <p:ext uri="{D42A27DB-BD31-4B8C-83A1-F6EECF244321}">
                <p14:modId xmlns:p14="http://schemas.microsoft.com/office/powerpoint/2010/main" val="1376972166"/>
              </p:ext>
            </p:extLst>
          </p:nvPr>
        </p:nvGraphicFramePr>
        <p:xfrm>
          <a:off x="655638" y="742950"/>
          <a:ext cx="8335962" cy="3773488"/>
        </p:xfrm>
        <a:graphic>
          <a:graphicData uri="http://schemas.openxmlformats.org/drawingml/2006/chart">
            <c:chart xmlns:c="http://schemas.openxmlformats.org/drawingml/2006/chart" xmlns:r="http://schemas.openxmlformats.org/officeDocument/2006/relationships" r:id="rId2"/>
          </a:graphicData>
        </a:graphic>
      </p:graphicFrame>
      <p:sp>
        <p:nvSpPr>
          <p:cNvPr id="3" name="Date Placeholder 2">
            <a:extLst>
              <a:ext uri="{FF2B5EF4-FFF2-40B4-BE49-F238E27FC236}">
                <a16:creationId xmlns:a16="http://schemas.microsoft.com/office/drawing/2014/main" id="{1DA85910-8DE5-4B37-A0DA-E3DA00A15EA9}"/>
              </a:ext>
            </a:extLst>
          </p:cNvPr>
          <p:cNvSpPr>
            <a:spLocks noGrp="1"/>
          </p:cNvSpPr>
          <p:nvPr>
            <p:ph type="dt" sz="half" idx="2"/>
          </p:nvPr>
        </p:nvSpPr>
        <p:spPr>
          <a:xfrm>
            <a:off x="7152374" y="4924645"/>
            <a:ext cx="1335195" cy="216024"/>
          </a:xfrm>
        </p:spPr>
        <p:txBody>
          <a:bodyPr/>
          <a:lstStyle/>
          <a:p>
            <a:fld id="{E14EDBDF-73D4-4B43-806F-0E7079347657}" type="datetime3">
              <a:rPr lang="en-US" smtClean="0"/>
              <a:t>17 October 2026</a:t>
            </a:fld>
            <a:endParaRPr lang="en-US"/>
          </a:p>
        </p:txBody>
      </p:sp>
      <p:sp>
        <p:nvSpPr>
          <p:cNvPr id="4" name="Footer Placeholder 3">
            <a:extLst>
              <a:ext uri="{FF2B5EF4-FFF2-40B4-BE49-F238E27FC236}">
                <a16:creationId xmlns:a16="http://schemas.microsoft.com/office/drawing/2014/main" id="{D8D0837A-DDE5-4014-8002-7D0B459B4C3E}"/>
              </a:ext>
            </a:extLst>
          </p:cNvPr>
          <p:cNvSpPr>
            <a:spLocks noGrp="1"/>
          </p:cNvSpPr>
          <p:nvPr>
            <p:ph type="ftr" sz="quarter" idx="3"/>
          </p:nvPr>
        </p:nvSpPr>
        <p:spPr>
          <a:xfrm>
            <a:off x="2384071" y="4924645"/>
            <a:ext cx="4768303" cy="216024"/>
          </a:xfrm>
        </p:spPr>
        <p:txBody>
          <a:bodyPr/>
          <a:lstStyle/>
          <a:p>
            <a:r>
              <a:rPr lang="en-US"/>
              <a:t>©2021, updated 2026  |  Hans Eckman  |  EckmanGuides.com</a:t>
            </a:r>
          </a:p>
        </p:txBody>
      </p:sp>
      <p:sp>
        <p:nvSpPr>
          <p:cNvPr id="5" name="Slide Number Placeholder 4">
            <a:extLst>
              <a:ext uri="{FF2B5EF4-FFF2-40B4-BE49-F238E27FC236}">
                <a16:creationId xmlns:a16="http://schemas.microsoft.com/office/drawing/2014/main" id="{4DA5F5B5-60D3-4C28-ACD3-7417DB34ED7A}"/>
              </a:ext>
            </a:extLst>
          </p:cNvPr>
          <p:cNvSpPr>
            <a:spLocks noGrp="1"/>
          </p:cNvSpPr>
          <p:nvPr>
            <p:ph type="sldNum" sz="quarter" idx="4"/>
          </p:nvPr>
        </p:nvSpPr>
        <p:spPr>
          <a:xfrm>
            <a:off x="8502990" y="4925632"/>
            <a:ext cx="486447" cy="216024"/>
          </a:xfrm>
        </p:spPr>
        <p:txBody>
          <a:bodyPr/>
          <a:lstStyle/>
          <a:p>
            <a:fld id="{E1C96F3B-FD60-45FE-B33B-5C1B4868CFE2}" type="slidenum">
              <a:rPr lang="en-US" smtClean="0"/>
              <a:pPr/>
              <a:t>5</a:t>
            </a:fld>
            <a:endParaRPr lang="en-US"/>
          </a:p>
        </p:txBody>
      </p:sp>
      <p:sp>
        <p:nvSpPr>
          <p:cNvPr id="15" name="Text Placeholder 14">
            <a:extLst>
              <a:ext uri="{FF2B5EF4-FFF2-40B4-BE49-F238E27FC236}">
                <a16:creationId xmlns:a16="http://schemas.microsoft.com/office/drawing/2014/main" id="{5F1DF140-8AD1-48BB-9031-A78BD110AC7F}"/>
              </a:ext>
            </a:extLst>
          </p:cNvPr>
          <p:cNvSpPr>
            <a:spLocks noGrp="1"/>
          </p:cNvSpPr>
          <p:nvPr>
            <p:ph type="body" sz="quarter" idx="10"/>
          </p:nvPr>
        </p:nvSpPr>
        <p:spPr>
          <a:xfrm>
            <a:off x="2384425" y="4574166"/>
            <a:ext cx="6605588" cy="350259"/>
          </a:xfrm>
        </p:spPr>
        <p:txBody>
          <a:bodyPr>
            <a:noAutofit/>
          </a:bodyPr>
          <a:lstStyle/>
          <a:p>
            <a:pPr lvl="0">
              <a:spcAft>
                <a:spcPts val="0"/>
              </a:spcAft>
            </a:pPr>
            <a:r>
              <a:rPr lang="en-US">
                <a:hlinkClick r:id="rId3"/>
              </a:rPr>
              <a:t>American Time Use Survey 2025 Results (BLS)</a:t>
            </a:r>
            <a:endParaRPr lang="en-US"/>
          </a:p>
          <a:p>
            <a:pPr lvl="0">
              <a:spcAft>
                <a:spcPts val="0"/>
              </a:spcAft>
            </a:pPr>
            <a:r>
              <a:rPr lang="en-US">
                <a:hlinkClick r:id="rId4"/>
              </a:rPr>
              <a:t>American Time Use Survey 2024 Results (BLS)</a:t>
            </a:r>
            <a:endParaRPr lang="en-US"/>
          </a:p>
          <a:p>
            <a:pPr lvl="0">
              <a:spcAft>
                <a:spcPts val="0"/>
              </a:spcAft>
            </a:pPr>
            <a:r>
              <a:rPr lang="en-US">
                <a:hlinkClick r:id="rId5"/>
              </a:rPr>
              <a:t>Time use and teleworkers (Statistics Canada 2024)</a:t>
            </a:r>
            <a:endParaRPr lang="en-US"/>
          </a:p>
          <a:p>
            <a:pPr lvl="0">
              <a:spcAft>
                <a:spcPts val="0"/>
              </a:spcAft>
            </a:pPr>
            <a:r>
              <a:rPr lang="en-US">
                <a:hlinkClick r:id="rId6"/>
              </a:rPr>
              <a:t>Time Use Survey Brochure (Statistics Canada 2025)</a:t>
            </a:r>
            <a:endParaRPr lang="en-US"/>
          </a:p>
        </p:txBody>
      </p:sp>
      <p:sp>
        <p:nvSpPr>
          <p:cNvPr id="6" name="Speech Bubble: Rectangle with Corners Rounded 5">
            <a:extLst>
              <a:ext uri="{FF2B5EF4-FFF2-40B4-BE49-F238E27FC236}">
                <a16:creationId xmlns:a16="http://schemas.microsoft.com/office/drawing/2014/main" id="{67008331-394A-5871-452D-0C93E6284D1B}"/>
              </a:ext>
            </a:extLst>
          </p:cNvPr>
          <p:cNvSpPr/>
          <p:nvPr/>
        </p:nvSpPr>
        <p:spPr>
          <a:xfrm>
            <a:off x="2503357" y="4223014"/>
            <a:ext cx="1491521" cy="644577"/>
          </a:xfrm>
          <a:prstGeom prst="wedgeRoundRectCallout">
            <a:avLst>
              <a:gd name="adj1" fmla="val 20373"/>
              <a:gd name="adj2" fmla="val -79360"/>
              <a:gd name="adj3" fmla="val 16667"/>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dirty="0"/>
              <a:t>Only 40.32 hours?</a:t>
            </a:r>
          </a:p>
        </p:txBody>
      </p:sp>
    </p:spTree>
    <p:extLst>
      <p:ext uri="{BB962C8B-B14F-4D97-AF65-F5344CB8AC3E}">
        <p14:creationId xmlns:p14="http://schemas.microsoft.com/office/powerpoint/2010/main" val="7087036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4">
                                            <p:graphicEl>
                                              <a:chart seriesIdx="-3" categoryIdx="-3" bldStep="gridLegend"/>
                                            </p:graphicEl>
                                          </p:spTgt>
                                        </p:tgtEl>
                                        <p:attrNameLst>
                                          <p:attrName>style.visibility</p:attrName>
                                        </p:attrNameLst>
                                      </p:cBhvr>
                                      <p:to>
                                        <p:strVal val="visible"/>
                                      </p:to>
                                    </p:set>
                                    <p:animEffect transition="in" filter="fade">
                                      <p:cBhvr>
                                        <p:cTn id="7" dur="1000"/>
                                        <p:tgtEl>
                                          <p:spTgt spid="14">
                                            <p:graphicEl>
                                              <a:chart seriesIdx="-3" categoryIdx="-3" bldStep="gridLegend"/>
                                            </p:graphicEl>
                                          </p:spTgt>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14">
                                            <p:graphicEl>
                                              <a:chart seriesIdx="-4" categoryIdx="0" bldStep="category"/>
                                            </p:graphicEl>
                                          </p:spTgt>
                                        </p:tgtEl>
                                        <p:attrNameLst>
                                          <p:attrName>style.visibility</p:attrName>
                                        </p:attrNameLst>
                                      </p:cBhvr>
                                      <p:to>
                                        <p:strVal val="visible"/>
                                      </p:to>
                                    </p:set>
                                    <p:animEffect transition="in" filter="fade">
                                      <p:cBhvr>
                                        <p:cTn id="11" dur="1000"/>
                                        <p:tgtEl>
                                          <p:spTgt spid="14">
                                            <p:graphicEl>
                                              <a:chart seriesIdx="-4" categoryIdx="0" bldStep="category"/>
                                            </p:graphicEl>
                                          </p:spTgt>
                                        </p:tgtEl>
                                      </p:cBhvr>
                                    </p:animEffect>
                                  </p:childTnLst>
                                </p:cTn>
                              </p:par>
                            </p:childTnLst>
                          </p:cTn>
                        </p:par>
                        <p:par>
                          <p:cTn id="12" fill="hold">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14">
                                            <p:graphicEl>
                                              <a:chart seriesIdx="-4" categoryIdx="1" bldStep="category"/>
                                            </p:graphicEl>
                                          </p:spTgt>
                                        </p:tgtEl>
                                        <p:attrNameLst>
                                          <p:attrName>style.visibility</p:attrName>
                                        </p:attrNameLst>
                                      </p:cBhvr>
                                      <p:to>
                                        <p:strVal val="visible"/>
                                      </p:to>
                                    </p:set>
                                    <p:animEffect transition="in" filter="fade">
                                      <p:cBhvr>
                                        <p:cTn id="15" dur="1000"/>
                                        <p:tgtEl>
                                          <p:spTgt spid="14">
                                            <p:graphicEl>
                                              <a:chart seriesIdx="-4" categoryIdx="1" bldStep="category"/>
                                            </p:graphicEl>
                                          </p:spTgt>
                                        </p:tgtEl>
                                      </p:cBhvr>
                                    </p:animEffect>
                                  </p:childTnLst>
                                </p:cTn>
                              </p:par>
                            </p:childTnLst>
                          </p:cTn>
                        </p:par>
                        <p:par>
                          <p:cTn id="16" fill="hold">
                            <p:stCondLst>
                              <p:cond delay="3000"/>
                            </p:stCondLst>
                            <p:childTnLst>
                              <p:par>
                                <p:cTn id="17" presetID="10" presetClass="entr" presetSubtype="0" fill="hold" grpId="0" nodeType="afterEffect">
                                  <p:stCondLst>
                                    <p:cond delay="0"/>
                                  </p:stCondLst>
                                  <p:childTnLst>
                                    <p:set>
                                      <p:cBhvr>
                                        <p:cTn id="18" dur="1" fill="hold">
                                          <p:stCondLst>
                                            <p:cond delay="0"/>
                                          </p:stCondLst>
                                        </p:cTn>
                                        <p:tgtEl>
                                          <p:spTgt spid="14">
                                            <p:graphicEl>
                                              <a:chart seriesIdx="-4" categoryIdx="2" bldStep="category"/>
                                            </p:graphicEl>
                                          </p:spTgt>
                                        </p:tgtEl>
                                        <p:attrNameLst>
                                          <p:attrName>style.visibility</p:attrName>
                                        </p:attrNameLst>
                                      </p:cBhvr>
                                      <p:to>
                                        <p:strVal val="visible"/>
                                      </p:to>
                                    </p:set>
                                    <p:animEffect transition="in" filter="fade">
                                      <p:cBhvr>
                                        <p:cTn id="19" dur="1000"/>
                                        <p:tgtEl>
                                          <p:spTgt spid="14">
                                            <p:graphicEl>
                                              <a:chart seriesIdx="-4" categoryIdx="2" bldStep="category"/>
                                            </p:graphicEl>
                                          </p:spTgt>
                                        </p:tgtEl>
                                      </p:cBhvr>
                                    </p:animEffect>
                                  </p:childTnLst>
                                </p:cTn>
                              </p:par>
                            </p:childTnLst>
                          </p:cTn>
                        </p:par>
                        <p:par>
                          <p:cTn id="20" fill="hold">
                            <p:stCondLst>
                              <p:cond delay="4000"/>
                            </p:stCondLst>
                            <p:childTnLst>
                              <p:par>
                                <p:cTn id="21" presetID="10" presetClass="entr" presetSubtype="0" fill="hold" grpId="0" nodeType="afterEffect">
                                  <p:stCondLst>
                                    <p:cond delay="0"/>
                                  </p:stCondLst>
                                  <p:childTnLst>
                                    <p:set>
                                      <p:cBhvr>
                                        <p:cTn id="22" dur="1" fill="hold">
                                          <p:stCondLst>
                                            <p:cond delay="0"/>
                                          </p:stCondLst>
                                        </p:cTn>
                                        <p:tgtEl>
                                          <p:spTgt spid="14">
                                            <p:graphicEl>
                                              <a:chart seriesIdx="-4" categoryIdx="3" bldStep="category"/>
                                            </p:graphicEl>
                                          </p:spTgt>
                                        </p:tgtEl>
                                        <p:attrNameLst>
                                          <p:attrName>style.visibility</p:attrName>
                                        </p:attrNameLst>
                                      </p:cBhvr>
                                      <p:to>
                                        <p:strVal val="visible"/>
                                      </p:to>
                                    </p:set>
                                    <p:animEffect transition="in" filter="fade">
                                      <p:cBhvr>
                                        <p:cTn id="23" dur="1000"/>
                                        <p:tgtEl>
                                          <p:spTgt spid="14">
                                            <p:graphicEl>
                                              <a:chart seriesIdx="-4" categoryIdx="3" bldStep="category"/>
                                            </p:graphicEl>
                                          </p:spTgt>
                                        </p:tgtEl>
                                      </p:cBhvr>
                                    </p:animEffect>
                                  </p:childTnLst>
                                </p:cTn>
                              </p:par>
                            </p:childTnLst>
                          </p:cTn>
                        </p:par>
                        <p:par>
                          <p:cTn id="24" fill="hold">
                            <p:stCondLst>
                              <p:cond delay="5000"/>
                            </p:stCondLst>
                            <p:childTnLst>
                              <p:par>
                                <p:cTn id="25" presetID="10" presetClass="entr" presetSubtype="0" fill="hold" grpId="0" nodeType="afterEffect">
                                  <p:stCondLst>
                                    <p:cond delay="0"/>
                                  </p:stCondLst>
                                  <p:childTnLst>
                                    <p:set>
                                      <p:cBhvr>
                                        <p:cTn id="26" dur="1" fill="hold">
                                          <p:stCondLst>
                                            <p:cond delay="0"/>
                                          </p:stCondLst>
                                        </p:cTn>
                                        <p:tgtEl>
                                          <p:spTgt spid="14">
                                            <p:graphicEl>
                                              <a:chart seriesIdx="-4" categoryIdx="4" bldStep="category"/>
                                            </p:graphicEl>
                                          </p:spTgt>
                                        </p:tgtEl>
                                        <p:attrNameLst>
                                          <p:attrName>style.visibility</p:attrName>
                                        </p:attrNameLst>
                                      </p:cBhvr>
                                      <p:to>
                                        <p:strVal val="visible"/>
                                      </p:to>
                                    </p:set>
                                    <p:animEffect transition="in" filter="fade">
                                      <p:cBhvr>
                                        <p:cTn id="27" dur="1000"/>
                                        <p:tgtEl>
                                          <p:spTgt spid="14">
                                            <p:graphicEl>
                                              <a:chart seriesIdx="-4" categoryIdx="4" bldStep="category"/>
                                            </p:graphicEl>
                                          </p:spTgt>
                                        </p:tgtEl>
                                      </p:cBhvr>
                                    </p:animEffect>
                                  </p:childTnLst>
                                </p:cTn>
                              </p:par>
                            </p:childTnLst>
                          </p:cTn>
                        </p:par>
                        <p:par>
                          <p:cTn id="28" fill="hold">
                            <p:stCondLst>
                              <p:cond delay="6000"/>
                            </p:stCondLst>
                            <p:childTnLst>
                              <p:par>
                                <p:cTn id="29" presetID="10" presetClass="entr" presetSubtype="0" fill="hold" grpId="0" nodeType="afterEffect">
                                  <p:stCondLst>
                                    <p:cond delay="0"/>
                                  </p:stCondLst>
                                  <p:childTnLst>
                                    <p:set>
                                      <p:cBhvr>
                                        <p:cTn id="30" dur="1" fill="hold">
                                          <p:stCondLst>
                                            <p:cond delay="0"/>
                                          </p:stCondLst>
                                        </p:cTn>
                                        <p:tgtEl>
                                          <p:spTgt spid="14">
                                            <p:graphicEl>
                                              <a:chart seriesIdx="-4" categoryIdx="5" bldStep="category"/>
                                            </p:graphicEl>
                                          </p:spTgt>
                                        </p:tgtEl>
                                        <p:attrNameLst>
                                          <p:attrName>style.visibility</p:attrName>
                                        </p:attrNameLst>
                                      </p:cBhvr>
                                      <p:to>
                                        <p:strVal val="visible"/>
                                      </p:to>
                                    </p:set>
                                    <p:animEffect transition="in" filter="fade">
                                      <p:cBhvr>
                                        <p:cTn id="31" dur="1000"/>
                                        <p:tgtEl>
                                          <p:spTgt spid="14">
                                            <p:graphicEl>
                                              <a:chart seriesIdx="-4" categoryIdx="5" bldStep="category"/>
                                            </p:graphicEl>
                                          </p:spTgt>
                                        </p:tgtEl>
                                      </p:cBhvr>
                                    </p:animEffect>
                                  </p:childTnLst>
                                </p:cTn>
                              </p:par>
                            </p:childTnLst>
                          </p:cTn>
                        </p:par>
                        <p:par>
                          <p:cTn id="32" fill="hold">
                            <p:stCondLst>
                              <p:cond delay="7000"/>
                            </p:stCondLst>
                            <p:childTnLst>
                              <p:par>
                                <p:cTn id="33" presetID="10" presetClass="entr" presetSubtype="0" fill="hold" grpId="0" nodeType="afterEffect">
                                  <p:stCondLst>
                                    <p:cond delay="2000"/>
                                  </p:stCondLst>
                                  <p:childTnLst>
                                    <p:set>
                                      <p:cBhvr>
                                        <p:cTn id="34" dur="1" fill="hold">
                                          <p:stCondLst>
                                            <p:cond delay="0"/>
                                          </p:stCondLst>
                                        </p:cTn>
                                        <p:tgtEl>
                                          <p:spTgt spid="6"/>
                                        </p:tgtEl>
                                        <p:attrNameLst>
                                          <p:attrName>style.visibility</p:attrName>
                                        </p:attrNameLst>
                                      </p:cBhvr>
                                      <p:to>
                                        <p:strVal val="visible"/>
                                      </p:to>
                                    </p:set>
                                    <p:animEffect transition="in" filter="fade">
                                      <p:cBhvr>
                                        <p:cTn id="35"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4" grpId="0">
        <p:bldSub>
          <a:bldChart bld="category"/>
        </p:bldSub>
      </p:bldGraphic>
      <p:bldP spid="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D156C0-13E0-C39F-FF87-9C09B2D57556}"/>
              </a:ext>
            </a:extLst>
          </p:cNvPr>
          <p:cNvSpPr>
            <a:spLocks noGrp="1"/>
          </p:cNvSpPr>
          <p:nvPr>
            <p:ph type="title"/>
          </p:nvPr>
        </p:nvSpPr>
        <p:spPr/>
        <p:txBody>
          <a:bodyPr/>
          <a:lstStyle/>
          <a:p>
            <a:r>
              <a:rPr lang="en-US"/>
              <a:t>How do we ever get work done?!</a:t>
            </a:r>
          </a:p>
        </p:txBody>
      </p:sp>
      <p:graphicFrame>
        <p:nvGraphicFramePr>
          <p:cNvPr id="8" name="Content Placeholder 7">
            <a:extLst>
              <a:ext uri="{FF2B5EF4-FFF2-40B4-BE49-F238E27FC236}">
                <a16:creationId xmlns:a16="http://schemas.microsoft.com/office/drawing/2014/main" id="{57160864-4A70-844B-2DF5-088E8C950962}"/>
              </a:ext>
            </a:extLst>
          </p:cNvPr>
          <p:cNvGraphicFramePr>
            <a:graphicFrameLocks noGrp="1"/>
          </p:cNvGraphicFramePr>
          <p:nvPr>
            <p:ph idx="1"/>
            <p:extLst>
              <p:ext uri="{D42A27DB-BD31-4B8C-83A1-F6EECF244321}">
                <p14:modId xmlns:p14="http://schemas.microsoft.com/office/powerpoint/2010/main" val="3402976638"/>
              </p:ext>
            </p:extLst>
          </p:nvPr>
        </p:nvGraphicFramePr>
        <p:xfrm>
          <a:off x="655638" y="742949"/>
          <a:ext cx="8335962" cy="3461790"/>
        </p:xfrm>
        <a:graphic>
          <a:graphicData uri="http://schemas.openxmlformats.org/drawingml/2006/table">
            <a:tbl>
              <a:tblPr bandRow="1">
                <a:tableStyleId>{F5AB1C69-6EDB-4FF4-983F-18BD219EF322}</a:tableStyleId>
              </a:tblPr>
              <a:tblGrid>
                <a:gridCol w="3647421">
                  <a:extLst>
                    <a:ext uri="{9D8B030D-6E8A-4147-A177-3AD203B41FA5}">
                      <a16:colId xmlns:a16="http://schemas.microsoft.com/office/drawing/2014/main" val="4178870608"/>
                    </a:ext>
                  </a:extLst>
                </a:gridCol>
                <a:gridCol w="4688541">
                  <a:extLst>
                    <a:ext uri="{9D8B030D-6E8A-4147-A177-3AD203B41FA5}">
                      <a16:colId xmlns:a16="http://schemas.microsoft.com/office/drawing/2014/main" val="3367593550"/>
                    </a:ext>
                  </a:extLst>
                </a:gridCol>
              </a:tblGrid>
              <a:tr h="692358">
                <a:tc>
                  <a:txBody>
                    <a:bodyPr/>
                    <a:lstStyle/>
                    <a:p>
                      <a:r>
                        <a:rPr lang="en-US"/>
                        <a:t>117 Emails per day</a:t>
                      </a:r>
                    </a:p>
                  </a:txBody>
                  <a:tcPr/>
                </a:tc>
                <a:tc>
                  <a:txBody>
                    <a:bodyPr/>
                    <a:lstStyle/>
                    <a:p>
                      <a:r>
                        <a:rPr lang="en-US"/>
                        <a:t>~2 minutes between disruptions</a:t>
                      </a:r>
                    </a:p>
                  </a:txBody>
                  <a:tcPr/>
                </a:tc>
                <a:extLst>
                  <a:ext uri="{0D108BD9-81ED-4DB2-BD59-A6C34878D82A}">
                    <a16:rowId xmlns:a16="http://schemas.microsoft.com/office/drawing/2014/main" val="3235889726"/>
                  </a:ext>
                </a:extLst>
              </a:tr>
              <a:tr h="69235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153 Teams messages per day</a:t>
                      </a:r>
                    </a:p>
                    <a:p>
                      <a:endParaRPr lang="en-US"/>
                    </a:p>
                  </a:txBody>
                  <a:tcPr/>
                </a:tc>
                <a:tc>
                  <a:txBody>
                    <a:bodyPr/>
                    <a:lstStyle/>
                    <a:p>
                      <a:r>
                        <a:rPr lang="en-US"/>
                        <a:t>50% of meetings are between 9:00 – 3:00</a:t>
                      </a:r>
                    </a:p>
                  </a:txBody>
                  <a:tcPr/>
                </a:tc>
                <a:extLst>
                  <a:ext uri="{0D108BD9-81ED-4DB2-BD59-A6C34878D82A}">
                    <a16:rowId xmlns:a16="http://schemas.microsoft.com/office/drawing/2014/main" val="2971239316"/>
                  </a:ext>
                </a:extLst>
              </a:tr>
              <a:tr h="692358">
                <a:tc>
                  <a:txBody>
                    <a:bodyPr/>
                    <a:lstStyle/>
                    <a:p>
                      <a:r>
                        <a:rPr lang="en-US" dirty="0"/>
                        <a:t>50+ messages after work hours, </a:t>
                      </a:r>
                    </a:p>
                  </a:txBody>
                  <a:tcPr/>
                </a:tc>
                <a:tc>
                  <a:txBody>
                    <a:bodyPr/>
                    <a:lstStyle/>
                    <a:p>
                      <a:r>
                        <a:rPr lang="en-US"/>
                        <a:t>57% of meetings are ad hoc calls</a:t>
                      </a:r>
                    </a:p>
                  </a:txBody>
                  <a:tcPr/>
                </a:tc>
                <a:extLst>
                  <a:ext uri="{0D108BD9-81ED-4DB2-BD59-A6C34878D82A}">
                    <a16:rowId xmlns:a16="http://schemas.microsoft.com/office/drawing/2014/main" val="3631121061"/>
                  </a:ext>
                </a:extLst>
              </a:tr>
              <a:tr h="692358">
                <a:tc>
                  <a:txBody>
                    <a:bodyPr/>
                    <a:lstStyle/>
                    <a:p>
                      <a:r>
                        <a:rPr lang="en-US"/>
                        <a:t>29% checking email until 10 pm</a:t>
                      </a:r>
                    </a:p>
                  </a:txBody>
                  <a:tcPr/>
                </a:tc>
                <a:tc>
                  <a:txBody>
                    <a:bodyPr/>
                    <a:lstStyle/>
                    <a:p>
                      <a:r>
                        <a:rPr lang="en-US"/>
                        <a:t>10% of meetings are booked last minute</a:t>
                      </a:r>
                    </a:p>
                  </a:txBody>
                  <a:tcPr/>
                </a:tc>
                <a:extLst>
                  <a:ext uri="{0D108BD9-81ED-4DB2-BD59-A6C34878D82A}">
                    <a16:rowId xmlns:a16="http://schemas.microsoft.com/office/drawing/2014/main" val="2891659847"/>
                  </a:ext>
                </a:extLst>
              </a:tr>
              <a:tr h="69235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20% checking email on weekends</a:t>
                      </a:r>
                    </a:p>
                  </a:txBody>
                  <a:tcPr/>
                </a:tc>
                <a:tc>
                  <a:txBody>
                    <a:bodyPr/>
                    <a:lstStyle/>
                    <a:p>
                      <a:r>
                        <a:rPr lang="en-US" dirty="0"/>
                        <a:t>33% of meetings span time zones</a:t>
                      </a:r>
                    </a:p>
                  </a:txBody>
                  <a:tcPr/>
                </a:tc>
                <a:extLst>
                  <a:ext uri="{0D108BD9-81ED-4DB2-BD59-A6C34878D82A}">
                    <a16:rowId xmlns:a16="http://schemas.microsoft.com/office/drawing/2014/main" val="1422276198"/>
                  </a:ext>
                </a:extLst>
              </a:tr>
            </a:tbl>
          </a:graphicData>
        </a:graphic>
      </p:graphicFrame>
      <p:sp>
        <p:nvSpPr>
          <p:cNvPr id="4" name="Date Placeholder 3">
            <a:extLst>
              <a:ext uri="{FF2B5EF4-FFF2-40B4-BE49-F238E27FC236}">
                <a16:creationId xmlns:a16="http://schemas.microsoft.com/office/drawing/2014/main" id="{02954C7D-5EF5-D614-C7E7-7E502FB32841}"/>
              </a:ext>
            </a:extLst>
          </p:cNvPr>
          <p:cNvSpPr>
            <a:spLocks noGrp="1"/>
          </p:cNvSpPr>
          <p:nvPr>
            <p:ph type="dt" sz="half" idx="2"/>
          </p:nvPr>
        </p:nvSpPr>
        <p:spPr/>
        <p:txBody>
          <a:bodyPr/>
          <a:lstStyle/>
          <a:p>
            <a:fld id="{C2D99DDC-782A-4199-ACD1-85B5D1605650}" type="datetime3">
              <a:rPr lang="en-US" smtClean="0"/>
              <a:t>17 October 2026</a:t>
            </a:fld>
            <a:endParaRPr lang="en-US"/>
          </a:p>
        </p:txBody>
      </p:sp>
      <p:sp>
        <p:nvSpPr>
          <p:cNvPr id="5" name="Footer Placeholder 4">
            <a:extLst>
              <a:ext uri="{FF2B5EF4-FFF2-40B4-BE49-F238E27FC236}">
                <a16:creationId xmlns:a16="http://schemas.microsoft.com/office/drawing/2014/main" id="{E5A682A6-FA0E-8900-05EC-B92E4A69CDB7}"/>
              </a:ext>
            </a:extLst>
          </p:cNvPr>
          <p:cNvSpPr>
            <a:spLocks noGrp="1"/>
          </p:cNvSpPr>
          <p:nvPr>
            <p:ph type="ftr" sz="quarter" idx="3"/>
          </p:nvPr>
        </p:nvSpPr>
        <p:spPr/>
        <p:txBody>
          <a:bodyPr/>
          <a:lstStyle/>
          <a:p>
            <a:r>
              <a:rPr lang="en-US"/>
              <a:t>©2021, updated 2026  |  Hans Eckman  |  EckmanGuides.com</a:t>
            </a:r>
          </a:p>
        </p:txBody>
      </p:sp>
      <p:sp>
        <p:nvSpPr>
          <p:cNvPr id="6" name="Slide Number Placeholder 5">
            <a:extLst>
              <a:ext uri="{FF2B5EF4-FFF2-40B4-BE49-F238E27FC236}">
                <a16:creationId xmlns:a16="http://schemas.microsoft.com/office/drawing/2014/main" id="{C3B92B25-0BC6-A7FC-7EE2-79D15B145BEB}"/>
              </a:ext>
            </a:extLst>
          </p:cNvPr>
          <p:cNvSpPr>
            <a:spLocks noGrp="1"/>
          </p:cNvSpPr>
          <p:nvPr>
            <p:ph type="sldNum" sz="quarter" idx="4"/>
          </p:nvPr>
        </p:nvSpPr>
        <p:spPr/>
        <p:txBody>
          <a:bodyPr/>
          <a:lstStyle/>
          <a:p>
            <a:fld id="{E1C96F3B-FD60-45FE-B33B-5C1B4868CFE2}" type="slidenum">
              <a:rPr lang="en-US" smtClean="0"/>
              <a:pPr/>
              <a:t>6</a:t>
            </a:fld>
            <a:endParaRPr lang="en-US"/>
          </a:p>
        </p:txBody>
      </p:sp>
      <p:sp>
        <p:nvSpPr>
          <p:cNvPr id="7" name="Text Placeholder 6">
            <a:extLst>
              <a:ext uri="{FF2B5EF4-FFF2-40B4-BE49-F238E27FC236}">
                <a16:creationId xmlns:a16="http://schemas.microsoft.com/office/drawing/2014/main" id="{FDBB7CA7-9C54-3110-277E-0CB434B12A85}"/>
              </a:ext>
            </a:extLst>
          </p:cNvPr>
          <p:cNvSpPr>
            <a:spLocks noGrp="1"/>
          </p:cNvSpPr>
          <p:nvPr>
            <p:ph type="body" sz="quarter" idx="10"/>
          </p:nvPr>
        </p:nvSpPr>
        <p:spPr/>
        <p:txBody>
          <a:bodyPr>
            <a:normAutofit/>
          </a:bodyPr>
          <a:lstStyle/>
          <a:p>
            <a:r>
              <a:rPr lang="en-US">
                <a:hlinkClick r:id="rId2"/>
              </a:rPr>
              <a:t>Breaking down the infinite workday, Microsoft, 17 JUN 2025</a:t>
            </a:r>
            <a:endParaRPr lang="en-US"/>
          </a:p>
        </p:txBody>
      </p:sp>
    </p:spTree>
    <p:extLst>
      <p:ext uri="{BB962C8B-B14F-4D97-AF65-F5344CB8AC3E}">
        <p14:creationId xmlns:p14="http://schemas.microsoft.com/office/powerpoint/2010/main" val="38655957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B96ECD-9382-432D-B525-E44009D40C91}"/>
              </a:ext>
            </a:extLst>
          </p:cNvPr>
          <p:cNvSpPr>
            <a:spLocks noGrp="1"/>
          </p:cNvSpPr>
          <p:nvPr>
            <p:ph type="title"/>
          </p:nvPr>
        </p:nvSpPr>
        <p:spPr>
          <a:xfrm>
            <a:off x="656430" y="57150"/>
            <a:ext cx="8335169" cy="627600"/>
          </a:xfrm>
        </p:spPr>
        <p:txBody>
          <a:bodyPr/>
          <a:lstStyle/>
          <a:p>
            <a:r>
              <a:rPr lang="en-US"/>
              <a:t>Things We Shouldn’t Cut</a:t>
            </a:r>
            <a:endParaRPr lang="en-CA"/>
          </a:p>
        </p:txBody>
      </p:sp>
      <p:sp>
        <p:nvSpPr>
          <p:cNvPr id="6" name="Content Placeholder 5">
            <a:extLst>
              <a:ext uri="{FF2B5EF4-FFF2-40B4-BE49-F238E27FC236}">
                <a16:creationId xmlns:a16="http://schemas.microsoft.com/office/drawing/2014/main" id="{8368F818-0783-4605-BAB6-E26A4F1068B5}"/>
              </a:ext>
            </a:extLst>
          </p:cNvPr>
          <p:cNvSpPr>
            <a:spLocks noGrp="1"/>
          </p:cNvSpPr>
          <p:nvPr>
            <p:ph idx="1"/>
          </p:nvPr>
        </p:nvSpPr>
        <p:spPr>
          <a:xfrm>
            <a:off x="656430" y="742950"/>
            <a:ext cx="8335170" cy="3773016"/>
          </a:xfrm>
        </p:spPr>
        <p:txBody>
          <a:bodyPr/>
          <a:lstStyle/>
          <a:p>
            <a:pPr marL="0" indent="0">
              <a:buNone/>
            </a:pPr>
            <a:r>
              <a:rPr lang="en-US"/>
              <a:t>Bathing, sleeping, learning, relaxing, dreaming, bathing, and bathing</a:t>
            </a:r>
            <a:endParaRPr lang="en-CA"/>
          </a:p>
        </p:txBody>
      </p:sp>
      <p:sp>
        <p:nvSpPr>
          <p:cNvPr id="3" name="Date Placeholder 2">
            <a:extLst>
              <a:ext uri="{FF2B5EF4-FFF2-40B4-BE49-F238E27FC236}">
                <a16:creationId xmlns:a16="http://schemas.microsoft.com/office/drawing/2014/main" id="{1DA85910-8DE5-4B37-A0DA-E3DA00A15EA9}"/>
              </a:ext>
            </a:extLst>
          </p:cNvPr>
          <p:cNvSpPr>
            <a:spLocks noGrp="1"/>
          </p:cNvSpPr>
          <p:nvPr>
            <p:ph type="dt" sz="half" idx="2"/>
          </p:nvPr>
        </p:nvSpPr>
        <p:spPr>
          <a:xfrm>
            <a:off x="7152374" y="4924645"/>
            <a:ext cx="1335195" cy="216024"/>
          </a:xfrm>
        </p:spPr>
        <p:txBody>
          <a:bodyPr/>
          <a:lstStyle/>
          <a:p>
            <a:fld id="{8A476073-BD4A-4548-BACD-49082C269796}" type="datetime3">
              <a:rPr lang="en-US" smtClean="0"/>
              <a:t>17 October 2026</a:t>
            </a:fld>
            <a:endParaRPr lang="en-US"/>
          </a:p>
        </p:txBody>
      </p:sp>
      <p:sp>
        <p:nvSpPr>
          <p:cNvPr id="4" name="Footer Placeholder 3">
            <a:extLst>
              <a:ext uri="{FF2B5EF4-FFF2-40B4-BE49-F238E27FC236}">
                <a16:creationId xmlns:a16="http://schemas.microsoft.com/office/drawing/2014/main" id="{D8D0837A-DDE5-4014-8002-7D0B459B4C3E}"/>
              </a:ext>
            </a:extLst>
          </p:cNvPr>
          <p:cNvSpPr>
            <a:spLocks noGrp="1"/>
          </p:cNvSpPr>
          <p:nvPr>
            <p:ph type="ftr" sz="quarter" idx="3"/>
          </p:nvPr>
        </p:nvSpPr>
        <p:spPr>
          <a:xfrm>
            <a:off x="2384071" y="4924645"/>
            <a:ext cx="4768303" cy="216024"/>
          </a:xfrm>
        </p:spPr>
        <p:txBody>
          <a:bodyPr/>
          <a:lstStyle/>
          <a:p>
            <a:r>
              <a:rPr lang="en-US"/>
              <a:t>©2021, updated 2026  |  Hans Eckman  |  EckmanGuides.com</a:t>
            </a:r>
          </a:p>
        </p:txBody>
      </p:sp>
      <p:sp>
        <p:nvSpPr>
          <p:cNvPr id="5" name="Slide Number Placeholder 4">
            <a:extLst>
              <a:ext uri="{FF2B5EF4-FFF2-40B4-BE49-F238E27FC236}">
                <a16:creationId xmlns:a16="http://schemas.microsoft.com/office/drawing/2014/main" id="{4DA5F5B5-60D3-4C28-ACD3-7417DB34ED7A}"/>
              </a:ext>
            </a:extLst>
          </p:cNvPr>
          <p:cNvSpPr>
            <a:spLocks noGrp="1"/>
          </p:cNvSpPr>
          <p:nvPr>
            <p:ph type="sldNum" sz="quarter" idx="4"/>
          </p:nvPr>
        </p:nvSpPr>
        <p:spPr>
          <a:xfrm>
            <a:off x="8502990" y="4925632"/>
            <a:ext cx="486447" cy="216024"/>
          </a:xfrm>
        </p:spPr>
        <p:txBody>
          <a:bodyPr/>
          <a:lstStyle/>
          <a:p>
            <a:fld id="{E1C96F3B-FD60-45FE-B33B-5C1B4868CFE2}" type="slidenum">
              <a:rPr lang="en-US" smtClean="0"/>
              <a:pPr/>
              <a:t>7</a:t>
            </a:fld>
            <a:endParaRPr lang="en-US"/>
          </a:p>
        </p:txBody>
      </p:sp>
      <p:sp>
        <p:nvSpPr>
          <p:cNvPr id="7" name="Text Placeholder 6">
            <a:extLst>
              <a:ext uri="{FF2B5EF4-FFF2-40B4-BE49-F238E27FC236}">
                <a16:creationId xmlns:a16="http://schemas.microsoft.com/office/drawing/2014/main" id="{41DB0E5B-C9BF-4DF4-92C6-E9E29EA727E0}"/>
              </a:ext>
            </a:extLst>
          </p:cNvPr>
          <p:cNvSpPr>
            <a:spLocks noGrp="1"/>
          </p:cNvSpPr>
          <p:nvPr>
            <p:ph type="body" sz="quarter" idx="10"/>
          </p:nvPr>
        </p:nvSpPr>
        <p:spPr>
          <a:xfrm>
            <a:off x="2384425" y="4574166"/>
            <a:ext cx="6605588" cy="350259"/>
          </a:xfrm>
        </p:spPr>
        <p:txBody>
          <a:bodyPr/>
          <a:lstStyle/>
          <a:p>
            <a:r>
              <a:rPr lang="en-US"/>
              <a:t>Photos by </a:t>
            </a:r>
            <a:r>
              <a:rPr lang="en-US" err="1">
                <a:hlinkClick r:id="rId2"/>
              </a:rPr>
              <a:t>cottonbro</a:t>
            </a:r>
            <a:r>
              <a:rPr lang="en-US"/>
              <a:t>, </a:t>
            </a:r>
            <a:r>
              <a:rPr lang="en-US">
                <a:hlinkClick r:id="rId3"/>
              </a:rPr>
              <a:t>Marcus Aurelius</a:t>
            </a:r>
            <a:r>
              <a:rPr lang="en-US"/>
              <a:t>, and </a:t>
            </a:r>
            <a:r>
              <a:rPr lang="en-US" err="1">
                <a:hlinkClick r:id="rId4"/>
              </a:rPr>
              <a:t>Pixabay</a:t>
            </a:r>
            <a:r>
              <a:rPr lang="en-US"/>
              <a:t> from </a:t>
            </a:r>
            <a:r>
              <a:rPr lang="en-US">
                <a:hlinkClick r:id="rId5"/>
              </a:rPr>
              <a:t>Pexels</a:t>
            </a:r>
            <a:endParaRPr lang="en-CA"/>
          </a:p>
        </p:txBody>
      </p:sp>
      <p:pic>
        <p:nvPicPr>
          <p:cNvPr id="15" name="Picture 14" descr="A picture containing indoor, plate&#10;&#10;Description automatically generated">
            <a:extLst>
              <a:ext uri="{FF2B5EF4-FFF2-40B4-BE49-F238E27FC236}">
                <a16:creationId xmlns:a16="http://schemas.microsoft.com/office/drawing/2014/main" id="{458B3A65-89FA-40AC-BFD5-E5743D76EE40}"/>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590147" y="1344721"/>
            <a:ext cx="2994699" cy="1995686"/>
          </a:xfrm>
          <a:prstGeom prst="ellipse">
            <a:avLst/>
          </a:prstGeom>
          <a:ln w="63500" cap="rnd">
            <a:solidFill>
              <a:schemeClr val="accent2"/>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7" name="Picture 16" descr="A picture containing table, desk&#10;&#10;Description automatically generated">
            <a:extLst>
              <a:ext uri="{FF2B5EF4-FFF2-40B4-BE49-F238E27FC236}">
                <a16:creationId xmlns:a16="http://schemas.microsoft.com/office/drawing/2014/main" id="{A90D2893-9670-406C-AF20-33591A4E77CB}"/>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5377744" y="1192037"/>
            <a:ext cx="3547887" cy="1995686"/>
          </a:xfrm>
          <a:prstGeom prst="ellipse">
            <a:avLst/>
          </a:prstGeom>
          <a:ln w="63500" cap="rnd">
            <a:solidFill>
              <a:schemeClr val="accent2"/>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9" name="Picture 18" descr="A picture containing outdoor, sky, water, person&#10;&#10;Description automatically generated">
            <a:extLst>
              <a:ext uri="{FF2B5EF4-FFF2-40B4-BE49-F238E27FC236}">
                <a16:creationId xmlns:a16="http://schemas.microsoft.com/office/drawing/2014/main" id="{EC289369-C849-47D5-8AAA-2E497C3551BD}"/>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3241543" y="2525826"/>
            <a:ext cx="2660914" cy="1995686"/>
          </a:xfrm>
          <a:prstGeom prst="ellipse">
            <a:avLst/>
          </a:prstGeom>
          <a:ln w="63500" cap="rnd">
            <a:solidFill>
              <a:schemeClr val="accent2"/>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18567462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25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childTnLst>
                                </p:cTn>
                              </p:par>
                            </p:childTnLst>
                          </p:cTn>
                        </p:par>
                        <p:par>
                          <p:cTn id="8" fill="hold">
                            <p:stCondLst>
                              <p:cond delay="1250"/>
                            </p:stCondLst>
                            <p:childTnLst>
                              <p:par>
                                <p:cTn id="9" presetID="10" presetClass="entr" presetSubtype="0" fill="hold" nodeType="afterEffect">
                                  <p:stCondLst>
                                    <p:cond delay="250"/>
                                  </p:stCondLst>
                                  <p:childTnLst>
                                    <p:set>
                                      <p:cBhvr>
                                        <p:cTn id="10" dur="1" fill="hold">
                                          <p:stCondLst>
                                            <p:cond delay="0"/>
                                          </p:stCondLst>
                                        </p:cTn>
                                        <p:tgtEl>
                                          <p:spTgt spid="17"/>
                                        </p:tgtEl>
                                        <p:attrNameLst>
                                          <p:attrName>style.visibility</p:attrName>
                                        </p:attrNameLst>
                                      </p:cBhvr>
                                      <p:to>
                                        <p:strVal val="visible"/>
                                      </p:to>
                                    </p:set>
                                    <p:animEffect transition="in" filter="fade">
                                      <p:cBhvr>
                                        <p:cTn id="11" dur="1000"/>
                                        <p:tgtEl>
                                          <p:spTgt spid="17"/>
                                        </p:tgtEl>
                                      </p:cBhvr>
                                    </p:animEffect>
                                  </p:childTnLst>
                                </p:cTn>
                              </p:par>
                            </p:childTnLst>
                          </p:cTn>
                        </p:par>
                        <p:par>
                          <p:cTn id="12" fill="hold">
                            <p:stCondLst>
                              <p:cond delay="2500"/>
                            </p:stCondLst>
                            <p:childTnLst>
                              <p:par>
                                <p:cTn id="13" presetID="10" presetClass="entr" presetSubtype="0" fill="hold" nodeType="afterEffect">
                                  <p:stCondLst>
                                    <p:cond delay="250"/>
                                  </p:stCondLst>
                                  <p:childTnLst>
                                    <p:set>
                                      <p:cBhvr>
                                        <p:cTn id="14" dur="1" fill="hold">
                                          <p:stCondLst>
                                            <p:cond delay="0"/>
                                          </p:stCondLst>
                                        </p:cTn>
                                        <p:tgtEl>
                                          <p:spTgt spid="19"/>
                                        </p:tgtEl>
                                        <p:attrNameLst>
                                          <p:attrName>style.visibility</p:attrName>
                                        </p:attrNameLst>
                                      </p:cBhvr>
                                      <p:to>
                                        <p:strVal val="visible"/>
                                      </p:to>
                                    </p:set>
                                    <p:animEffect transition="in" filter="fade">
                                      <p:cBhvr>
                                        <p:cTn id="15" dur="1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B96ECD-9382-432D-B525-E44009D40C91}"/>
              </a:ext>
            </a:extLst>
          </p:cNvPr>
          <p:cNvSpPr>
            <a:spLocks noGrp="1"/>
          </p:cNvSpPr>
          <p:nvPr>
            <p:ph type="title"/>
          </p:nvPr>
        </p:nvSpPr>
        <p:spPr/>
        <p:txBody>
          <a:bodyPr>
            <a:normAutofit fontScale="90000"/>
          </a:bodyPr>
          <a:lstStyle/>
          <a:p>
            <a:r>
              <a:rPr lang="en-US"/>
              <a:t>We Can’t Add Time, but We Can Use It More Effectively</a:t>
            </a:r>
            <a:endParaRPr lang="en-CA"/>
          </a:p>
        </p:txBody>
      </p:sp>
      <p:sp>
        <p:nvSpPr>
          <p:cNvPr id="3" name="Date Placeholder 2">
            <a:extLst>
              <a:ext uri="{FF2B5EF4-FFF2-40B4-BE49-F238E27FC236}">
                <a16:creationId xmlns:a16="http://schemas.microsoft.com/office/drawing/2014/main" id="{1DA85910-8DE5-4B37-A0DA-E3DA00A15EA9}"/>
              </a:ext>
            </a:extLst>
          </p:cNvPr>
          <p:cNvSpPr>
            <a:spLocks noGrp="1"/>
          </p:cNvSpPr>
          <p:nvPr>
            <p:ph type="dt" sz="half" idx="2"/>
          </p:nvPr>
        </p:nvSpPr>
        <p:spPr/>
        <p:txBody>
          <a:bodyPr/>
          <a:lstStyle/>
          <a:p>
            <a:fld id="{8FF21C8F-6A15-4F9E-BC73-805F08F1D983}" type="datetime3">
              <a:rPr lang="en-US" smtClean="0"/>
              <a:t>17 October 2026</a:t>
            </a:fld>
            <a:endParaRPr lang="en-US"/>
          </a:p>
        </p:txBody>
      </p:sp>
      <p:sp>
        <p:nvSpPr>
          <p:cNvPr id="4" name="Footer Placeholder 3">
            <a:extLst>
              <a:ext uri="{FF2B5EF4-FFF2-40B4-BE49-F238E27FC236}">
                <a16:creationId xmlns:a16="http://schemas.microsoft.com/office/drawing/2014/main" id="{D8D0837A-DDE5-4014-8002-7D0B459B4C3E}"/>
              </a:ext>
            </a:extLst>
          </p:cNvPr>
          <p:cNvSpPr>
            <a:spLocks noGrp="1"/>
          </p:cNvSpPr>
          <p:nvPr>
            <p:ph type="ftr" sz="quarter" idx="3"/>
          </p:nvPr>
        </p:nvSpPr>
        <p:spPr/>
        <p:txBody>
          <a:bodyPr/>
          <a:lstStyle/>
          <a:p>
            <a:r>
              <a:rPr lang="en-US"/>
              <a:t>©2021, updated 2026  |  Hans Eckman  |  EckmanGuides.com</a:t>
            </a:r>
          </a:p>
        </p:txBody>
      </p:sp>
      <p:sp>
        <p:nvSpPr>
          <p:cNvPr id="5" name="Slide Number Placeholder 4">
            <a:extLst>
              <a:ext uri="{FF2B5EF4-FFF2-40B4-BE49-F238E27FC236}">
                <a16:creationId xmlns:a16="http://schemas.microsoft.com/office/drawing/2014/main" id="{4DA5F5B5-60D3-4C28-ACD3-7417DB34ED7A}"/>
              </a:ext>
            </a:extLst>
          </p:cNvPr>
          <p:cNvSpPr>
            <a:spLocks noGrp="1"/>
          </p:cNvSpPr>
          <p:nvPr>
            <p:ph type="sldNum" sz="quarter" idx="4"/>
          </p:nvPr>
        </p:nvSpPr>
        <p:spPr/>
        <p:txBody>
          <a:bodyPr/>
          <a:lstStyle/>
          <a:p>
            <a:fld id="{E1C96F3B-FD60-45FE-B33B-5C1B4868CFE2}" type="slidenum">
              <a:rPr lang="en-US" smtClean="0"/>
              <a:pPr/>
              <a:t>8</a:t>
            </a:fld>
            <a:endParaRPr lang="en-US"/>
          </a:p>
        </p:txBody>
      </p:sp>
      <p:sp>
        <p:nvSpPr>
          <p:cNvPr id="12" name="Text Placeholder 11">
            <a:extLst>
              <a:ext uri="{FF2B5EF4-FFF2-40B4-BE49-F238E27FC236}">
                <a16:creationId xmlns:a16="http://schemas.microsoft.com/office/drawing/2014/main" id="{4DE99785-28AC-48FB-AB5B-D5701A8C5670}"/>
              </a:ext>
            </a:extLst>
          </p:cNvPr>
          <p:cNvSpPr>
            <a:spLocks noGrp="1"/>
          </p:cNvSpPr>
          <p:nvPr>
            <p:ph type="body" sz="quarter" idx="10"/>
          </p:nvPr>
        </p:nvSpPr>
        <p:spPr/>
        <p:txBody>
          <a:bodyPr>
            <a:normAutofit/>
          </a:bodyPr>
          <a:lstStyle/>
          <a:p>
            <a:r>
              <a:rPr lang="en-US" sz="800">
                <a:hlinkClick r:id="rId2"/>
              </a:rPr>
              <a:t>Hot Tub Time Machine</a:t>
            </a:r>
            <a:r>
              <a:rPr lang="en-US" sz="800"/>
              <a:t>, </a:t>
            </a:r>
            <a:r>
              <a:rPr lang="en-US" sz="800">
                <a:hlinkClick r:id="rId3"/>
              </a:rPr>
              <a:t>Avengers: Endgame</a:t>
            </a:r>
            <a:r>
              <a:rPr lang="en-US" sz="800"/>
              <a:t>, </a:t>
            </a:r>
            <a:r>
              <a:rPr lang="en-US" sz="800">
                <a:hlinkClick r:id="rId4"/>
              </a:rPr>
              <a:t>Back to the Future</a:t>
            </a:r>
            <a:r>
              <a:rPr lang="en-US" sz="800"/>
              <a:t>, </a:t>
            </a:r>
            <a:r>
              <a:rPr lang="en-US" sz="800">
                <a:hlinkClick r:id="rId5"/>
              </a:rPr>
              <a:t>The Time Machine</a:t>
            </a:r>
            <a:r>
              <a:rPr lang="en-US" sz="800"/>
              <a:t>, </a:t>
            </a:r>
            <a:r>
              <a:rPr lang="en-US" sz="800">
                <a:hlinkClick r:id="rId6"/>
              </a:rPr>
              <a:t>Doctor Who</a:t>
            </a:r>
            <a:r>
              <a:rPr lang="en-US" sz="800"/>
              <a:t>, </a:t>
            </a:r>
            <a:r>
              <a:rPr lang="en-US" sz="800">
                <a:hlinkClick r:id="rId7"/>
              </a:rPr>
              <a:t>Time Travel</a:t>
            </a:r>
            <a:endParaRPr lang="en-CA" sz="800"/>
          </a:p>
        </p:txBody>
      </p:sp>
      <p:pic>
        <p:nvPicPr>
          <p:cNvPr id="4098" name="Picture 2" descr="Various Artists - Hot Tub Time Machine (Music From The Motion Picture) -  Amazon.com Music">
            <a:extLst>
              <a:ext uri="{FF2B5EF4-FFF2-40B4-BE49-F238E27FC236}">
                <a16:creationId xmlns:a16="http://schemas.microsoft.com/office/drawing/2014/main" id="{9B146345-378E-4124-807E-576BCEEE3964}"/>
              </a:ext>
            </a:extLst>
          </p:cNvPr>
          <p:cNvPicPr>
            <a:picLocks noChangeAspect="1" noChangeArrowheads="1"/>
          </p:cNvPicPr>
          <p:nvPr/>
        </p:nvPicPr>
        <p:blipFill rotWithShape="1">
          <a:blip r:embed="rId8" cstate="email">
            <a:extLst>
              <a:ext uri="{28A0092B-C50C-407E-A947-70E740481C1C}">
                <a14:useLocalDpi xmlns:a14="http://schemas.microsoft.com/office/drawing/2010/main"/>
              </a:ext>
            </a:extLst>
          </a:blip>
          <a:srcRect/>
          <a:stretch/>
        </p:blipFill>
        <p:spPr bwMode="auto">
          <a:xfrm>
            <a:off x="517138" y="666210"/>
            <a:ext cx="2680073" cy="2448272"/>
          </a:xfrm>
          <a:prstGeom prst="roundRect">
            <a:avLst>
              <a:gd name="adj" fmla="val 16667"/>
            </a:avLst>
          </a:prstGeom>
          <a:ln>
            <a:solidFill>
              <a:schemeClr val="bg1"/>
            </a:solid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a:solidFill>
                  <a:srgbClr val="FFFFFF"/>
                </a:solidFill>
              </a14:hiddenFill>
            </a:ext>
          </a:extLst>
        </p:spPr>
      </p:pic>
      <p:pic>
        <p:nvPicPr>
          <p:cNvPr id="4100" name="Picture 4" descr="AVENGERS: ENDGAME Spoiler Images Focus On Thanos&amp;#39; Confrontation With Nebula  And The Time-Travel Platform">
            <a:extLst>
              <a:ext uri="{FF2B5EF4-FFF2-40B4-BE49-F238E27FC236}">
                <a16:creationId xmlns:a16="http://schemas.microsoft.com/office/drawing/2014/main" id="{A18236D8-9767-4475-A4DC-22BF1C84F3D9}"/>
              </a:ext>
            </a:extLst>
          </p:cNvPr>
          <p:cNvPicPr>
            <a:picLocks noChangeAspect="1" noChangeArrowheads="1"/>
          </p:cNvPicPr>
          <p:nvPr/>
        </p:nvPicPr>
        <p:blipFill rotWithShape="1">
          <a:blip r:embed="rId9" cstate="email">
            <a:extLst>
              <a:ext uri="{28A0092B-C50C-407E-A947-70E740481C1C}">
                <a14:useLocalDpi xmlns:a14="http://schemas.microsoft.com/office/drawing/2010/main"/>
              </a:ext>
            </a:extLst>
          </a:blip>
          <a:srcRect/>
          <a:stretch/>
        </p:blipFill>
        <p:spPr bwMode="auto">
          <a:xfrm>
            <a:off x="3988318" y="1524959"/>
            <a:ext cx="4132145" cy="3048000"/>
          </a:xfrm>
          <a:prstGeom prst="roundRect">
            <a:avLst>
              <a:gd name="adj" fmla="val 16667"/>
            </a:avLst>
          </a:prstGeom>
          <a:ln>
            <a:solidFill>
              <a:schemeClr val="bg1"/>
            </a:solid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a:solidFill>
                  <a:srgbClr val="FFFFFF"/>
                </a:solidFill>
              </a14:hiddenFill>
            </a:ext>
          </a:extLst>
        </p:spPr>
      </p:pic>
      <p:pic>
        <p:nvPicPr>
          <p:cNvPr id="4102" name="Picture 6" descr="Back to the Future: THAT DeLorean time machine mystery finally solved? |  Films | Entertainment | Express.co.uk">
            <a:extLst>
              <a:ext uri="{FF2B5EF4-FFF2-40B4-BE49-F238E27FC236}">
                <a16:creationId xmlns:a16="http://schemas.microsoft.com/office/drawing/2014/main" id="{4AB70D48-3FE4-4AE8-8C18-6437EACC01D7}"/>
              </a:ext>
            </a:extLst>
          </p:cNvPr>
          <p:cNvPicPr>
            <a:picLocks noChangeAspect="1" noChangeArrowheads="1"/>
          </p:cNvPicPr>
          <p:nvPr/>
        </p:nvPicPr>
        <p:blipFill>
          <a:blip r:embed="rId10" cstate="email">
            <a:extLst>
              <a:ext uri="{28A0092B-C50C-407E-A947-70E740481C1C}">
                <a14:useLocalDpi xmlns:a14="http://schemas.microsoft.com/office/drawing/2010/main"/>
              </a:ext>
            </a:extLst>
          </a:blip>
          <a:srcRect/>
          <a:stretch>
            <a:fillRect/>
          </a:stretch>
        </p:blipFill>
        <p:spPr bwMode="auto">
          <a:xfrm>
            <a:off x="943911" y="2445913"/>
            <a:ext cx="3029916" cy="1797408"/>
          </a:xfrm>
          <a:prstGeom prst="roundRect">
            <a:avLst>
              <a:gd name="adj" fmla="val 16667"/>
            </a:avLst>
          </a:prstGeom>
          <a:ln>
            <a:solidFill>
              <a:schemeClr val="bg1"/>
            </a:solid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a:solidFill>
                  <a:srgbClr val="FFFFFF"/>
                </a:solidFill>
              </a14:hiddenFill>
            </a:ext>
          </a:extLst>
        </p:spPr>
      </p:pic>
      <p:pic>
        <p:nvPicPr>
          <p:cNvPr id="4104" name="Picture 8" descr="The Time Machine (1960) - IMDb">
            <a:extLst>
              <a:ext uri="{FF2B5EF4-FFF2-40B4-BE49-F238E27FC236}">
                <a16:creationId xmlns:a16="http://schemas.microsoft.com/office/drawing/2014/main" id="{B4619C4B-E266-4260-A387-55F5886F1268}"/>
              </a:ext>
            </a:extLst>
          </p:cNvPr>
          <p:cNvPicPr>
            <a:picLocks noChangeAspect="1" noChangeArrowheads="1"/>
          </p:cNvPicPr>
          <p:nvPr/>
        </p:nvPicPr>
        <p:blipFill>
          <a:blip r:embed="rId11" cstate="email">
            <a:extLst>
              <a:ext uri="{28A0092B-C50C-407E-A947-70E740481C1C}">
                <a14:useLocalDpi xmlns:a14="http://schemas.microsoft.com/office/drawing/2010/main"/>
              </a:ext>
            </a:extLst>
          </a:blip>
          <a:srcRect/>
          <a:stretch>
            <a:fillRect/>
          </a:stretch>
        </p:blipFill>
        <p:spPr bwMode="auto">
          <a:xfrm>
            <a:off x="3637009" y="644845"/>
            <a:ext cx="2907815" cy="1635646"/>
          </a:xfrm>
          <a:prstGeom prst="roundRect">
            <a:avLst>
              <a:gd name="adj" fmla="val 16667"/>
            </a:avLst>
          </a:prstGeom>
          <a:ln>
            <a:solidFill>
              <a:schemeClr val="bg1"/>
            </a:solid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a:solidFill>
                  <a:srgbClr val="FFFFFF"/>
                </a:solidFill>
              </a14:hiddenFill>
            </a:ext>
          </a:extLst>
        </p:spPr>
      </p:pic>
      <p:pic>
        <p:nvPicPr>
          <p:cNvPr id="4106" name="Picture 10" descr="BBC One - Doctor Who - The TARDIS">
            <a:extLst>
              <a:ext uri="{FF2B5EF4-FFF2-40B4-BE49-F238E27FC236}">
                <a16:creationId xmlns:a16="http://schemas.microsoft.com/office/drawing/2014/main" id="{E6140683-BDC9-429A-8D8F-2DB534F494AF}"/>
              </a:ext>
            </a:extLst>
          </p:cNvPr>
          <p:cNvPicPr>
            <a:picLocks noChangeAspect="1" noChangeArrowheads="1"/>
          </p:cNvPicPr>
          <p:nvPr/>
        </p:nvPicPr>
        <p:blipFill>
          <a:blip r:embed="rId12" cstate="email">
            <a:extLst>
              <a:ext uri="{28A0092B-C50C-407E-A947-70E740481C1C}">
                <a14:useLocalDpi xmlns:a14="http://schemas.microsoft.com/office/drawing/2010/main"/>
              </a:ext>
            </a:extLst>
          </a:blip>
          <a:srcRect/>
          <a:stretch>
            <a:fillRect/>
          </a:stretch>
        </p:blipFill>
        <p:spPr bwMode="auto">
          <a:xfrm>
            <a:off x="6896133" y="469605"/>
            <a:ext cx="1858057" cy="2787085"/>
          </a:xfrm>
          <a:prstGeom prst="roundRect">
            <a:avLst>
              <a:gd name="adj" fmla="val 16667"/>
            </a:avLst>
          </a:prstGeom>
          <a:ln>
            <a:solidFill>
              <a:schemeClr val="bg1"/>
            </a:solid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a:solidFill>
                  <a:srgbClr val="FFFFFF"/>
                </a:solidFill>
              </a14:hiddenFill>
            </a:ext>
          </a:extLst>
        </p:spPr>
      </p:pic>
      <p:sp>
        <p:nvSpPr>
          <p:cNvPr id="6" name="Scroll: Horizontal 5">
            <a:extLst>
              <a:ext uri="{FF2B5EF4-FFF2-40B4-BE49-F238E27FC236}">
                <a16:creationId xmlns:a16="http://schemas.microsoft.com/office/drawing/2014/main" id="{D973B791-ECCE-D78C-DF11-AC21B385051D}"/>
              </a:ext>
            </a:extLst>
          </p:cNvPr>
          <p:cNvSpPr/>
          <p:nvPr/>
        </p:nvSpPr>
        <p:spPr>
          <a:xfrm>
            <a:off x="1280160" y="664798"/>
            <a:ext cx="6605588" cy="3813904"/>
          </a:xfrm>
          <a:prstGeom prst="horizontalScroll">
            <a:avLst/>
          </a:prstGeom>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2800" i="1" dirty="0">
                <a:solidFill>
                  <a:schemeClr val="tx1"/>
                </a:solidFill>
                <a:latin typeface="+mj-lt"/>
              </a:rPr>
              <a:t>What do we want?</a:t>
            </a:r>
          </a:p>
          <a:p>
            <a:pPr algn="ctr"/>
            <a:r>
              <a:rPr lang="en-US" sz="2800" dirty="0">
                <a:solidFill>
                  <a:schemeClr val="tx1"/>
                </a:solidFill>
                <a:latin typeface="+mj-lt"/>
              </a:rPr>
              <a:t>TIME TRAVEL</a:t>
            </a:r>
          </a:p>
          <a:p>
            <a:pPr algn="ctr">
              <a:spcBef>
                <a:spcPts val="1200"/>
              </a:spcBef>
            </a:pPr>
            <a:r>
              <a:rPr lang="en-US" sz="2800" i="1" dirty="0">
                <a:solidFill>
                  <a:schemeClr val="tx1"/>
                </a:solidFill>
                <a:latin typeface="+mj-lt"/>
              </a:rPr>
              <a:t>When do we want it?</a:t>
            </a:r>
          </a:p>
          <a:p>
            <a:pPr algn="ctr"/>
            <a:r>
              <a:rPr lang="en-US" sz="2800" dirty="0">
                <a:solidFill>
                  <a:schemeClr val="tx1"/>
                </a:solidFill>
                <a:latin typeface="+mj-lt"/>
              </a:rPr>
              <a:t>IT’S IRRELEVANT!!!</a:t>
            </a:r>
          </a:p>
        </p:txBody>
      </p:sp>
    </p:spTree>
    <p:extLst>
      <p:ext uri="{BB962C8B-B14F-4D97-AF65-F5344CB8AC3E}">
        <p14:creationId xmlns:p14="http://schemas.microsoft.com/office/powerpoint/2010/main" val="7838743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100"/>
                                        </p:tgtEl>
                                        <p:attrNameLst>
                                          <p:attrName>style.visibility</p:attrName>
                                        </p:attrNameLst>
                                      </p:cBhvr>
                                      <p:to>
                                        <p:strVal val="visible"/>
                                      </p:to>
                                    </p:set>
                                    <p:animEffect transition="in" filter="fade">
                                      <p:cBhvr>
                                        <p:cTn id="7" dur="750"/>
                                        <p:tgtEl>
                                          <p:spTgt spid="4100"/>
                                        </p:tgtEl>
                                      </p:cBhvr>
                                    </p:animEffect>
                                  </p:childTnLst>
                                </p:cTn>
                              </p:par>
                            </p:childTnLst>
                          </p:cTn>
                        </p:par>
                        <p:par>
                          <p:cTn id="8" fill="hold">
                            <p:stCondLst>
                              <p:cond delay="750"/>
                            </p:stCondLst>
                            <p:childTnLst>
                              <p:par>
                                <p:cTn id="9" presetID="10" presetClass="entr" presetSubtype="0" fill="hold" nodeType="afterEffect">
                                  <p:stCondLst>
                                    <p:cond delay="250"/>
                                  </p:stCondLst>
                                  <p:childTnLst>
                                    <p:set>
                                      <p:cBhvr>
                                        <p:cTn id="10" dur="1" fill="hold">
                                          <p:stCondLst>
                                            <p:cond delay="0"/>
                                          </p:stCondLst>
                                        </p:cTn>
                                        <p:tgtEl>
                                          <p:spTgt spid="4102"/>
                                        </p:tgtEl>
                                        <p:attrNameLst>
                                          <p:attrName>style.visibility</p:attrName>
                                        </p:attrNameLst>
                                      </p:cBhvr>
                                      <p:to>
                                        <p:strVal val="visible"/>
                                      </p:to>
                                    </p:set>
                                    <p:animEffect transition="in" filter="fade">
                                      <p:cBhvr>
                                        <p:cTn id="11" dur="750"/>
                                        <p:tgtEl>
                                          <p:spTgt spid="4102"/>
                                        </p:tgtEl>
                                      </p:cBhvr>
                                    </p:animEffect>
                                  </p:childTnLst>
                                </p:cTn>
                              </p:par>
                            </p:childTnLst>
                          </p:cTn>
                        </p:par>
                        <p:par>
                          <p:cTn id="12" fill="hold">
                            <p:stCondLst>
                              <p:cond delay="1750"/>
                            </p:stCondLst>
                            <p:childTnLst>
                              <p:par>
                                <p:cTn id="13" presetID="10" presetClass="entr" presetSubtype="0" fill="hold" nodeType="afterEffect">
                                  <p:stCondLst>
                                    <p:cond delay="250"/>
                                  </p:stCondLst>
                                  <p:childTnLst>
                                    <p:set>
                                      <p:cBhvr>
                                        <p:cTn id="14" dur="1" fill="hold">
                                          <p:stCondLst>
                                            <p:cond delay="0"/>
                                          </p:stCondLst>
                                        </p:cTn>
                                        <p:tgtEl>
                                          <p:spTgt spid="4098"/>
                                        </p:tgtEl>
                                        <p:attrNameLst>
                                          <p:attrName>style.visibility</p:attrName>
                                        </p:attrNameLst>
                                      </p:cBhvr>
                                      <p:to>
                                        <p:strVal val="visible"/>
                                      </p:to>
                                    </p:set>
                                    <p:animEffect transition="in" filter="fade">
                                      <p:cBhvr>
                                        <p:cTn id="15" dur="750"/>
                                        <p:tgtEl>
                                          <p:spTgt spid="4098"/>
                                        </p:tgtEl>
                                      </p:cBhvr>
                                    </p:animEffect>
                                  </p:childTnLst>
                                </p:cTn>
                              </p:par>
                            </p:childTnLst>
                          </p:cTn>
                        </p:par>
                        <p:par>
                          <p:cTn id="16" fill="hold">
                            <p:stCondLst>
                              <p:cond delay="2750"/>
                            </p:stCondLst>
                            <p:childTnLst>
                              <p:par>
                                <p:cTn id="17" presetID="10" presetClass="entr" presetSubtype="0" fill="hold" nodeType="afterEffect">
                                  <p:stCondLst>
                                    <p:cond delay="250"/>
                                  </p:stCondLst>
                                  <p:childTnLst>
                                    <p:set>
                                      <p:cBhvr>
                                        <p:cTn id="18" dur="1" fill="hold">
                                          <p:stCondLst>
                                            <p:cond delay="0"/>
                                          </p:stCondLst>
                                        </p:cTn>
                                        <p:tgtEl>
                                          <p:spTgt spid="4104"/>
                                        </p:tgtEl>
                                        <p:attrNameLst>
                                          <p:attrName>style.visibility</p:attrName>
                                        </p:attrNameLst>
                                      </p:cBhvr>
                                      <p:to>
                                        <p:strVal val="visible"/>
                                      </p:to>
                                    </p:set>
                                    <p:animEffect transition="in" filter="fade">
                                      <p:cBhvr>
                                        <p:cTn id="19" dur="750"/>
                                        <p:tgtEl>
                                          <p:spTgt spid="4104"/>
                                        </p:tgtEl>
                                      </p:cBhvr>
                                    </p:animEffect>
                                  </p:childTnLst>
                                </p:cTn>
                              </p:par>
                            </p:childTnLst>
                          </p:cTn>
                        </p:par>
                        <p:par>
                          <p:cTn id="20" fill="hold">
                            <p:stCondLst>
                              <p:cond delay="3750"/>
                            </p:stCondLst>
                            <p:childTnLst>
                              <p:par>
                                <p:cTn id="21" presetID="10" presetClass="entr" presetSubtype="0" fill="hold" nodeType="afterEffect">
                                  <p:stCondLst>
                                    <p:cond delay="250"/>
                                  </p:stCondLst>
                                  <p:childTnLst>
                                    <p:set>
                                      <p:cBhvr>
                                        <p:cTn id="22" dur="1" fill="hold">
                                          <p:stCondLst>
                                            <p:cond delay="0"/>
                                          </p:stCondLst>
                                        </p:cTn>
                                        <p:tgtEl>
                                          <p:spTgt spid="4106"/>
                                        </p:tgtEl>
                                        <p:attrNameLst>
                                          <p:attrName>style.visibility</p:attrName>
                                        </p:attrNameLst>
                                      </p:cBhvr>
                                      <p:to>
                                        <p:strVal val="visible"/>
                                      </p:to>
                                    </p:set>
                                    <p:animEffect transition="in" filter="fade">
                                      <p:cBhvr>
                                        <p:cTn id="23" dur="750"/>
                                        <p:tgtEl>
                                          <p:spTgt spid="4106"/>
                                        </p:tgtEl>
                                      </p:cBhvr>
                                    </p:animEffect>
                                  </p:childTnLst>
                                </p:cTn>
                              </p:par>
                            </p:childTnLst>
                          </p:cTn>
                        </p:par>
                        <p:par>
                          <p:cTn id="24" fill="hold">
                            <p:stCondLst>
                              <p:cond delay="4750"/>
                            </p:stCondLst>
                            <p:childTnLst>
                              <p:par>
                                <p:cTn id="25" presetID="10" presetClass="entr" presetSubtype="0" fill="hold" grpId="0" nodeType="afterEffect">
                                  <p:stCondLst>
                                    <p:cond delay="50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EFBBE1A-3B14-48E6-8278-57955A84A24E}"/>
              </a:ext>
            </a:extLst>
          </p:cNvPr>
          <p:cNvSpPr>
            <a:spLocks noGrp="1"/>
          </p:cNvSpPr>
          <p:nvPr>
            <p:ph type="dt" sz="half" idx="2"/>
          </p:nvPr>
        </p:nvSpPr>
        <p:spPr>
          <a:xfrm>
            <a:off x="7152374" y="4924645"/>
            <a:ext cx="1335195" cy="216024"/>
          </a:xfrm>
        </p:spPr>
        <p:txBody>
          <a:bodyPr/>
          <a:lstStyle/>
          <a:p>
            <a:fld id="{20DE299D-C5C6-471E-BBB2-086685386F25}" type="datetime3">
              <a:rPr lang="en-US" smtClean="0"/>
              <a:t>17 October 2026</a:t>
            </a:fld>
            <a:endParaRPr lang="en-US"/>
          </a:p>
        </p:txBody>
      </p:sp>
      <p:sp>
        <p:nvSpPr>
          <p:cNvPr id="3" name="Footer Placeholder 2">
            <a:extLst>
              <a:ext uri="{FF2B5EF4-FFF2-40B4-BE49-F238E27FC236}">
                <a16:creationId xmlns:a16="http://schemas.microsoft.com/office/drawing/2014/main" id="{01BF9393-0DAF-41F1-B0E7-252E9BD1D0D7}"/>
              </a:ext>
            </a:extLst>
          </p:cNvPr>
          <p:cNvSpPr>
            <a:spLocks noGrp="1"/>
          </p:cNvSpPr>
          <p:nvPr>
            <p:ph type="ftr" sz="quarter" idx="3"/>
          </p:nvPr>
        </p:nvSpPr>
        <p:spPr>
          <a:xfrm>
            <a:off x="896676" y="4924645"/>
            <a:ext cx="4250769" cy="216024"/>
          </a:xfrm>
        </p:spPr>
        <p:txBody>
          <a:bodyPr/>
          <a:lstStyle/>
          <a:p>
            <a:r>
              <a:rPr lang="en-US"/>
              <a:t>©2021, updated 2026  |  Hans Eckman  |  EckmanGuides.com</a:t>
            </a:r>
          </a:p>
        </p:txBody>
      </p:sp>
      <p:sp>
        <p:nvSpPr>
          <p:cNvPr id="4" name="Slide Number Placeholder 3">
            <a:extLst>
              <a:ext uri="{FF2B5EF4-FFF2-40B4-BE49-F238E27FC236}">
                <a16:creationId xmlns:a16="http://schemas.microsoft.com/office/drawing/2014/main" id="{B1B3A37F-E0BB-4E03-A798-8A609B464ED6}"/>
              </a:ext>
            </a:extLst>
          </p:cNvPr>
          <p:cNvSpPr>
            <a:spLocks noGrp="1"/>
          </p:cNvSpPr>
          <p:nvPr>
            <p:ph type="sldNum" sz="quarter" idx="4"/>
          </p:nvPr>
        </p:nvSpPr>
        <p:spPr>
          <a:xfrm>
            <a:off x="8502990" y="4925632"/>
            <a:ext cx="486447" cy="216024"/>
          </a:xfrm>
        </p:spPr>
        <p:txBody>
          <a:bodyPr/>
          <a:lstStyle/>
          <a:p>
            <a:fld id="{E1C96F3B-FD60-45FE-B33B-5C1B4868CFE2}" type="slidenum">
              <a:rPr lang="en-US" smtClean="0"/>
              <a:pPr/>
              <a:t>9</a:t>
            </a:fld>
            <a:endParaRPr lang="en-US"/>
          </a:p>
        </p:txBody>
      </p:sp>
      <p:sp>
        <p:nvSpPr>
          <p:cNvPr id="14" name="Text Placeholder 13">
            <a:extLst>
              <a:ext uri="{FF2B5EF4-FFF2-40B4-BE49-F238E27FC236}">
                <a16:creationId xmlns:a16="http://schemas.microsoft.com/office/drawing/2014/main" id="{6B20FA6C-158E-42F1-984D-C4CDF7733168}"/>
              </a:ext>
            </a:extLst>
          </p:cNvPr>
          <p:cNvSpPr>
            <a:spLocks noGrp="1"/>
          </p:cNvSpPr>
          <p:nvPr>
            <p:ph type="body" sz="quarter" idx="10"/>
          </p:nvPr>
        </p:nvSpPr>
        <p:spPr>
          <a:xfrm>
            <a:off x="33717" y="4574166"/>
            <a:ext cx="5113728" cy="350259"/>
          </a:xfrm>
        </p:spPr>
        <p:txBody>
          <a:bodyPr/>
          <a:lstStyle/>
          <a:p>
            <a:r>
              <a:rPr lang="en-US">
                <a:solidFill>
                  <a:schemeClr val="bg1"/>
                </a:solidFill>
              </a:rPr>
              <a:t>Photo by </a:t>
            </a:r>
            <a:r>
              <a:rPr lang="en-US">
                <a:solidFill>
                  <a:schemeClr val="bg1"/>
                </a:solidFill>
                <a:hlinkClick r:id="rId2">
                  <a:extLst>
                    <a:ext uri="{A12FA001-AC4F-418D-AE19-62706E023703}">
                      <ahyp:hlinkClr xmlns:ahyp="http://schemas.microsoft.com/office/drawing/2018/hyperlinkcolor" val="tx"/>
                    </a:ext>
                  </a:extLst>
                </a:hlinkClick>
              </a:rPr>
              <a:t>Nandhu Kumar</a:t>
            </a:r>
            <a:r>
              <a:rPr lang="en-US">
                <a:solidFill>
                  <a:schemeClr val="bg1"/>
                </a:solidFill>
              </a:rPr>
              <a:t> from </a:t>
            </a:r>
            <a:r>
              <a:rPr lang="en-US">
                <a:solidFill>
                  <a:schemeClr val="bg1"/>
                </a:solidFill>
                <a:hlinkClick r:id="rId3">
                  <a:extLst>
                    <a:ext uri="{A12FA001-AC4F-418D-AE19-62706E023703}">
                      <ahyp:hlinkClr xmlns:ahyp="http://schemas.microsoft.com/office/drawing/2018/hyperlinkcolor" val="tx"/>
                    </a:ext>
                  </a:extLst>
                </a:hlinkClick>
              </a:rPr>
              <a:t>Pexels</a:t>
            </a:r>
            <a:endParaRPr lang="en-CA">
              <a:solidFill>
                <a:schemeClr val="bg1"/>
              </a:solidFill>
            </a:endParaRPr>
          </a:p>
        </p:txBody>
      </p:sp>
      <p:pic>
        <p:nvPicPr>
          <p:cNvPr id="24" name="Content Placeholder 23" descr="A stack of rocks in the water&#10;&#10;Description automatically generated with low confidence">
            <a:extLst>
              <a:ext uri="{FF2B5EF4-FFF2-40B4-BE49-F238E27FC236}">
                <a16:creationId xmlns:a16="http://schemas.microsoft.com/office/drawing/2014/main" id="{9977E44D-6C1C-4CE7-9BA4-FDBF8F68A862}"/>
              </a:ext>
            </a:extLst>
          </p:cNvPr>
          <p:cNvPicPr>
            <a:picLocks noGrp="1" noChangeAspect="1"/>
          </p:cNvPicPr>
          <p:nvPr>
            <p:ph sz="half" idx="11"/>
          </p:nvPr>
        </p:nvPicPr>
        <p:blipFill rotWithShape="1">
          <a:blip r:embed="rId4" cstate="screen">
            <a:extLst>
              <a:ext uri="{28A0092B-C50C-407E-A947-70E740481C1C}">
                <a14:useLocalDpi xmlns:a14="http://schemas.microsoft.com/office/drawing/2010/main"/>
              </a:ext>
            </a:extLst>
          </a:blip>
          <a:srcRect t="-671"/>
          <a:stretch/>
        </p:blipFill>
        <p:spPr>
          <a:xfrm>
            <a:off x="5135563" y="-277419"/>
            <a:ext cx="4332287" cy="5698338"/>
          </a:xfrm>
          <a:ln>
            <a:noFill/>
          </a:ln>
          <a:effectLst>
            <a:softEdge rad="112500"/>
          </a:effectLst>
        </p:spPr>
      </p:pic>
      <p:sp>
        <p:nvSpPr>
          <p:cNvPr id="7" name="Title 6">
            <a:extLst>
              <a:ext uri="{FF2B5EF4-FFF2-40B4-BE49-F238E27FC236}">
                <a16:creationId xmlns:a16="http://schemas.microsoft.com/office/drawing/2014/main" id="{3A7C0EEA-8F82-4D0F-9D00-069BCA4C9150}"/>
              </a:ext>
            </a:extLst>
          </p:cNvPr>
          <p:cNvSpPr>
            <a:spLocks noGrp="1"/>
          </p:cNvSpPr>
          <p:nvPr>
            <p:ph type="title"/>
          </p:nvPr>
        </p:nvSpPr>
        <p:spPr>
          <a:xfrm>
            <a:off x="22441" y="60362"/>
            <a:ext cx="5125004" cy="1146448"/>
          </a:xfrm>
        </p:spPr>
        <p:txBody>
          <a:bodyPr/>
          <a:lstStyle/>
          <a:p>
            <a:r>
              <a:rPr lang="en-US"/>
              <a:t>Use Moderation to Maintain Sanity</a:t>
            </a:r>
            <a:endParaRPr lang="en-CA"/>
          </a:p>
        </p:txBody>
      </p:sp>
      <p:sp>
        <p:nvSpPr>
          <p:cNvPr id="13" name="Content Placeholder 12">
            <a:extLst>
              <a:ext uri="{FF2B5EF4-FFF2-40B4-BE49-F238E27FC236}">
                <a16:creationId xmlns:a16="http://schemas.microsoft.com/office/drawing/2014/main" id="{2C32B306-46FF-426C-8FDB-53B17A7DB665}"/>
              </a:ext>
            </a:extLst>
          </p:cNvPr>
          <p:cNvSpPr>
            <a:spLocks noGrp="1"/>
          </p:cNvSpPr>
          <p:nvPr>
            <p:ph sz="half" idx="1"/>
          </p:nvPr>
        </p:nvSpPr>
        <p:spPr>
          <a:xfrm>
            <a:off x="22225" y="1206500"/>
            <a:ext cx="5113337" cy="3367088"/>
          </a:xfrm>
        </p:spPr>
        <p:txBody>
          <a:bodyPr/>
          <a:lstStyle/>
          <a:p>
            <a:r>
              <a:rPr lang="en-US"/>
              <a:t>You aren’t helping anyone if you burn out and start making careless mistakes.</a:t>
            </a:r>
            <a:endParaRPr lang="en-CA"/>
          </a:p>
        </p:txBody>
      </p:sp>
    </p:spTree>
    <p:extLst>
      <p:ext uri="{BB962C8B-B14F-4D97-AF65-F5344CB8AC3E}">
        <p14:creationId xmlns:p14="http://schemas.microsoft.com/office/powerpoint/2010/main" val="31861171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32FC52-53F6-4645-92D3-29EEF9D925BC}"/>
              </a:ext>
            </a:extLst>
          </p:cNvPr>
          <p:cNvSpPr>
            <a:spLocks noGrp="1"/>
          </p:cNvSpPr>
          <p:nvPr>
            <p:ph type="title"/>
          </p:nvPr>
        </p:nvSpPr>
        <p:spPr/>
        <p:txBody>
          <a:bodyPr/>
          <a:lstStyle/>
          <a:p>
            <a:r>
              <a:rPr lang="en-US"/>
              <a:t>Phone a Friend</a:t>
            </a:r>
            <a:endParaRPr lang="en-CA"/>
          </a:p>
        </p:txBody>
      </p:sp>
      <p:sp>
        <p:nvSpPr>
          <p:cNvPr id="3" name="Content Placeholder 2">
            <a:extLst>
              <a:ext uri="{FF2B5EF4-FFF2-40B4-BE49-F238E27FC236}">
                <a16:creationId xmlns:a16="http://schemas.microsoft.com/office/drawing/2014/main" id="{7AA2C5B7-6475-4064-A05A-2257A10C2DA9}"/>
              </a:ext>
            </a:extLst>
          </p:cNvPr>
          <p:cNvSpPr>
            <a:spLocks noGrp="1"/>
          </p:cNvSpPr>
          <p:nvPr>
            <p:ph sz="half" idx="1"/>
          </p:nvPr>
        </p:nvSpPr>
        <p:spPr/>
        <p:txBody>
          <a:bodyPr/>
          <a:lstStyle/>
          <a:p>
            <a:pPr marL="0" indent="0">
              <a:buNone/>
            </a:pPr>
            <a:r>
              <a:rPr lang="en-US" dirty="0"/>
              <a:t>Your friends and network are here to help whenever you need it.</a:t>
            </a:r>
          </a:p>
          <a:p>
            <a:r>
              <a:rPr lang="en-US" dirty="0"/>
              <a:t>Tips and templates</a:t>
            </a:r>
          </a:p>
          <a:p>
            <a:r>
              <a:rPr lang="en-US" dirty="0"/>
              <a:t>Sounding board for ideas</a:t>
            </a:r>
          </a:p>
          <a:p>
            <a:r>
              <a:rPr lang="en-US" dirty="0"/>
              <a:t>Coaching</a:t>
            </a:r>
          </a:p>
          <a:p>
            <a:r>
              <a:rPr lang="en-US" dirty="0"/>
              <a:t>Someone to vent to </a:t>
            </a:r>
            <a:br>
              <a:rPr lang="en-US" dirty="0"/>
            </a:br>
            <a:r>
              <a:rPr lang="en-US" sz="1200" dirty="0"/>
              <a:t>(Watch: </a:t>
            </a:r>
            <a:r>
              <a:rPr lang="en-US" sz="1200" dirty="0">
                <a:hlinkClick r:id="rId2"/>
              </a:rPr>
              <a:t>Critical importance of a work spouse</a:t>
            </a:r>
            <a:r>
              <a:rPr lang="en-US" sz="1200" dirty="0"/>
              <a:t>)</a:t>
            </a:r>
            <a:endParaRPr lang="en-CA" sz="1200" dirty="0"/>
          </a:p>
        </p:txBody>
      </p:sp>
      <p:pic>
        <p:nvPicPr>
          <p:cNvPr id="10" name="Content Placeholder 9">
            <a:extLst>
              <a:ext uri="{FF2B5EF4-FFF2-40B4-BE49-F238E27FC236}">
                <a16:creationId xmlns:a16="http://schemas.microsoft.com/office/drawing/2014/main" id="{1D8F79B0-5479-4CC2-B3CB-7E9E8BD28CD6}"/>
              </a:ext>
            </a:extLst>
          </p:cNvPr>
          <p:cNvPicPr>
            <a:picLocks noGrp="1" noChangeAspect="1"/>
          </p:cNvPicPr>
          <p:nvPr>
            <p:ph sz="half" idx="2"/>
          </p:nvPr>
        </p:nvPicPr>
        <p:blipFill>
          <a:blip r:embed="rId3" cstate="email">
            <a:extLst>
              <a:ext uri="{28A0092B-C50C-407E-A947-70E740481C1C}">
                <a14:useLocalDpi xmlns:a14="http://schemas.microsoft.com/office/drawing/2010/main"/>
              </a:ext>
            </a:extLst>
          </a:blip>
          <a:stretch>
            <a:fillRect/>
          </a:stretch>
        </p:blipFill>
        <p:spPr>
          <a:xfrm>
            <a:off x="5707842" y="0"/>
            <a:ext cx="3436158" cy="5143500"/>
          </a:xfrm>
        </p:spPr>
      </p:pic>
      <p:sp>
        <p:nvSpPr>
          <p:cNvPr id="5" name="Date Placeholder 4">
            <a:extLst>
              <a:ext uri="{FF2B5EF4-FFF2-40B4-BE49-F238E27FC236}">
                <a16:creationId xmlns:a16="http://schemas.microsoft.com/office/drawing/2014/main" id="{F594CFBE-04C9-4B99-9B14-05B0E3D2A7A3}"/>
              </a:ext>
            </a:extLst>
          </p:cNvPr>
          <p:cNvSpPr>
            <a:spLocks noGrp="1"/>
          </p:cNvSpPr>
          <p:nvPr>
            <p:ph type="dt" sz="half" idx="10"/>
          </p:nvPr>
        </p:nvSpPr>
        <p:spPr/>
        <p:txBody>
          <a:bodyPr/>
          <a:lstStyle/>
          <a:p>
            <a:fld id="{DF3E9E98-A5F8-442B-B0A5-81122912AFDA}" type="datetime3">
              <a:rPr lang="en-US" smtClean="0"/>
              <a:t>17 October 2026</a:t>
            </a:fld>
            <a:endParaRPr lang="en-US"/>
          </a:p>
        </p:txBody>
      </p:sp>
      <p:sp>
        <p:nvSpPr>
          <p:cNvPr id="6" name="Footer Placeholder 5">
            <a:extLst>
              <a:ext uri="{FF2B5EF4-FFF2-40B4-BE49-F238E27FC236}">
                <a16:creationId xmlns:a16="http://schemas.microsoft.com/office/drawing/2014/main" id="{390BE197-E5E1-4362-AAA7-DAC3447A75C4}"/>
              </a:ext>
            </a:extLst>
          </p:cNvPr>
          <p:cNvSpPr>
            <a:spLocks noGrp="1"/>
          </p:cNvSpPr>
          <p:nvPr>
            <p:ph type="ftr" sz="quarter" idx="3"/>
          </p:nvPr>
        </p:nvSpPr>
        <p:spPr/>
        <p:txBody>
          <a:bodyPr/>
          <a:lstStyle/>
          <a:p>
            <a:r>
              <a:rPr lang="en-US"/>
              <a:t>©2021, updated 2026  |  Hans Eckman  |  EckmanGuides.com</a:t>
            </a:r>
          </a:p>
        </p:txBody>
      </p:sp>
      <p:sp>
        <p:nvSpPr>
          <p:cNvPr id="7" name="Slide Number Placeholder 6">
            <a:extLst>
              <a:ext uri="{FF2B5EF4-FFF2-40B4-BE49-F238E27FC236}">
                <a16:creationId xmlns:a16="http://schemas.microsoft.com/office/drawing/2014/main" id="{768E8671-EDCB-4624-8074-81ADD3BBA375}"/>
              </a:ext>
            </a:extLst>
          </p:cNvPr>
          <p:cNvSpPr>
            <a:spLocks noGrp="1"/>
          </p:cNvSpPr>
          <p:nvPr>
            <p:ph type="sldNum" sz="quarter" idx="4"/>
          </p:nvPr>
        </p:nvSpPr>
        <p:spPr/>
        <p:txBody>
          <a:bodyPr/>
          <a:lstStyle/>
          <a:p>
            <a:fld id="{E1C96F3B-FD60-45FE-B33B-5C1B4868CFE2}" type="slidenum">
              <a:rPr lang="en-US" smtClean="0"/>
              <a:pPr/>
              <a:t>10</a:t>
            </a:fld>
            <a:endParaRPr lang="en-US"/>
          </a:p>
        </p:txBody>
      </p:sp>
      <p:sp>
        <p:nvSpPr>
          <p:cNvPr id="8" name="Text Placeholder 7">
            <a:extLst>
              <a:ext uri="{FF2B5EF4-FFF2-40B4-BE49-F238E27FC236}">
                <a16:creationId xmlns:a16="http://schemas.microsoft.com/office/drawing/2014/main" id="{9BE2B988-FDBE-4A23-9442-0CDCA90C271E}"/>
              </a:ext>
            </a:extLst>
          </p:cNvPr>
          <p:cNvSpPr>
            <a:spLocks noGrp="1"/>
          </p:cNvSpPr>
          <p:nvPr>
            <p:ph type="body" sz="quarter" idx="11"/>
          </p:nvPr>
        </p:nvSpPr>
        <p:spPr/>
        <p:txBody>
          <a:bodyPr/>
          <a:lstStyle/>
          <a:p>
            <a:r>
              <a:rPr lang="en-US" b="0" i="0">
                <a:solidFill>
                  <a:srgbClr val="1A1A1A"/>
                </a:solidFill>
                <a:effectLst/>
                <a:latin typeface="-apple-system"/>
              </a:rPr>
              <a:t>Photo by </a:t>
            </a:r>
            <a:r>
              <a:rPr lang="en-US" b="1" i="0" u="none" strike="noStrike" err="1">
                <a:solidFill>
                  <a:srgbClr val="1A1A1A"/>
                </a:solidFill>
                <a:effectLst/>
                <a:latin typeface="-apple-system"/>
                <a:hlinkClick r:id="rId4"/>
              </a:rPr>
              <a:t>cottonbro</a:t>
            </a:r>
            <a:r>
              <a:rPr lang="en-US" b="0" i="0">
                <a:solidFill>
                  <a:srgbClr val="1A1A1A"/>
                </a:solidFill>
                <a:effectLst/>
                <a:latin typeface="-apple-system"/>
              </a:rPr>
              <a:t> from </a:t>
            </a:r>
            <a:r>
              <a:rPr lang="en-US" b="1" i="0" u="none" strike="noStrike">
                <a:solidFill>
                  <a:srgbClr val="1A1A1A"/>
                </a:solidFill>
                <a:effectLst/>
                <a:latin typeface="-apple-system"/>
                <a:hlinkClick r:id="rId5"/>
              </a:rPr>
              <a:t>Pexels</a:t>
            </a:r>
            <a:endParaRPr lang="en-CA"/>
          </a:p>
        </p:txBody>
      </p:sp>
    </p:spTree>
    <p:extLst>
      <p:ext uri="{BB962C8B-B14F-4D97-AF65-F5344CB8AC3E}">
        <p14:creationId xmlns:p14="http://schemas.microsoft.com/office/powerpoint/2010/main" val="24325875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FE52FD-21FE-45AE-BA5C-1569BD244EC0}"/>
              </a:ext>
            </a:extLst>
          </p:cNvPr>
          <p:cNvSpPr>
            <a:spLocks noGrp="1"/>
          </p:cNvSpPr>
          <p:nvPr>
            <p:ph type="title"/>
          </p:nvPr>
        </p:nvSpPr>
        <p:spPr>
          <a:xfrm>
            <a:off x="656431" y="57150"/>
            <a:ext cx="4480560" cy="1146448"/>
          </a:xfrm>
        </p:spPr>
        <p:txBody>
          <a:bodyPr/>
          <a:lstStyle/>
          <a:p>
            <a:r>
              <a:rPr lang="en-US"/>
              <a:t>Take Back Control of Your Social Media</a:t>
            </a:r>
            <a:endParaRPr lang="en-CA"/>
          </a:p>
        </p:txBody>
      </p:sp>
      <p:sp>
        <p:nvSpPr>
          <p:cNvPr id="3" name="Content Placeholder 2">
            <a:extLst>
              <a:ext uri="{FF2B5EF4-FFF2-40B4-BE49-F238E27FC236}">
                <a16:creationId xmlns:a16="http://schemas.microsoft.com/office/drawing/2014/main" id="{5E17E849-8C37-4A60-B30E-FFABB4851B72}"/>
              </a:ext>
            </a:extLst>
          </p:cNvPr>
          <p:cNvSpPr>
            <a:spLocks noGrp="1"/>
          </p:cNvSpPr>
          <p:nvPr>
            <p:ph sz="half" idx="1"/>
          </p:nvPr>
        </p:nvSpPr>
        <p:spPr>
          <a:xfrm>
            <a:off x="656429" y="1203598"/>
            <a:ext cx="4480559" cy="3370568"/>
          </a:xfrm>
        </p:spPr>
        <p:txBody>
          <a:bodyPr/>
          <a:lstStyle/>
          <a:p>
            <a:r>
              <a:rPr lang="en-US" dirty="0"/>
              <a:t>Time box social media activities</a:t>
            </a:r>
          </a:p>
          <a:p>
            <a:r>
              <a:rPr lang="en-US" dirty="0"/>
              <a:t>Pick a theme for each time box</a:t>
            </a:r>
          </a:p>
          <a:p>
            <a:r>
              <a:rPr lang="en-US" dirty="0"/>
              <a:t>Don’t feed the trolls</a:t>
            </a:r>
            <a:endParaRPr lang="en-CA" dirty="0"/>
          </a:p>
        </p:txBody>
      </p:sp>
      <p:pic>
        <p:nvPicPr>
          <p:cNvPr id="30" name="Content Placeholder 29" descr="A person holding a cell phone&#10;&#10;Description automatically generated with low confidence">
            <a:extLst>
              <a:ext uri="{FF2B5EF4-FFF2-40B4-BE49-F238E27FC236}">
                <a16:creationId xmlns:a16="http://schemas.microsoft.com/office/drawing/2014/main" id="{31761668-4FBA-4D09-8358-31B212F491DB}"/>
              </a:ext>
            </a:extLst>
          </p:cNvPr>
          <p:cNvPicPr>
            <a:picLocks noGrp="1" noChangeAspect="1"/>
          </p:cNvPicPr>
          <p:nvPr>
            <p:ph sz="half" idx="2"/>
          </p:nvPr>
        </p:nvPicPr>
        <p:blipFill rotWithShape="1">
          <a:blip r:embed="rId2" cstate="email">
            <a:extLst>
              <a:ext uri="{28A0092B-C50C-407E-A947-70E740481C1C}">
                <a14:useLocalDpi xmlns:a14="http://schemas.microsoft.com/office/drawing/2010/main"/>
              </a:ext>
            </a:extLst>
          </a:blip>
          <a:srcRect/>
          <a:stretch/>
        </p:blipFill>
        <p:spPr>
          <a:xfrm flipH="1">
            <a:off x="5170565" y="0"/>
            <a:ext cx="3973435" cy="5143500"/>
          </a:xfrm>
          <a:prstGeom prst="rect">
            <a:avLst/>
          </a:prstGeom>
        </p:spPr>
      </p:pic>
      <p:sp>
        <p:nvSpPr>
          <p:cNvPr id="4" name="Date Placeholder 3">
            <a:extLst>
              <a:ext uri="{FF2B5EF4-FFF2-40B4-BE49-F238E27FC236}">
                <a16:creationId xmlns:a16="http://schemas.microsoft.com/office/drawing/2014/main" id="{CCCDC8ED-6B3E-404C-AF08-C2ADFC892A8C}"/>
              </a:ext>
            </a:extLst>
          </p:cNvPr>
          <p:cNvSpPr>
            <a:spLocks noGrp="1"/>
          </p:cNvSpPr>
          <p:nvPr>
            <p:ph type="dt" sz="half" idx="10"/>
          </p:nvPr>
        </p:nvSpPr>
        <p:spPr>
          <a:xfrm>
            <a:off x="7152374" y="4924645"/>
            <a:ext cx="1335195" cy="216024"/>
          </a:xfrm>
        </p:spPr>
        <p:txBody>
          <a:bodyPr/>
          <a:lstStyle/>
          <a:p>
            <a:fld id="{4B18DDA9-7789-4952-9B43-47C3EF94DE31}" type="datetime3">
              <a:rPr lang="en-US" smtClean="0"/>
              <a:t>17 October 2026</a:t>
            </a:fld>
            <a:endParaRPr lang="en-US"/>
          </a:p>
        </p:txBody>
      </p:sp>
      <p:sp>
        <p:nvSpPr>
          <p:cNvPr id="5" name="Footer Placeholder 4">
            <a:extLst>
              <a:ext uri="{FF2B5EF4-FFF2-40B4-BE49-F238E27FC236}">
                <a16:creationId xmlns:a16="http://schemas.microsoft.com/office/drawing/2014/main" id="{14D9F11B-56B4-4FD1-9EAE-2370882D419A}"/>
              </a:ext>
            </a:extLst>
          </p:cNvPr>
          <p:cNvSpPr>
            <a:spLocks noGrp="1"/>
          </p:cNvSpPr>
          <p:nvPr>
            <p:ph type="ftr" sz="quarter" idx="3"/>
          </p:nvPr>
        </p:nvSpPr>
        <p:spPr>
          <a:xfrm>
            <a:off x="2384071" y="4924645"/>
            <a:ext cx="4768303" cy="216024"/>
          </a:xfrm>
        </p:spPr>
        <p:txBody>
          <a:bodyPr/>
          <a:lstStyle/>
          <a:p>
            <a:r>
              <a:rPr lang="en-US"/>
              <a:t>©2021, updated 2026  |  Hans Eckman  |  EckmanGuides.com</a:t>
            </a:r>
          </a:p>
        </p:txBody>
      </p:sp>
      <p:sp>
        <p:nvSpPr>
          <p:cNvPr id="6" name="Slide Number Placeholder 5">
            <a:extLst>
              <a:ext uri="{FF2B5EF4-FFF2-40B4-BE49-F238E27FC236}">
                <a16:creationId xmlns:a16="http://schemas.microsoft.com/office/drawing/2014/main" id="{1AAF7AAA-C91F-4C57-8996-334957BAB080}"/>
              </a:ext>
            </a:extLst>
          </p:cNvPr>
          <p:cNvSpPr>
            <a:spLocks noGrp="1"/>
          </p:cNvSpPr>
          <p:nvPr>
            <p:ph type="sldNum" sz="quarter" idx="4"/>
          </p:nvPr>
        </p:nvSpPr>
        <p:spPr>
          <a:xfrm>
            <a:off x="8502990" y="4925632"/>
            <a:ext cx="486447" cy="216024"/>
          </a:xfrm>
        </p:spPr>
        <p:txBody>
          <a:bodyPr/>
          <a:lstStyle/>
          <a:p>
            <a:fld id="{E1C96F3B-FD60-45FE-B33B-5C1B4868CFE2}" type="slidenum">
              <a:rPr lang="en-US" smtClean="0"/>
              <a:pPr/>
              <a:t>11</a:t>
            </a:fld>
            <a:endParaRPr lang="en-US"/>
          </a:p>
        </p:txBody>
      </p:sp>
      <p:sp>
        <p:nvSpPr>
          <p:cNvPr id="21" name="Text Placeholder 20">
            <a:extLst>
              <a:ext uri="{FF2B5EF4-FFF2-40B4-BE49-F238E27FC236}">
                <a16:creationId xmlns:a16="http://schemas.microsoft.com/office/drawing/2014/main" id="{C64927B5-9613-42BB-A2A1-113800ED2364}"/>
              </a:ext>
            </a:extLst>
          </p:cNvPr>
          <p:cNvSpPr>
            <a:spLocks noGrp="1"/>
          </p:cNvSpPr>
          <p:nvPr>
            <p:ph type="body" sz="quarter" idx="11"/>
          </p:nvPr>
        </p:nvSpPr>
        <p:spPr>
          <a:xfrm>
            <a:off x="1971207" y="4574166"/>
            <a:ext cx="3199355" cy="350259"/>
          </a:xfrm>
        </p:spPr>
        <p:txBody>
          <a:bodyPr>
            <a:normAutofit fontScale="92500" lnSpcReduction="10000"/>
          </a:bodyPr>
          <a:lstStyle/>
          <a:p>
            <a:pPr algn="r"/>
            <a:r>
              <a:rPr lang="en-US" dirty="0">
                <a:hlinkClick r:id="rId3"/>
              </a:rPr>
              <a:t>Photo by Ellie Burgin from Pexels</a:t>
            </a:r>
            <a:endParaRPr lang="en-US" dirty="0"/>
          </a:p>
          <a:p>
            <a:pPr algn="r"/>
            <a:r>
              <a:rPr lang="en-US" dirty="0">
                <a:hlinkClick r:id="rId4"/>
              </a:rPr>
              <a:t>Photo by Alex Green from Pexels</a:t>
            </a:r>
            <a:endParaRPr lang="en-CA" dirty="0"/>
          </a:p>
        </p:txBody>
      </p:sp>
      <p:pic>
        <p:nvPicPr>
          <p:cNvPr id="1026" name="Picture 2">
            <a:extLst>
              <a:ext uri="{FF2B5EF4-FFF2-40B4-BE49-F238E27FC236}">
                <a16:creationId xmlns:a16="http://schemas.microsoft.com/office/drawing/2014/main" id="{9E84E7B4-D9DC-4B97-821B-F5040F663EB4}"/>
              </a:ext>
            </a:extLst>
          </p:cNvPr>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a:fillRect/>
          </a:stretch>
        </p:blipFill>
        <p:spPr bwMode="auto">
          <a:xfrm>
            <a:off x="1249237" y="2571750"/>
            <a:ext cx="2269667" cy="2269667"/>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069857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68A864-735B-49F5-9EB4-6732F7641FF7}"/>
              </a:ext>
            </a:extLst>
          </p:cNvPr>
          <p:cNvSpPr>
            <a:spLocks noGrp="1"/>
          </p:cNvSpPr>
          <p:nvPr>
            <p:ph type="title"/>
          </p:nvPr>
        </p:nvSpPr>
        <p:spPr>
          <a:xfrm>
            <a:off x="656430" y="57150"/>
            <a:ext cx="8335169" cy="627600"/>
          </a:xfrm>
        </p:spPr>
        <p:txBody>
          <a:bodyPr/>
          <a:lstStyle/>
          <a:p>
            <a:r>
              <a:rPr lang="en-US"/>
              <a:t>Brain Teaser</a:t>
            </a:r>
            <a:endParaRPr lang="en-CA"/>
          </a:p>
        </p:txBody>
      </p:sp>
      <p:sp>
        <p:nvSpPr>
          <p:cNvPr id="8" name="Content Placeholder 7">
            <a:extLst>
              <a:ext uri="{FF2B5EF4-FFF2-40B4-BE49-F238E27FC236}">
                <a16:creationId xmlns:a16="http://schemas.microsoft.com/office/drawing/2014/main" id="{2F1EDE54-49F8-406D-976C-94321FD70299}"/>
              </a:ext>
            </a:extLst>
          </p:cNvPr>
          <p:cNvSpPr>
            <a:spLocks noGrp="1"/>
          </p:cNvSpPr>
          <p:nvPr>
            <p:ph sz="half" idx="1"/>
          </p:nvPr>
        </p:nvSpPr>
        <p:spPr>
          <a:xfrm>
            <a:off x="655638" y="771525"/>
            <a:ext cx="5011336" cy="3816350"/>
          </a:xfrm>
        </p:spPr>
        <p:txBody>
          <a:bodyPr>
            <a:normAutofit fontScale="85000" lnSpcReduction="20000"/>
          </a:bodyPr>
          <a:lstStyle/>
          <a:p>
            <a:pPr marL="0" indent="0">
              <a:buNone/>
            </a:pPr>
            <a:r>
              <a:rPr lang="en-US" b="1" dirty="0"/>
              <a:t>Goal: </a:t>
            </a:r>
          </a:p>
          <a:p>
            <a:r>
              <a:rPr lang="en-US" dirty="0"/>
              <a:t>Fill your Sprint Cup from the Backlog Pitcher</a:t>
            </a:r>
          </a:p>
          <a:p>
            <a:pPr marL="0" indent="0">
              <a:buNone/>
            </a:pPr>
            <a:r>
              <a:rPr lang="en-US" b="1" dirty="0"/>
              <a:t>Rules:</a:t>
            </a:r>
          </a:p>
          <a:p>
            <a:r>
              <a:rPr lang="en-CA" dirty="0"/>
              <a:t>You start with a full 1 L pitcher (demand).</a:t>
            </a:r>
          </a:p>
          <a:p>
            <a:r>
              <a:rPr lang="en-CA" dirty="0"/>
              <a:t>Your cup holds 400 ML and can be emptied once per week (capacity).</a:t>
            </a:r>
          </a:p>
          <a:p>
            <a:r>
              <a:rPr lang="en-CA" dirty="0"/>
              <a:t>Every week, 420 ML is added to the pitcher.</a:t>
            </a:r>
          </a:p>
          <a:p>
            <a:r>
              <a:rPr lang="en-CA" dirty="0"/>
              <a:t>You cannot add glasses, pitchers, or drink the water.</a:t>
            </a:r>
          </a:p>
          <a:p>
            <a:r>
              <a:rPr lang="en-CA" dirty="0"/>
              <a:t>How do you empty the pitcher using only the glass?</a:t>
            </a:r>
          </a:p>
          <a:p>
            <a:endParaRPr lang="en-CA" dirty="0"/>
          </a:p>
        </p:txBody>
      </p:sp>
      <p:pic>
        <p:nvPicPr>
          <p:cNvPr id="19" name="Content Placeholder 18" descr="A picture containing cup, table, coffee, drink&#10;&#10;Description automatically generated">
            <a:extLst>
              <a:ext uri="{FF2B5EF4-FFF2-40B4-BE49-F238E27FC236}">
                <a16:creationId xmlns:a16="http://schemas.microsoft.com/office/drawing/2014/main" id="{2D69AFFC-0B79-4CC4-8DE3-61E28618E4B0}"/>
              </a:ext>
            </a:extLst>
          </p:cNvPr>
          <p:cNvPicPr>
            <a:picLocks noGrp="1" noChangeAspect="1"/>
          </p:cNvPicPr>
          <p:nvPr>
            <p:ph sz="half" idx="2"/>
          </p:nvPr>
        </p:nvPicPr>
        <p:blipFill rotWithShape="1">
          <a:blip r:embed="rId2" cstate="screen">
            <a:extLst>
              <a:ext uri="{28A0092B-C50C-407E-A947-70E740481C1C}">
                <a14:useLocalDpi xmlns:a14="http://schemas.microsoft.com/office/drawing/2010/main"/>
              </a:ext>
            </a:extLst>
          </a:blip>
          <a:srcRect/>
          <a:stretch/>
        </p:blipFill>
        <p:spPr>
          <a:xfrm>
            <a:off x="5666974" y="-1"/>
            <a:ext cx="3520572" cy="5160397"/>
          </a:xfrm>
        </p:spPr>
      </p:pic>
      <p:sp>
        <p:nvSpPr>
          <p:cNvPr id="4" name="Date Placeholder 3">
            <a:extLst>
              <a:ext uri="{FF2B5EF4-FFF2-40B4-BE49-F238E27FC236}">
                <a16:creationId xmlns:a16="http://schemas.microsoft.com/office/drawing/2014/main" id="{BBF79BDB-C478-4518-A35F-184BB68CEBE4}"/>
              </a:ext>
            </a:extLst>
          </p:cNvPr>
          <p:cNvSpPr>
            <a:spLocks noGrp="1"/>
          </p:cNvSpPr>
          <p:nvPr>
            <p:ph type="dt" sz="half" idx="10"/>
          </p:nvPr>
        </p:nvSpPr>
        <p:spPr>
          <a:xfrm>
            <a:off x="7152374" y="4924645"/>
            <a:ext cx="1335195" cy="216024"/>
          </a:xfrm>
        </p:spPr>
        <p:txBody>
          <a:bodyPr/>
          <a:lstStyle/>
          <a:p>
            <a:fld id="{FF3FE9C8-D2B2-496F-97A9-99317CDDC280}" type="datetime3">
              <a:rPr lang="en-US" smtClean="0">
                <a:solidFill>
                  <a:schemeClr val="bg1"/>
                </a:solidFill>
              </a:rPr>
              <a:t>17 October 2026</a:t>
            </a:fld>
            <a:endParaRPr lang="en-US">
              <a:solidFill>
                <a:schemeClr val="bg1"/>
              </a:solidFill>
            </a:endParaRPr>
          </a:p>
        </p:txBody>
      </p:sp>
      <p:sp>
        <p:nvSpPr>
          <p:cNvPr id="5" name="Footer Placeholder 4">
            <a:extLst>
              <a:ext uri="{FF2B5EF4-FFF2-40B4-BE49-F238E27FC236}">
                <a16:creationId xmlns:a16="http://schemas.microsoft.com/office/drawing/2014/main" id="{663B80C6-08C4-44AB-9D8A-23A14FE1AD23}"/>
              </a:ext>
            </a:extLst>
          </p:cNvPr>
          <p:cNvSpPr>
            <a:spLocks noGrp="1"/>
          </p:cNvSpPr>
          <p:nvPr>
            <p:ph type="ftr" sz="quarter" idx="3"/>
          </p:nvPr>
        </p:nvSpPr>
        <p:spPr>
          <a:xfrm>
            <a:off x="2384071" y="4924645"/>
            <a:ext cx="4768303" cy="216024"/>
          </a:xfrm>
        </p:spPr>
        <p:txBody>
          <a:bodyPr/>
          <a:lstStyle/>
          <a:p>
            <a:r>
              <a:rPr lang="en-US"/>
              <a:t>©2021, updated 2026  |  Hans Eckman  |  EckmanGuides.com</a:t>
            </a:r>
          </a:p>
        </p:txBody>
      </p:sp>
      <p:sp>
        <p:nvSpPr>
          <p:cNvPr id="6" name="Slide Number Placeholder 5">
            <a:extLst>
              <a:ext uri="{FF2B5EF4-FFF2-40B4-BE49-F238E27FC236}">
                <a16:creationId xmlns:a16="http://schemas.microsoft.com/office/drawing/2014/main" id="{46CE22C5-11E4-43A7-B015-980B8DC04782}"/>
              </a:ext>
            </a:extLst>
          </p:cNvPr>
          <p:cNvSpPr>
            <a:spLocks noGrp="1"/>
          </p:cNvSpPr>
          <p:nvPr>
            <p:ph type="sldNum" sz="quarter" idx="4"/>
          </p:nvPr>
        </p:nvSpPr>
        <p:spPr>
          <a:xfrm>
            <a:off x="8502990" y="4925632"/>
            <a:ext cx="486447" cy="216024"/>
          </a:xfrm>
        </p:spPr>
        <p:txBody>
          <a:bodyPr/>
          <a:lstStyle/>
          <a:p>
            <a:fld id="{E1C96F3B-FD60-45FE-B33B-5C1B4868CFE2}" type="slidenum">
              <a:rPr lang="en-US" smtClean="0">
                <a:solidFill>
                  <a:schemeClr val="bg1"/>
                </a:solidFill>
              </a:rPr>
              <a:pPr/>
              <a:t>12</a:t>
            </a:fld>
            <a:endParaRPr lang="en-US">
              <a:solidFill>
                <a:schemeClr val="bg1"/>
              </a:solidFill>
            </a:endParaRPr>
          </a:p>
        </p:txBody>
      </p:sp>
      <p:sp>
        <p:nvSpPr>
          <p:cNvPr id="10" name="Text Placeholder 9">
            <a:extLst>
              <a:ext uri="{FF2B5EF4-FFF2-40B4-BE49-F238E27FC236}">
                <a16:creationId xmlns:a16="http://schemas.microsoft.com/office/drawing/2014/main" id="{92417FED-CDE0-4A8D-B92D-CEDC5A2DBA61}"/>
              </a:ext>
            </a:extLst>
          </p:cNvPr>
          <p:cNvSpPr>
            <a:spLocks noGrp="1"/>
          </p:cNvSpPr>
          <p:nvPr>
            <p:ph type="body" sz="quarter" idx="11"/>
          </p:nvPr>
        </p:nvSpPr>
        <p:spPr>
          <a:xfrm>
            <a:off x="2384425" y="4574166"/>
            <a:ext cx="6605588" cy="350259"/>
          </a:xfrm>
        </p:spPr>
        <p:txBody>
          <a:bodyPr/>
          <a:lstStyle/>
          <a:p>
            <a:r>
              <a:rPr lang="en-US"/>
              <a:t>Photo by </a:t>
            </a:r>
            <a:r>
              <a:rPr lang="en-US">
                <a:hlinkClick r:id="rId3"/>
              </a:rPr>
              <a:t>Julia </a:t>
            </a:r>
            <a:r>
              <a:rPr lang="en-US" err="1">
                <a:hlinkClick r:id="rId3"/>
              </a:rPr>
              <a:t>Zolotova</a:t>
            </a:r>
            <a:r>
              <a:rPr lang="en-US"/>
              <a:t> from </a:t>
            </a:r>
            <a:r>
              <a:rPr lang="en-US">
                <a:hlinkClick r:id="rId4"/>
              </a:rPr>
              <a:t>Pexels</a:t>
            </a:r>
            <a:endParaRPr lang="en-CA"/>
          </a:p>
        </p:txBody>
      </p:sp>
      <p:sp>
        <p:nvSpPr>
          <p:cNvPr id="20" name="TextBox 19">
            <a:extLst>
              <a:ext uri="{FF2B5EF4-FFF2-40B4-BE49-F238E27FC236}">
                <a16:creationId xmlns:a16="http://schemas.microsoft.com/office/drawing/2014/main" id="{29ADDDA3-F58E-43DA-8D76-3EFF89AAC973}"/>
              </a:ext>
            </a:extLst>
          </p:cNvPr>
          <p:cNvSpPr txBox="1"/>
          <p:nvPr/>
        </p:nvSpPr>
        <p:spPr>
          <a:xfrm>
            <a:off x="7236296" y="4015029"/>
            <a:ext cx="1907704" cy="646331"/>
          </a:xfrm>
          <a:prstGeom prst="rect">
            <a:avLst/>
          </a:prstGeom>
          <a:noFill/>
        </p:spPr>
        <p:txBody>
          <a:bodyPr wrap="square" rtlCol="0">
            <a:spAutoFit/>
          </a:bodyPr>
          <a:lstStyle/>
          <a:p>
            <a:r>
              <a:rPr lang="en-US" sz="1200"/>
              <a:t>Note: Lemons are purely for decoration and not a factor in the solution.</a:t>
            </a:r>
            <a:endParaRPr lang="en-CA" sz="1200"/>
          </a:p>
        </p:txBody>
      </p:sp>
    </p:spTree>
    <p:extLst>
      <p:ext uri="{BB962C8B-B14F-4D97-AF65-F5344CB8AC3E}">
        <p14:creationId xmlns:p14="http://schemas.microsoft.com/office/powerpoint/2010/main" val="23210056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68A864-735B-49F5-9EB4-6732F7641FF7}"/>
              </a:ext>
            </a:extLst>
          </p:cNvPr>
          <p:cNvSpPr>
            <a:spLocks noGrp="1"/>
          </p:cNvSpPr>
          <p:nvPr>
            <p:ph type="title"/>
          </p:nvPr>
        </p:nvSpPr>
        <p:spPr>
          <a:xfrm>
            <a:off x="656430" y="57150"/>
            <a:ext cx="8335169" cy="627600"/>
          </a:xfrm>
        </p:spPr>
        <p:txBody>
          <a:bodyPr/>
          <a:lstStyle/>
          <a:p>
            <a:r>
              <a:rPr lang="en-US"/>
              <a:t>Brain Teaser</a:t>
            </a:r>
            <a:endParaRPr lang="en-CA"/>
          </a:p>
        </p:txBody>
      </p:sp>
      <p:pic>
        <p:nvPicPr>
          <p:cNvPr id="19" name="Content Placeholder 18" descr="A picture containing cup, table, coffee, drink&#10;&#10;Description automatically generated">
            <a:extLst>
              <a:ext uri="{FF2B5EF4-FFF2-40B4-BE49-F238E27FC236}">
                <a16:creationId xmlns:a16="http://schemas.microsoft.com/office/drawing/2014/main" id="{2D69AFFC-0B79-4CC4-8DE3-61E28618E4B0}"/>
              </a:ext>
            </a:extLst>
          </p:cNvPr>
          <p:cNvPicPr>
            <a:picLocks noGrp="1" noChangeAspect="1"/>
          </p:cNvPicPr>
          <p:nvPr>
            <p:ph sz="half" idx="2"/>
          </p:nvPr>
        </p:nvPicPr>
        <p:blipFill rotWithShape="1">
          <a:blip r:embed="rId2" cstate="screen">
            <a:extLst>
              <a:ext uri="{28A0092B-C50C-407E-A947-70E740481C1C}">
                <a14:useLocalDpi xmlns:a14="http://schemas.microsoft.com/office/drawing/2010/main"/>
              </a:ext>
            </a:extLst>
          </a:blip>
          <a:srcRect/>
          <a:stretch/>
        </p:blipFill>
        <p:spPr>
          <a:xfrm>
            <a:off x="5666974" y="0"/>
            <a:ext cx="3520572" cy="5143500"/>
          </a:xfrm>
        </p:spPr>
      </p:pic>
      <p:sp>
        <p:nvSpPr>
          <p:cNvPr id="4" name="Date Placeholder 3">
            <a:extLst>
              <a:ext uri="{FF2B5EF4-FFF2-40B4-BE49-F238E27FC236}">
                <a16:creationId xmlns:a16="http://schemas.microsoft.com/office/drawing/2014/main" id="{BBF79BDB-C478-4518-A35F-184BB68CEBE4}"/>
              </a:ext>
            </a:extLst>
          </p:cNvPr>
          <p:cNvSpPr>
            <a:spLocks noGrp="1"/>
          </p:cNvSpPr>
          <p:nvPr>
            <p:ph type="dt" sz="half" idx="10"/>
          </p:nvPr>
        </p:nvSpPr>
        <p:spPr>
          <a:xfrm>
            <a:off x="7152374" y="4924645"/>
            <a:ext cx="1335195" cy="216024"/>
          </a:xfrm>
        </p:spPr>
        <p:txBody>
          <a:bodyPr/>
          <a:lstStyle/>
          <a:p>
            <a:fld id="{BD13FCA9-6CC6-43EA-93FB-81CE219810AE}" type="datetime3">
              <a:rPr lang="en-US" smtClean="0">
                <a:solidFill>
                  <a:schemeClr val="bg1"/>
                </a:solidFill>
              </a:rPr>
              <a:t>17 October 2026</a:t>
            </a:fld>
            <a:endParaRPr lang="en-US">
              <a:solidFill>
                <a:schemeClr val="bg1"/>
              </a:solidFill>
            </a:endParaRPr>
          </a:p>
        </p:txBody>
      </p:sp>
      <p:sp>
        <p:nvSpPr>
          <p:cNvPr id="5" name="Footer Placeholder 4">
            <a:extLst>
              <a:ext uri="{FF2B5EF4-FFF2-40B4-BE49-F238E27FC236}">
                <a16:creationId xmlns:a16="http://schemas.microsoft.com/office/drawing/2014/main" id="{663B80C6-08C4-44AB-9D8A-23A14FE1AD23}"/>
              </a:ext>
            </a:extLst>
          </p:cNvPr>
          <p:cNvSpPr>
            <a:spLocks noGrp="1"/>
          </p:cNvSpPr>
          <p:nvPr>
            <p:ph type="ftr" sz="quarter" idx="3"/>
          </p:nvPr>
        </p:nvSpPr>
        <p:spPr>
          <a:xfrm>
            <a:off x="2384071" y="4924645"/>
            <a:ext cx="4768303" cy="216024"/>
          </a:xfrm>
        </p:spPr>
        <p:txBody>
          <a:bodyPr/>
          <a:lstStyle/>
          <a:p>
            <a:r>
              <a:rPr lang="en-US"/>
              <a:t>©2021, updated 2026  |  Hans Eckman  |  EckmanGuides.com</a:t>
            </a:r>
          </a:p>
        </p:txBody>
      </p:sp>
      <p:sp>
        <p:nvSpPr>
          <p:cNvPr id="6" name="Slide Number Placeholder 5">
            <a:extLst>
              <a:ext uri="{FF2B5EF4-FFF2-40B4-BE49-F238E27FC236}">
                <a16:creationId xmlns:a16="http://schemas.microsoft.com/office/drawing/2014/main" id="{46CE22C5-11E4-43A7-B015-980B8DC04782}"/>
              </a:ext>
            </a:extLst>
          </p:cNvPr>
          <p:cNvSpPr>
            <a:spLocks noGrp="1"/>
          </p:cNvSpPr>
          <p:nvPr>
            <p:ph type="sldNum" sz="quarter" idx="4"/>
          </p:nvPr>
        </p:nvSpPr>
        <p:spPr>
          <a:xfrm>
            <a:off x="8502990" y="4925632"/>
            <a:ext cx="486447" cy="216024"/>
          </a:xfrm>
        </p:spPr>
        <p:txBody>
          <a:bodyPr/>
          <a:lstStyle/>
          <a:p>
            <a:fld id="{E1C96F3B-FD60-45FE-B33B-5C1B4868CFE2}" type="slidenum">
              <a:rPr lang="en-US" smtClean="0">
                <a:solidFill>
                  <a:schemeClr val="bg1"/>
                </a:solidFill>
              </a:rPr>
              <a:pPr/>
              <a:t>13</a:t>
            </a:fld>
            <a:endParaRPr lang="en-US">
              <a:solidFill>
                <a:schemeClr val="bg1"/>
              </a:solidFill>
            </a:endParaRPr>
          </a:p>
        </p:txBody>
      </p:sp>
      <p:sp>
        <p:nvSpPr>
          <p:cNvPr id="10" name="Text Placeholder 9">
            <a:extLst>
              <a:ext uri="{FF2B5EF4-FFF2-40B4-BE49-F238E27FC236}">
                <a16:creationId xmlns:a16="http://schemas.microsoft.com/office/drawing/2014/main" id="{92417FED-CDE0-4A8D-B92D-CEDC5A2DBA61}"/>
              </a:ext>
            </a:extLst>
          </p:cNvPr>
          <p:cNvSpPr>
            <a:spLocks noGrp="1"/>
          </p:cNvSpPr>
          <p:nvPr>
            <p:ph type="body" sz="quarter" idx="11"/>
          </p:nvPr>
        </p:nvSpPr>
        <p:spPr>
          <a:xfrm>
            <a:off x="2384425" y="4574166"/>
            <a:ext cx="6605588" cy="350259"/>
          </a:xfrm>
        </p:spPr>
        <p:txBody>
          <a:bodyPr/>
          <a:lstStyle/>
          <a:p>
            <a:r>
              <a:rPr lang="en-US"/>
              <a:t>Photo by </a:t>
            </a:r>
            <a:r>
              <a:rPr lang="en-US">
                <a:hlinkClick r:id="rId3"/>
              </a:rPr>
              <a:t>Julia </a:t>
            </a:r>
            <a:r>
              <a:rPr lang="en-US" err="1">
                <a:hlinkClick r:id="rId3"/>
              </a:rPr>
              <a:t>Zolotova</a:t>
            </a:r>
            <a:r>
              <a:rPr lang="en-US"/>
              <a:t> from </a:t>
            </a:r>
            <a:r>
              <a:rPr lang="en-US">
                <a:hlinkClick r:id="rId4"/>
              </a:rPr>
              <a:t>Pexels</a:t>
            </a:r>
            <a:endParaRPr lang="en-CA"/>
          </a:p>
        </p:txBody>
      </p:sp>
      <p:graphicFrame>
        <p:nvGraphicFramePr>
          <p:cNvPr id="9" name="Chart 8" descr="Chart">
            <a:extLst>
              <a:ext uri="{FF2B5EF4-FFF2-40B4-BE49-F238E27FC236}">
                <a16:creationId xmlns:a16="http://schemas.microsoft.com/office/drawing/2014/main" id="{05BA8F3B-9F11-4260-9E10-FC5862EF652D}"/>
              </a:ext>
            </a:extLst>
          </p:cNvPr>
          <p:cNvGraphicFramePr/>
          <p:nvPr>
            <p:extLst>
              <p:ext uri="{D42A27DB-BD31-4B8C-83A1-F6EECF244321}">
                <p14:modId xmlns:p14="http://schemas.microsoft.com/office/powerpoint/2010/main" val="2451516914"/>
              </p:ext>
            </p:extLst>
          </p:nvPr>
        </p:nvGraphicFramePr>
        <p:xfrm>
          <a:off x="655638" y="684212"/>
          <a:ext cx="4857349" cy="3903663"/>
        </p:xfrm>
        <a:graphic>
          <a:graphicData uri="http://schemas.openxmlformats.org/drawingml/2006/chart">
            <c:chart xmlns:c="http://schemas.openxmlformats.org/drawingml/2006/chart" xmlns:r="http://schemas.openxmlformats.org/officeDocument/2006/relationships" r:id="rId5"/>
          </a:graphicData>
        </a:graphic>
      </p:graphicFrame>
      <p:sp>
        <p:nvSpPr>
          <p:cNvPr id="11" name="Rectangle 10">
            <a:extLst>
              <a:ext uri="{FF2B5EF4-FFF2-40B4-BE49-F238E27FC236}">
                <a16:creationId xmlns:a16="http://schemas.microsoft.com/office/drawing/2014/main" id="{B781DE06-3172-474C-8CAB-D808A7778972}"/>
              </a:ext>
            </a:extLst>
          </p:cNvPr>
          <p:cNvSpPr/>
          <p:nvPr/>
        </p:nvSpPr>
        <p:spPr>
          <a:xfrm>
            <a:off x="5782418" y="1297484"/>
            <a:ext cx="3289683" cy="2677656"/>
          </a:xfrm>
          <a:prstGeom prst="rect">
            <a:avLst/>
          </a:prstGeom>
          <a:noFill/>
        </p:spPr>
        <p:txBody>
          <a:bodyPr wrap="none" lIns="91440" tIns="45720" rIns="91440" bIns="45720">
            <a:spAutoFit/>
          </a:bodyPr>
          <a:lstStyle/>
          <a:p>
            <a:pPr algn="ctr"/>
            <a:r>
              <a:rPr lang="en-US" sz="4200" b="1" cap="none" spc="0">
                <a:ln w="22225">
                  <a:solidFill>
                    <a:schemeClr val="accent2"/>
                  </a:solidFill>
                  <a:prstDash val="solid"/>
                </a:ln>
                <a:solidFill>
                  <a:schemeClr val="accent2">
                    <a:lumMod val="40000"/>
                    <a:lumOff val="60000"/>
                  </a:schemeClr>
                </a:solidFill>
                <a:effectLst/>
              </a:rPr>
              <a:t>You </a:t>
            </a:r>
            <a:br>
              <a:rPr lang="en-US" sz="4200" b="1" cap="none" spc="0">
                <a:ln w="22225">
                  <a:solidFill>
                    <a:schemeClr val="accent2"/>
                  </a:solidFill>
                  <a:prstDash val="solid"/>
                </a:ln>
                <a:solidFill>
                  <a:schemeClr val="accent2">
                    <a:lumMod val="40000"/>
                    <a:lumOff val="60000"/>
                  </a:schemeClr>
                </a:solidFill>
                <a:effectLst/>
              </a:rPr>
            </a:br>
            <a:r>
              <a:rPr lang="en-US" sz="4200" b="1" cap="none" spc="0">
                <a:ln w="22225">
                  <a:solidFill>
                    <a:schemeClr val="accent2"/>
                  </a:solidFill>
                  <a:prstDash val="solid"/>
                </a:ln>
                <a:solidFill>
                  <a:schemeClr val="accent2">
                    <a:lumMod val="40000"/>
                    <a:lumOff val="60000"/>
                  </a:schemeClr>
                </a:solidFill>
                <a:effectLst/>
              </a:rPr>
              <a:t>Can’t </a:t>
            </a:r>
            <a:br>
              <a:rPr lang="en-US" sz="4200" b="1" cap="none" spc="0">
                <a:ln w="22225">
                  <a:solidFill>
                    <a:schemeClr val="accent2"/>
                  </a:solidFill>
                  <a:prstDash val="solid"/>
                </a:ln>
                <a:solidFill>
                  <a:schemeClr val="accent2">
                    <a:lumMod val="40000"/>
                    <a:lumOff val="60000"/>
                  </a:schemeClr>
                </a:solidFill>
                <a:effectLst/>
              </a:rPr>
            </a:br>
            <a:r>
              <a:rPr lang="en-US" sz="4200" b="1">
                <a:ln w="22225">
                  <a:solidFill>
                    <a:schemeClr val="accent2"/>
                  </a:solidFill>
                  <a:prstDash val="solid"/>
                </a:ln>
                <a:solidFill>
                  <a:schemeClr val="accent2">
                    <a:lumMod val="40000"/>
                    <a:lumOff val="60000"/>
                  </a:schemeClr>
                </a:solidFill>
              </a:rPr>
              <a:t>Complete</a:t>
            </a:r>
            <a:br>
              <a:rPr lang="en-US" sz="4200" b="1">
                <a:ln w="22225">
                  <a:solidFill>
                    <a:schemeClr val="accent2"/>
                  </a:solidFill>
                  <a:prstDash val="solid"/>
                </a:ln>
                <a:solidFill>
                  <a:schemeClr val="accent2">
                    <a:lumMod val="40000"/>
                    <a:lumOff val="60000"/>
                  </a:schemeClr>
                </a:solidFill>
              </a:rPr>
            </a:br>
            <a:r>
              <a:rPr lang="en-US" sz="4200" b="1">
                <a:ln w="22225">
                  <a:solidFill>
                    <a:schemeClr val="accent2"/>
                  </a:solidFill>
                  <a:prstDash val="solid"/>
                </a:ln>
                <a:solidFill>
                  <a:schemeClr val="accent2">
                    <a:lumMod val="40000"/>
                    <a:lumOff val="60000"/>
                  </a:schemeClr>
                </a:solidFill>
              </a:rPr>
              <a:t>Everything!</a:t>
            </a:r>
          </a:p>
        </p:txBody>
      </p:sp>
    </p:spTree>
    <p:extLst>
      <p:ext uri="{BB962C8B-B14F-4D97-AF65-F5344CB8AC3E}">
        <p14:creationId xmlns:p14="http://schemas.microsoft.com/office/powerpoint/2010/main" val="4026559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Millennial Malaise 21: Office Space – The Avocado">
            <a:extLst>
              <a:ext uri="{FF2B5EF4-FFF2-40B4-BE49-F238E27FC236}">
                <a16:creationId xmlns:a16="http://schemas.microsoft.com/office/drawing/2014/main" id="{00EA2707-4D4C-428B-8EC7-1E5A647B79F1}"/>
              </a:ext>
            </a:extLst>
          </p:cNvPr>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l="29525" r="7179"/>
          <a:stretch/>
        </p:blipFill>
        <p:spPr bwMode="auto">
          <a:xfrm>
            <a:off x="656591" y="1275606"/>
            <a:ext cx="4480559" cy="283150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DD549DF3-D53E-4C99-A5C2-7870D8763888}"/>
              </a:ext>
            </a:extLst>
          </p:cNvPr>
          <p:cNvSpPr>
            <a:spLocks noGrp="1"/>
          </p:cNvSpPr>
          <p:nvPr>
            <p:ph type="title"/>
          </p:nvPr>
        </p:nvSpPr>
        <p:spPr>
          <a:xfrm>
            <a:off x="656431" y="57150"/>
            <a:ext cx="4480560" cy="1146448"/>
          </a:xfrm>
        </p:spPr>
        <p:txBody>
          <a:bodyPr/>
          <a:lstStyle/>
          <a:p>
            <a:r>
              <a:rPr lang="en-US" dirty="0"/>
              <a:t>90-Day’s Effort in 60-Days</a:t>
            </a:r>
            <a:endParaRPr lang="en-CA" dirty="0"/>
          </a:p>
        </p:txBody>
      </p:sp>
      <p:sp>
        <p:nvSpPr>
          <p:cNvPr id="3" name="Content Placeholder 2">
            <a:extLst>
              <a:ext uri="{FF2B5EF4-FFF2-40B4-BE49-F238E27FC236}">
                <a16:creationId xmlns:a16="http://schemas.microsoft.com/office/drawing/2014/main" id="{CBA019D0-7E8E-4865-92B5-FCF641593090}"/>
              </a:ext>
            </a:extLst>
          </p:cNvPr>
          <p:cNvSpPr>
            <a:spLocks noGrp="1"/>
          </p:cNvSpPr>
          <p:nvPr>
            <p:ph sz="half" idx="1"/>
          </p:nvPr>
        </p:nvSpPr>
        <p:spPr>
          <a:xfrm>
            <a:off x="655800" y="2859782"/>
            <a:ext cx="4481512" cy="1247324"/>
          </a:xfrm>
          <a:solidFill>
            <a:srgbClr val="000000">
              <a:alpha val="40000"/>
            </a:srgbClr>
          </a:solidFill>
        </p:spPr>
        <p:txBody>
          <a:bodyPr anchor="ctr">
            <a:normAutofit/>
          </a:bodyPr>
          <a:lstStyle/>
          <a:p>
            <a:pPr marL="0" indent="0">
              <a:spcAft>
                <a:spcPts val="600"/>
              </a:spcAft>
              <a:buNone/>
            </a:pPr>
            <a:r>
              <a:rPr lang="en-CA" b="1" err="1">
                <a:solidFill>
                  <a:schemeClr val="bg1"/>
                </a:solidFill>
                <a:effectLst>
                  <a:outerShdw blurRad="38100" dist="38100" dir="2700000" algn="tl">
                    <a:srgbClr val="000000">
                      <a:alpha val="43137"/>
                    </a:srgbClr>
                  </a:outerShdw>
                </a:effectLst>
              </a:rPr>
              <a:t>Shakubuku</a:t>
            </a:r>
            <a:r>
              <a:rPr lang="en-CA">
                <a:solidFill>
                  <a:schemeClr val="bg1"/>
                </a:solidFill>
                <a:effectLst>
                  <a:outerShdw blurRad="38100" dist="38100" dir="2700000" algn="tl">
                    <a:srgbClr val="000000">
                      <a:alpha val="43137"/>
                    </a:srgbClr>
                  </a:outerShdw>
                </a:effectLst>
              </a:rPr>
              <a:t>: </a:t>
            </a:r>
          </a:p>
          <a:p>
            <a:pPr marL="0" indent="0">
              <a:spcAft>
                <a:spcPts val="600"/>
              </a:spcAft>
              <a:buNone/>
            </a:pPr>
            <a:r>
              <a:rPr lang="en-CA">
                <a:solidFill>
                  <a:schemeClr val="bg1"/>
                </a:solidFill>
                <a:effectLst>
                  <a:outerShdw blurRad="38100" dist="38100" dir="2700000" algn="tl">
                    <a:srgbClr val="000000">
                      <a:alpha val="43137"/>
                    </a:srgbClr>
                  </a:outerShdw>
                </a:effectLst>
              </a:rPr>
              <a:t>A swift spiritual kick to the head that resets your perspective and thinking.</a:t>
            </a:r>
          </a:p>
        </p:txBody>
      </p:sp>
      <p:pic>
        <p:nvPicPr>
          <p:cNvPr id="19" name="Content Placeholder 18" descr="A child writing on a tablet&#10;&#10;Description automatically generated with medium confidence">
            <a:extLst>
              <a:ext uri="{FF2B5EF4-FFF2-40B4-BE49-F238E27FC236}">
                <a16:creationId xmlns:a16="http://schemas.microsoft.com/office/drawing/2014/main" id="{8B686B39-4E32-4D68-BE09-613579AFE455}"/>
              </a:ext>
            </a:extLst>
          </p:cNvPr>
          <p:cNvPicPr>
            <a:picLocks noGrp="1" noChangeAspect="1"/>
          </p:cNvPicPr>
          <p:nvPr>
            <p:ph sz="half" idx="2"/>
          </p:nvPr>
        </p:nvPicPr>
        <p:blipFill rotWithShape="1">
          <a:blip r:embed="rId4" cstate="email">
            <a:extLst>
              <a:ext uri="{28A0092B-C50C-407E-A947-70E740481C1C}">
                <a14:useLocalDpi xmlns:a14="http://schemas.microsoft.com/office/drawing/2010/main"/>
              </a:ext>
            </a:extLst>
          </a:blip>
          <a:srcRect/>
          <a:stretch/>
        </p:blipFill>
        <p:spPr>
          <a:xfrm>
            <a:off x="5868144" y="-1"/>
            <a:ext cx="3275856" cy="5140325"/>
          </a:xfrm>
        </p:spPr>
      </p:pic>
      <p:sp>
        <p:nvSpPr>
          <p:cNvPr id="5" name="Date Placeholder 4">
            <a:extLst>
              <a:ext uri="{FF2B5EF4-FFF2-40B4-BE49-F238E27FC236}">
                <a16:creationId xmlns:a16="http://schemas.microsoft.com/office/drawing/2014/main" id="{14CD9AEA-3E01-42E7-8DBB-005D08393AAD}"/>
              </a:ext>
            </a:extLst>
          </p:cNvPr>
          <p:cNvSpPr>
            <a:spLocks noGrp="1"/>
          </p:cNvSpPr>
          <p:nvPr>
            <p:ph type="dt" sz="half" idx="10"/>
          </p:nvPr>
        </p:nvSpPr>
        <p:spPr>
          <a:xfrm>
            <a:off x="7152374" y="4924645"/>
            <a:ext cx="1335195" cy="216024"/>
          </a:xfrm>
        </p:spPr>
        <p:txBody>
          <a:bodyPr/>
          <a:lstStyle/>
          <a:p>
            <a:fld id="{9D9F0F06-419E-414A-8195-CAA0E1FC49F2}" type="datetime3">
              <a:rPr lang="en-US" smtClean="0"/>
              <a:t>17 October 2026</a:t>
            </a:fld>
            <a:endParaRPr lang="en-US"/>
          </a:p>
        </p:txBody>
      </p:sp>
      <p:sp>
        <p:nvSpPr>
          <p:cNvPr id="6" name="Footer Placeholder 5">
            <a:extLst>
              <a:ext uri="{FF2B5EF4-FFF2-40B4-BE49-F238E27FC236}">
                <a16:creationId xmlns:a16="http://schemas.microsoft.com/office/drawing/2014/main" id="{8469892F-728D-4B02-B66D-7BBD4F808F30}"/>
              </a:ext>
            </a:extLst>
          </p:cNvPr>
          <p:cNvSpPr>
            <a:spLocks noGrp="1"/>
          </p:cNvSpPr>
          <p:nvPr>
            <p:ph type="ftr" sz="quarter" idx="3"/>
          </p:nvPr>
        </p:nvSpPr>
        <p:spPr>
          <a:xfrm>
            <a:off x="2384071" y="4924645"/>
            <a:ext cx="4768303" cy="216024"/>
          </a:xfrm>
        </p:spPr>
        <p:txBody>
          <a:bodyPr/>
          <a:lstStyle/>
          <a:p>
            <a:r>
              <a:rPr lang="en-US"/>
              <a:t>©2021, updated 2026  |  Hans Eckman  |  EckmanGuides.com</a:t>
            </a:r>
          </a:p>
        </p:txBody>
      </p:sp>
      <p:sp>
        <p:nvSpPr>
          <p:cNvPr id="7" name="Slide Number Placeholder 6">
            <a:extLst>
              <a:ext uri="{FF2B5EF4-FFF2-40B4-BE49-F238E27FC236}">
                <a16:creationId xmlns:a16="http://schemas.microsoft.com/office/drawing/2014/main" id="{B1C7EF09-C972-4778-98A5-AD78B653510C}"/>
              </a:ext>
            </a:extLst>
          </p:cNvPr>
          <p:cNvSpPr>
            <a:spLocks noGrp="1"/>
          </p:cNvSpPr>
          <p:nvPr>
            <p:ph type="sldNum" sz="quarter" idx="4"/>
          </p:nvPr>
        </p:nvSpPr>
        <p:spPr>
          <a:xfrm>
            <a:off x="8502990" y="4925632"/>
            <a:ext cx="486447" cy="216024"/>
          </a:xfrm>
        </p:spPr>
        <p:txBody>
          <a:bodyPr/>
          <a:lstStyle/>
          <a:p>
            <a:fld id="{E1C96F3B-FD60-45FE-B33B-5C1B4868CFE2}" type="slidenum">
              <a:rPr lang="en-US" smtClean="0"/>
              <a:pPr/>
              <a:t>14</a:t>
            </a:fld>
            <a:endParaRPr lang="en-US"/>
          </a:p>
        </p:txBody>
      </p:sp>
      <p:sp>
        <p:nvSpPr>
          <p:cNvPr id="8" name="Text Placeholder 7">
            <a:extLst>
              <a:ext uri="{FF2B5EF4-FFF2-40B4-BE49-F238E27FC236}">
                <a16:creationId xmlns:a16="http://schemas.microsoft.com/office/drawing/2014/main" id="{6FBABD4B-F8FF-475E-B174-FC543AA373EE}"/>
              </a:ext>
            </a:extLst>
          </p:cNvPr>
          <p:cNvSpPr>
            <a:spLocks noGrp="1"/>
          </p:cNvSpPr>
          <p:nvPr>
            <p:ph type="body" sz="quarter" idx="11"/>
          </p:nvPr>
        </p:nvSpPr>
        <p:spPr>
          <a:xfrm>
            <a:off x="2384425" y="4574166"/>
            <a:ext cx="6605588" cy="350259"/>
          </a:xfrm>
        </p:spPr>
        <p:txBody>
          <a:bodyPr>
            <a:normAutofit fontScale="92500" lnSpcReduction="10000"/>
          </a:bodyPr>
          <a:lstStyle/>
          <a:p>
            <a:r>
              <a:rPr lang="en-CA" sz="900"/>
              <a:t>Image: </a:t>
            </a:r>
            <a:r>
              <a:rPr lang="en-CA" sz="900">
                <a:hlinkClick r:id="rId5"/>
              </a:rPr>
              <a:t>Office Space</a:t>
            </a:r>
            <a:r>
              <a:rPr lang="en-CA" sz="900"/>
              <a:t>; Quote: </a:t>
            </a:r>
            <a:r>
              <a:rPr lang="en-CA" sz="900">
                <a:hlinkClick r:id="rId6"/>
              </a:rPr>
              <a:t>Grosse Point Blank</a:t>
            </a:r>
            <a:r>
              <a:rPr lang="en-CA" sz="900"/>
              <a:t>;</a:t>
            </a:r>
            <a:r>
              <a:rPr lang="en-US"/>
              <a:t> </a:t>
            </a:r>
            <a:br>
              <a:rPr lang="en-US"/>
            </a:br>
            <a:r>
              <a:rPr lang="en-US"/>
              <a:t>Photo by </a:t>
            </a:r>
            <a:r>
              <a:rPr lang="en-US">
                <a:hlinkClick r:id="rId7"/>
              </a:rPr>
              <a:t>Mikael </a:t>
            </a:r>
            <a:r>
              <a:rPr lang="en-US" err="1">
                <a:hlinkClick r:id="rId7"/>
              </a:rPr>
              <a:t>Blomkvist</a:t>
            </a:r>
            <a:r>
              <a:rPr lang="en-US"/>
              <a:t> from </a:t>
            </a:r>
            <a:r>
              <a:rPr lang="en-US">
                <a:hlinkClick r:id="rId8"/>
              </a:rPr>
              <a:t>Pexels</a:t>
            </a:r>
            <a:endParaRPr lang="en-CA"/>
          </a:p>
        </p:txBody>
      </p:sp>
    </p:spTree>
    <p:extLst>
      <p:ext uri="{BB962C8B-B14F-4D97-AF65-F5344CB8AC3E}">
        <p14:creationId xmlns:p14="http://schemas.microsoft.com/office/powerpoint/2010/main" val="698210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A3E140-63A9-29EA-9EF9-CEE227426228}"/>
              </a:ext>
            </a:extLst>
          </p:cNvPr>
          <p:cNvSpPr>
            <a:spLocks noGrp="1"/>
          </p:cNvSpPr>
          <p:nvPr>
            <p:ph type="title"/>
          </p:nvPr>
        </p:nvSpPr>
        <p:spPr/>
        <p:txBody>
          <a:bodyPr/>
          <a:lstStyle/>
          <a:p>
            <a:r>
              <a:rPr lang="en-US"/>
              <a:t>Administrative Work vs Primary Work Activities</a:t>
            </a:r>
          </a:p>
        </p:txBody>
      </p:sp>
      <p:sp>
        <p:nvSpPr>
          <p:cNvPr id="3" name="Content Placeholder 2">
            <a:extLst>
              <a:ext uri="{FF2B5EF4-FFF2-40B4-BE49-F238E27FC236}">
                <a16:creationId xmlns:a16="http://schemas.microsoft.com/office/drawing/2014/main" id="{6D7D6254-737E-427D-A7B3-0AEFFB8E02A3}"/>
              </a:ext>
            </a:extLst>
          </p:cNvPr>
          <p:cNvSpPr>
            <a:spLocks noGrp="1"/>
          </p:cNvSpPr>
          <p:nvPr>
            <p:ph sz="half" idx="1"/>
          </p:nvPr>
        </p:nvSpPr>
        <p:spPr>
          <a:xfrm>
            <a:off x="656430" y="1137310"/>
            <a:ext cx="4007010" cy="3450664"/>
          </a:xfrm>
        </p:spPr>
        <p:txBody>
          <a:bodyPr/>
          <a:lstStyle/>
          <a:p>
            <a:r>
              <a:rPr lang="en-US" dirty="0"/>
              <a:t>Shared upkeep everyone handles, regardless of their delivery role.</a:t>
            </a:r>
          </a:p>
          <a:p>
            <a:pPr lvl="1"/>
            <a:r>
              <a:rPr lang="en-US" dirty="0"/>
              <a:t>Checking email and responding to messages</a:t>
            </a:r>
          </a:p>
          <a:p>
            <a:pPr lvl="1"/>
            <a:r>
              <a:rPr lang="en-US" dirty="0"/>
              <a:t>Attending company meetings</a:t>
            </a:r>
          </a:p>
          <a:p>
            <a:pPr lvl="1"/>
            <a:r>
              <a:rPr lang="en-US" dirty="0"/>
              <a:t>Timesheets</a:t>
            </a:r>
          </a:p>
          <a:p>
            <a:pPr lvl="1"/>
            <a:endParaRPr lang="en-US" dirty="0"/>
          </a:p>
          <a:p>
            <a:endParaRPr lang="en-US" dirty="0"/>
          </a:p>
        </p:txBody>
      </p:sp>
      <p:sp>
        <p:nvSpPr>
          <p:cNvPr id="4" name="Content Placeholder 3">
            <a:extLst>
              <a:ext uri="{FF2B5EF4-FFF2-40B4-BE49-F238E27FC236}">
                <a16:creationId xmlns:a16="http://schemas.microsoft.com/office/drawing/2014/main" id="{0B72C506-3B4C-B586-F257-3164810CAB4A}"/>
              </a:ext>
            </a:extLst>
          </p:cNvPr>
          <p:cNvSpPr>
            <a:spLocks noGrp="1"/>
          </p:cNvSpPr>
          <p:nvPr>
            <p:ph sz="half" idx="2"/>
          </p:nvPr>
        </p:nvSpPr>
        <p:spPr>
          <a:xfrm>
            <a:off x="4984590" y="1137310"/>
            <a:ext cx="4007010" cy="3450664"/>
          </a:xfrm>
        </p:spPr>
        <p:txBody>
          <a:bodyPr/>
          <a:lstStyle/>
          <a:p>
            <a:r>
              <a:rPr lang="en-US" dirty="0"/>
              <a:t>Recurring services you provide that help the team deliver solutions.</a:t>
            </a:r>
          </a:p>
          <a:p>
            <a:pPr lvl="1"/>
            <a:r>
              <a:rPr lang="en-US" dirty="0"/>
              <a:t>Discussing an issue or decision related to the project</a:t>
            </a:r>
          </a:p>
          <a:p>
            <a:pPr lvl="1"/>
            <a:r>
              <a:rPr lang="en-US" dirty="0"/>
              <a:t>Facilitating a requirements meeting</a:t>
            </a:r>
          </a:p>
          <a:p>
            <a:pPr lvl="1"/>
            <a:r>
              <a:rPr lang="en-US" dirty="0"/>
              <a:t>Backlog refinement</a:t>
            </a:r>
          </a:p>
          <a:p>
            <a:pPr lvl="1"/>
            <a:r>
              <a:rPr lang="en-US" dirty="0"/>
              <a:t>Triaging defects</a:t>
            </a:r>
          </a:p>
          <a:p>
            <a:pPr lvl="1"/>
            <a:endParaRPr lang="en-US" dirty="0"/>
          </a:p>
        </p:txBody>
      </p:sp>
      <p:sp>
        <p:nvSpPr>
          <p:cNvPr id="5" name="Date Placeholder 4">
            <a:extLst>
              <a:ext uri="{FF2B5EF4-FFF2-40B4-BE49-F238E27FC236}">
                <a16:creationId xmlns:a16="http://schemas.microsoft.com/office/drawing/2014/main" id="{27CA401A-0A38-7B31-9113-4DABDEA76234}"/>
              </a:ext>
            </a:extLst>
          </p:cNvPr>
          <p:cNvSpPr>
            <a:spLocks noGrp="1"/>
          </p:cNvSpPr>
          <p:nvPr>
            <p:ph type="dt" sz="half" idx="10"/>
          </p:nvPr>
        </p:nvSpPr>
        <p:spPr/>
        <p:txBody>
          <a:bodyPr/>
          <a:lstStyle/>
          <a:p>
            <a:fld id="{EC8FBBEB-F79C-43CF-AD4C-CF0E063ED092}" type="datetime3">
              <a:rPr lang="en-US" smtClean="0"/>
              <a:t>17 October 2026</a:t>
            </a:fld>
            <a:endParaRPr lang="en-US"/>
          </a:p>
        </p:txBody>
      </p:sp>
      <p:sp>
        <p:nvSpPr>
          <p:cNvPr id="6" name="Footer Placeholder 5">
            <a:extLst>
              <a:ext uri="{FF2B5EF4-FFF2-40B4-BE49-F238E27FC236}">
                <a16:creationId xmlns:a16="http://schemas.microsoft.com/office/drawing/2014/main" id="{3CF0CDF7-4215-B063-07CC-EE0D319F0208}"/>
              </a:ext>
            </a:extLst>
          </p:cNvPr>
          <p:cNvSpPr>
            <a:spLocks noGrp="1"/>
          </p:cNvSpPr>
          <p:nvPr>
            <p:ph type="ftr" sz="quarter" idx="3"/>
          </p:nvPr>
        </p:nvSpPr>
        <p:spPr/>
        <p:txBody>
          <a:bodyPr/>
          <a:lstStyle/>
          <a:p>
            <a:r>
              <a:rPr lang="en-US"/>
              <a:t>©2021, updated 2026  |  Hans Eckman  |  EckmanGuides.com</a:t>
            </a:r>
          </a:p>
        </p:txBody>
      </p:sp>
      <p:sp>
        <p:nvSpPr>
          <p:cNvPr id="7" name="Slide Number Placeholder 6">
            <a:extLst>
              <a:ext uri="{FF2B5EF4-FFF2-40B4-BE49-F238E27FC236}">
                <a16:creationId xmlns:a16="http://schemas.microsoft.com/office/drawing/2014/main" id="{3755DFF6-7250-C821-CBDD-9AED9B5FBAF5}"/>
              </a:ext>
            </a:extLst>
          </p:cNvPr>
          <p:cNvSpPr>
            <a:spLocks noGrp="1"/>
          </p:cNvSpPr>
          <p:nvPr>
            <p:ph type="sldNum" sz="quarter" idx="4"/>
          </p:nvPr>
        </p:nvSpPr>
        <p:spPr/>
        <p:txBody>
          <a:bodyPr/>
          <a:lstStyle/>
          <a:p>
            <a:fld id="{E1C96F3B-FD60-45FE-B33B-5C1B4868CFE2}" type="slidenum">
              <a:rPr lang="en-US" smtClean="0"/>
              <a:pPr/>
              <a:t>15</a:t>
            </a:fld>
            <a:endParaRPr lang="en-US"/>
          </a:p>
        </p:txBody>
      </p:sp>
      <p:sp>
        <p:nvSpPr>
          <p:cNvPr id="8" name="Text Placeholder 7">
            <a:extLst>
              <a:ext uri="{FF2B5EF4-FFF2-40B4-BE49-F238E27FC236}">
                <a16:creationId xmlns:a16="http://schemas.microsoft.com/office/drawing/2014/main" id="{224CCBFC-CD90-50D6-A6C0-8109C70D190C}"/>
              </a:ext>
            </a:extLst>
          </p:cNvPr>
          <p:cNvSpPr>
            <a:spLocks noGrp="1"/>
          </p:cNvSpPr>
          <p:nvPr>
            <p:ph type="body" sz="quarter" idx="11"/>
          </p:nvPr>
        </p:nvSpPr>
        <p:spPr/>
        <p:txBody>
          <a:bodyPr/>
          <a:lstStyle/>
          <a:p>
            <a:endParaRPr lang="en-US"/>
          </a:p>
        </p:txBody>
      </p:sp>
      <p:sp>
        <p:nvSpPr>
          <p:cNvPr id="9" name="Text Placeholder 8">
            <a:extLst>
              <a:ext uri="{FF2B5EF4-FFF2-40B4-BE49-F238E27FC236}">
                <a16:creationId xmlns:a16="http://schemas.microsoft.com/office/drawing/2014/main" id="{6F684418-6197-687D-94ED-29D1CA503B0F}"/>
              </a:ext>
            </a:extLst>
          </p:cNvPr>
          <p:cNvSpPr>
            <a:spLocks noGrp="1"/>
          </p:cNvSpPr>
          <p:nvPr>
            <p:ph type="body" sz="quarter" idx="12"/>
          </p:nvPr>
        </p:nvSpPr>
        <p:spPr/>
        <p:txBody>
          <a:bodyPr/>
          <a:lstStyle/>
          <a:p>
            <a:endParaRPr lang="en-US"/>
          </a:p>
        </p:txBody>
      </p:sp>
      <p:sp>
        <p:nvSpPr>
          <p:cNvPr id="11" name="TextBox 10">
            <a:extLst>
              <a:ext uri="{FF2B5EF4-FFF2-40B4-BE49-F238E27FC236}">
                <a16:creationId xmlns:a16="http://schemas.microsoft.com/office/drawing/2014/main" id="{189F514D-2CBF-0334-745C-6AB1F4D15853}"/>
              </a:ext>
            </a:extLst>
          </p:cNvPr>
          <p:cNvSpPr txBox="1"/>
          <p:nvPr/>
        </p:nvSpPr>
        <p:spPr>
          <a:xfrm>
            <a:off x="656430" y="771550"/>
            <a:ext cx="3794760" cy="365760"/>
          </a:xfrm>
          <a:prstGeom prst="rect">
            <a:avLst/>
          </a:prstGeom>
          <a:noFill/>
        </p:spPr>
        <p:txBody>
          <a:bodyPr wrap="square" lIns="0" tIns="0" rIns="0" bIns="0">
            <a:spAutoFit/>
          </a:bodyPr>
          <a:lstStyle/>
          <a:p>
            <a:pPr>
              <a:spcAft>
                <a:spcPts val="700"/>
              </a:spcAft>
              <a:defRPr sz="2100" b="1">
                <a:solidFill>
                  <a:srgbClr val="336600"/>
                </a:solidFill>
                <a:latin typeface="Tahoma"/>
              </a:defRPr>
            </a:pPr>
            <a:r>
              <a:t>ADMINISTRATIVE WORK</a:t>
            </a:r>
          </a:p>
        </p:txBody>
      </p:sp>
      <p:sp>
        <p:nvSpPr>
          <p:cNvPr id="13" name="TextBox 12">
            <a:extLst>
              <a:ext uri="{FF2B5EF4-FFF2-40B4-BE49-F238E27FC236}">
                <a16:creationId xmlns:a16="http://schemas.microsoft.com/office/drawing/2014/main" id="{2981C96C-04C9-37B9-F45F-D27447D8EBBC}"/>
              </a:ext>
            </a:extLst>
          </p:cNvPr>
          <p:cNvSpPr txBox="1"/>
          <p:nvPr/>
        </p:nvSpPr>
        <p:spPr>
          <a:xfrm>
            <a:off x="4982427" y="814145"/>
            <a:ext cx="3840480" cy="323165"/>
          </a:xfrm>
          <a:prstGeom prst="rect">
            <a:avLst/>
          </a:prstGeom>
          <a:noFill/>
        </p:spPr>
        <p:txBody>
          <a:bodyPr wrap="square" lIns="0" tIns="0" rIns="0" bIns="0">
            <a:spAutoFit/>
          </a:bodyPr>
          <a:lstStyle/>
          <a:p>
            <a:pPr>
              <a:spcAft>
                <a:spcPts val="700"/>
              </a:spcAft>
              <a:defRPr sz="2100" b="1">
                <a:solidFill>
                  <a:srgbClr val="336600"/>
                </a:solidFill>
                <a:latin typeface="Tahoma"/>
              </a:defRPr>
            </a:pPr>
            <a:r>
              <a:t>PRIMARY WORK</a:t>
            </a:r>
          </a:p>
        </p:txBody>
      </p:sp>
    </p:spTree>
    <p:extLst>
      <p:ext uri="{BB962C8B-B14F-4D97-AF65-F5344CB8AC3E}">
        <p14:creationId xmlns:p14="http://schemas.microsoft.com/office/powerpoint/2010/main" val="33888154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22A9D9-EFF1-FAE8-2CBA-9197468106AD}"/>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9FAD8F03-B42C-08AD-8C73-E9115745956E}"/>
              </a:ext>
            </a:extLst>
          </p:cNvPr>
          <p:cNvSpPr>
            <a:spLocks noGrp="1"/>
          </p:cNvSpPr>
          <p:nvPr>
            <p:ph type="title"/>
          </p:nvPr>
        </p:nvSpPr>
        <p:spPr/>
        <p:txBody>
          <a:bodyPr/>
          <a:lstStyle/>
          <a:p>
            <a:r>
              <a:rPr lang="en-US"/>
              <a:t>Define Your Services and Primary Work Activities </a:t>
            </a:r>
          </a:p>
        </p:txBody>
      </p:sp>
      <p:graphicFrame>
        <p:nvGraphicFramePr>
          <p:cNvPr id="15" name="Content Placeholder 14">
            <a:extLst>
              <a:ext uri="{FF2B5EF4-FFF2-40B4-BE49-F238E27FC236}">
                <a16:creationId xmlns:a16="http://schemas.microsoft.com/office/drawing/2014/main" id="{BC0B0025-F438-6BA2-9614-98BD4A4BDC3B}"/>
              </a:ext>
            </a:extLst>
          </p:cNvPr>
          <p:cNvGraphicFramePr>
            <a:graphicFrameLocks noGrp="1"/>
          </p:cNvGraphicFramePr>
          <p:nvPr>
            <p:ph idx="1"/>
            <p:extLst>
              <p:ext uri="{D42A27DB-BD31-4B8C-83A1-F6EECF244321}">
                <p14:modId xmlns:p14="http://schemas.microsoft.com/office/powerpoint/2010/main" val="3317397877"/>
              </p:ext>
            </p:extLst>
          </p:nvPr>
        </p:nvGraphicFramePr>
        <p:xfrm>
          <a:off x="811032" y="742950"/>
          <a:ext cx="8180565" cy="3949092"/>
        </p:xfrm>
        <a:graphic>
          <a:graphicData uri="http://schemas.openxmlformats.org/drawingml/2006/table">
            <a:tbl>
              <a:tblPr/>
              <a:tblGrid>
                <a:gridCol w="3607983">
                  <a:extLst>
                    <a:ext uri="{9D8B030D-6E8A-4147-A177-3AD203B41FA5}">
                      <a16:colId xmlns:a16="http://schemas.microsoft.com/office/drawing/2014/main" val="2140854678"/>
                    </a:ext>
                  </a:extLst>
                </a:gridCol>
                <a:gridCol w="1524194">
                  <a:extLst>
                    <a:ext uri="{9D8B030D-6E8A-4147-A177-3AD203B41FA5}">
                      <a16:colId xmlns:a16="http://schemas.microsoft.com/office/drawing/2014/main" val="3702234845"/>
                    </a:ext>
                  </a:extLst>
                </a:gridCol>
                <a:gridCol w="1524194">
                  <a:extLst>
                    <a:ext uri="{9D8B030D-6E8A-4147-A177-3AD203B41FA5}">
                      <a16:colId xmlns:a16="http://schemas.microsoft.com/office/drawing/2014/main" val="3952170122"/>
                    </a:ext>
                  </a:extLst>
                </a:gridCol>
                <a:gridCol w="1524194">
                  <a:extLst>
                    <a:ext uri="{9D8B030D-6E8A-4147-A177-3AD203B41FA5}">
                      <a16:colId xmlns:a16="http://schemas.microsoft.com/office/drawing/2014/main" val="2657327988"/>
                    </a:ext>
                  </a:extLst>
                </a:gridCol>
              </a:tblGrid>
              <a:tr h="599478">
                <a:tc>
                  <a:txBody>
                    <a:bodyPr/>
                    <a:lstStyle/>
                    <a:p>
                      <a:pPr algn="ctr" fontAlgn="b">
                        <a:buNone/>
                      </a:pPr>
                      <a:r>
                        <a:rPr lang="en-US" sz="1600" b="1" i="0" u="none" strike="noStrike">
                          <a:solidFill>
                            <a:srgbClr val="000000"/>
                          </a:solidFill>
                          <a:effectLst/>
                          <a:latin typeface="+mn-lt"/>
                        </a:rPr>
                        <a:t>Services​/Primary Work Activities</a:t>
                      </a:r>
                    </a:p>
                  </a:txBody>
                  <a:tcPr marL="45720" marR="4572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fontAlgn="b">
                        <a:buNone/>
                      </a:pPr>
                      <a:r>
                        <a:rPr lang="en-US" sz="1600" b="1" i="0" u="none" strike="noStrike">
                          <a:solidFill>
                            <a:srgbClr val="000000"/>
                          </a:solidFill>
                          <a:effectLst/>
                          <a:latin typeface="+mn-lt"/>
                        </a:rPr>
                        <a:t>Importance / Urgency​</a:t>
                      </a:r>
                    </a:p>
                  </a:txBody>
                  <a:tcPr marL="45720" marR="4572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fontAlgn="b">
                        <a:buNone/>
                      </a:pPr>
                      <a:r>
                        <a:rPr lang="en-US" sz="1600" b="1" i="0" u="none" strike="noStrike">
                          <a:solidFill>
                            <a:srgbClr val="000000"/>
                          </a:solidFill>
                          <a:effectLst/>
                          <a:latin typeface="+mn-lt"/>
                        </a:rPr>
                        <a:t>Influence / Authority​</a:t>
                      </a:r>
                    </a:p>
                  </a:txBody>
                  <a:tcPr marL="45720" marR="4572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fontAlgn="b">
                        <a:buNone/>
                      </a:pPr>
                      <a:r>
                        <a:rPr lang="en-US" sz="1600" b="1" i="0" u="none" strike="noStrike">
                          <a:solidFill>
                            <a:srgbClr val="000000"/>
                          </a:solidFill>
                          <a:effectLst/>
                          <a:latin typeface="+mn-lt"/>
                        </a:rPr>
                        <a:t>Superpowers (strengths)​</a:t>
                      </a:r>
                    </a:p>
                  </a:txBody>
                  <a:tcPr marL="45720" marR="4572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extLst>
                  <a:ext uri="{0D108BD9-81ED-4DB2-BD59-A6C34878D82A}">
                    <a16:rowId xmlns:a16="http://schemas.microsoft.com/office/drawing/2014/main" val="2893507539"/>
                  </a:ext>
                </a:extLst>
              </a:tr>
              <a:tr h="428199">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1200" i="1">
                          <a:latin typeface="+mn-lt"/>
                        </a:rPr>
                        <a:t>Requirements Elicitation &amp; Backlog Refinement</a:t>
                      </a:r>
                      <a:endParaRPr lang="en-US" sz="1200" b="0" i="1" u="none" strike="noStrike">
                        <a:solidFill>
                          <a:srgbClr val="000000"/>
                        </a:solidFill>
                        <a:effectLst/>
                        <a:latin typeface="+mn-lt"/>
                      </a:endParaRPr>
                    </a:p>
                  </a:txBody>
                  <a:tcPr marL="45720" marR="4572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endParaRPr lang="en-US" sz="1100" b="0" i="0" u="none" strike="noStrike">
                        <a:solidFill>
                          <a:srgbClr val="1F491E"/>
                        </a:solidFill>
                        <a:effectLst/>
                        <a:latin typeface="Tahom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endParaRPr lang="en-US" sz="1100" b="0" i="0" u="none" strike="noStrike">
                        <a:solidFill>
                          <a:srgbClr val="1F491E"/>
                        </a:solidFill>
                        <a:effectLst/>
                        <a:latin typeface="Tahom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endParaRPr lang="en-US" sz="1100" b="0" i="0" u="none" strike="noStrike">
                        <a:solidFill>
                          <a:srgbClr val="000000"/>
                        </a:solidFill>
                        <a:effectLst/>
                        <a:latin typeface="Tahom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946740241"/>
                  </a:ext>
                </a:extLst>
              </a:tr>
              <a:tr h="390096">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1200" i="1">
                          <a:latin typeface="+mn-lt"/>
                        </a:rPr>
                        <a:t>Process Mapping &amp; Workflow Optimization</a:t>
                      </a:r>
                      <a:endParaRPr lang="en-US" sz="1200" b="0" i="1" u="none" strike="noStrike">
                        <a:solidFill>
                          <a:srgbClr val="000000"/>
                        </a:solidFill>
                        <a:effectLst/>
                        <a:latin typeface="+mn-lt"/>
                      </a:endParaRPr>
                    </a:p>
                  </a:txBody>
                  <a:tcPr marL="45720" marR="4572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FF3EA"/>
                    </a:solidFill>
                  </a:tcPr>
                </a:tc>
                <a:tc>
                  <a:txBody>
                    <a:bodyPr/>
                    <a:lstStyle/>
                    <a:p>
                      <a:pPr algn="ctr" fontAlgn="b">
                        <a:buNone/>
                      </a:pPr>
                      <a:endParaRPr lang="en-US" sz="1100" b="0" i="0" u="none" strike="noStrike">
                        <a:solidFill>
                          <a:srgbClr val="000000"/>
                        </a:solidFill>
                        <a:effectLst/>
                        <a:latin typeface="Tahom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FF3EA"/>
                    </a:solidFill>
                  </a:tcPr>
                </a:tc>
                <a:tc>
                  <a:txBody>
                    <a:bodyPr/>
                    <a:lstStyle/>
                    <a:p>
                      <a:pPr algn="ctr" fontAlgn="b">
                        <a:buNone/>
                      </a:pPr>
                      <a:endParaRPr lang="en-US" sz="1100" b="0" i="0" u="none" strike="noStrike">
                        <a:solidFill>
                          <a:srgbClr val="000000"/>
                        </a:solidFill>
                        <a:effectLst/>
                        <a:latin typeface="Tahom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FF3EA"/>
                    </a:solidFill>
                  </a:tcPr>
                </a:tc>
                <a:tc>
                  <a:txBody>
                    <a:bodyPr/>
                    <a:lstStyle/>
                    <a:p>
                      <a:pPr algn="l" fontAlgn="b">
                        <a:buNone/>
                      </a:pPr>
                      <a:endParaRPr lang="en-US" sz="1100" b="0" i="0" u="none" strike="noStrike">
                        <a:solidFill>
                          <a:srgbClr val="000000"/>
                        </a:solidFill>
                        <a:effectLst/>
                        <a:latin typeface="Tahom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2270942916"/>
                  </a:ext>
                </a:extLst>
              </a:tr>
              <a:tr h="428199">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1200" i="1">
                          <a:latin typeface="+mn-lt"/>
                        </a:rPr>
                        <a:t>Project Schedule, Milestones &amp; Sprint Delivery</a:t>
                      </a:r>
                      <a:endParaRPr lang="en-US" sz="1200" b="0" i="1" u="none" strike="noStrike">
                        <a:solidFill>
                          <a:srgbClr val="000000"/>
                        </a:solidFill>
                        <a:effectLst/>
                        <a:latin typeface="+mn-lt"/>
                      </a:endParaRPr>
                    </a:p>
                  </a:txBody>
                  <a:tcPr marL="45720" marR="4572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endParaRPr lang="en-US" sz="1100" b="0" i="0" u="none" strike="noStrike" dirty="0">
                        <a:solidFill>
                          <a:srgbClr val="1F491E"/>
                        </a:solidFill>
                        <a:effectLst/>
                        <a:latin typeface="Tahom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endParaRPr lang="en-US" sz="1100" b="0" i="0" u="none" strike="noStrike">
                        <a:solidFill>
                          <a:srgbClr val="1F491E"/>
                        </a:solidFill>
                        <a:effectLst/>
                        <a:latin typeface="Tahom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endParaRPr lang="en-US" sz="1100" b="0" i="0" u="none" strike="noStrike">
                        <a:solidFill>
                          <a:srgbClr val="000000"/>
                        </a:solidFill>
                        <a:effectLst/>
                        <a:latin typeface="Tahom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417737211"/>
                  </a:ext>
                </a:extLst>
              </a:tr>
              <a:tr h="428199">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1200" i="1">
                          <a:latin typeface="+mn-lt"/>
                        </a:rPr>
                        <a:t>Risk, Assumptions, Issues &amp; Dependencies (RAID) Management</a:t>
                      </a:r>
                      <a:endParaRPr lang="en-US" sz="1200" b="0" i="1" u="none" strike="noStrike">
                        <a:solidFill>
                          <a:srgbClr val="000000"/>
                        </a:solidFill>
                        <a:effectLst/>
                        <a:latin typeface="+mn-lt"/>
                      </a:endParaRPr>
                    </a:p>
                  </a:txBody>
                  <a:tcPr marL="45720" marR="4572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FF3EA"/>
                    </a:solidFill>
                  </a:tcPr>
                </a:tc>
                <a:tc>
                  <a:txBody>
                    <a:bodyPr/>
                    <a:lstStyle/>
                    <a:p>
                      <a:pPr algn="ctr" fontAlgn="b">
                        <a:buNone/>
                      </a:pPr>
                      <a:endParaRPr lang="en-US" sz="1100" b="0" i="0" u="none" strike="noStrike">
                        <a:solidFill>
                          <a:srgbClr val="000000"/>
                        </a:solidFill>
                        <a:effectLst/>
                        <a:latin typeface="Tahom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FF3EA"/>
                    </a:solidFill>
                  </a:tcPr>
                </a:tc>
                <a:tc>
                  <a:txBody>
                    <a:bodyPr/>
                    <a:lstStyle/>
                    <a:p>
                      <a:pPr algn="ctr" fontAlgn="b">
                        <a:buNone/>
                      </a:pPr>
                      <a:endParaRPr lang="en-US" sz="1100" b="0" i="0" u="none" strike="noStrike">
                        <a:solidFill>
                          <a:srgbClr val="000000"/>
                        </a:solidFill>
                        <a:effectLst/>
                        <a:latin typeface="Tahom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FF3EA"/>
                    </a:solidFill>
                  </a:tcPr>
                </a:tc>
                <a:tc>
                  <a:txBody>
                    <a:bodyPr/>
                    <a:lstStyle/>
                    <a:p>
                      <a:pPr algn="l" fontAlgn="b">
                        <a:buNone/>
                      </a:pPr>
                      <a:endParaRPr lang="en-US" sz="1100" b="0" i="0" u="none" strike="noStrike">
                        <a:solidFill>
                          <a:srgbClr val="000000"/>
                        </a:solidFill>
                        <a:effectLst/>
                        <a:latin typeface="Tahom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245883540"/>
                  </a:ext>
                </a:extLst>
              </a:tr>
              <a:tr h="428199">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1200" i="1">
                          <a:latin typeface="+mn-lt"/>
                        </a:rPr>
                        <a:t>Stakeholder Engagement &amp; Communication Cadence</a:t>
                      </a:r>
                      <a:endParaRPr lang="en-US" sz="1200" b="0" i="1" u="none" strike="noStrike">
                        <a:solidFill>
                          <a:srgbClr val="000000"/>
                        </a:solidFill>
                        <a:effectLst/>
                        <a:latin typeface="+mn-lt"/>
                      </a:endParaRPr>
                    </a:p>
                  </a:txBody>
                  <a:tcPr marL="45720" marR="4572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endParaRPr lang="en-US" sz="1100" b="0" i="0" u="none" strike="noStrike">
                        <a:solidFill>
                          <a:srgbClr val="1F491E"/>
                        </a:solidFill>
                        <a:effectLst/>
                        <a:latin typeface="Tahom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endParaRPr lang="en-US" sz="1100" b="0" i="0" u="none" strike="noStrike">
                        <a:solidFill>
                          <a:srgbClr val="1F491E"/>
                        </a:solidFill>
                        <a:effectLst/>
                        <a:latin typeface="Tahom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endParaRPr lang="en-US" sz="1100" b="0" i="0" u="none" strike="noStrike">
                        <a:solidFill>
                          <a:srgbClr val="000000"/>
                        </a:solidFill>
                        <a:effectLst/>
                        <a:latin typeface="Tahom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159773462"/>
                  </a:ext>
                </a:extLst>
              </a:tr>
              <a:tr h="428199">
                <a:tc>
                  <a:txBody>
                    <a:bodyPr/>
                    <a:lstStyle/>
                    <a:p>
                      <a:pPr marL="0" lvl="0" indent="0" algn="l" fontAlgn="b">
                        <a:buFont typeface="Arial" panose="020B0604020202020204" pitchFamily="34" charset="0"/>
                        <a:buNone/>
                      </a:pPr>
                      <a:r>
                        <a:rPr lang="en-US" sz="1200" i="1">
                          <a:latin typeface="+mn-lt"/>
                        </a:rPr>
                        <a:t>User Acceptance Testing (UAT) &amp; Solution Validation</a:t>
                      </a:r>
                      <a:endParaRPr lang="en-US" sz="1200" b="0" i="1" u="none" strike="noStrike">
                        <a:solidFill>
                          <a:srgbClr val="000000"/>
                        </a:solidFill>
                        <a:effectLst/>
                        <a:latin typeface="+mn-lt"/>
                      </a:endParaRPr>
                    </a:p>
                  </a:txBody>
                  <a:tcPr marL="45720" marR="4572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FF3EA"/>
                    </a:solidFill>
                  </a:tcPr>
                </a:tc>
                <a:tc>
                  <a:txBody>
                    <a:bodyPr/>
                    <a:lstStyle/>
                    <a:p>
                      <a:pPr algn="ctr" fontAlgn="b">
                        <a:buNone/>
                      </a:pPr>
                      <a:endParaRPr lang="en-US" sz="1100" b="0" i="0" u="none" strike="noStrike">
                        <a:solidFill>
                          <a:srgbClr val="000000"/>
                        </a:solidFill>
                        <a:effectLst/>
                        <a:latin typeface="Tahom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FF3EA"/>
                    </a:solidFill>
                  </a:tcPr>
                </a:tc>
                <a:tc>
                  <a:txBody>
                    <a:bodyPr/>
                    <a:lstStyle/>
                    <a:p>
                      <a:pPr algn="ctr" fontAlgn="b">
                        <a:buNone/>
                      </a:pPr>
                      <a:endParaRPr lang="en-US" sz="1100" b="0" i="0" u="none" strike="noStrike">
                        <a:solidFill>
                          <a:srgbClr val="000000"/>
                        </a:solidFill>
                        <a:effectLst/>
                        <a:latin typeface="Tahom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FF3EA"/>
                    </a:solidFill>
                  </a:tcPr>
                </a:tc>
                <a:tc>
                  <a:txBody>
                    <a:bodyPr/>
                    <a:lstStyle/>
                    <a:p>
                      <a:pPr algn="l" fontAlgn="b">
                        <a:buNone/>
                      </a:pPr>
                      <a:endParaRPr lang="en-US" sz="1100" b="0" i="0" u="none" strike="noStrike">
                        <a:solidFill>
                          <a:srgbClr val="000000"/>
                        </a:solidFill>
                        <a:effectLst/>
                        <a:latin typeface="Tahom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3298649227"/>
                  </a:ext>
                </a:extLst>
              </a:tr>
              <a:tr h="271243">
                <a:tc>
                  <a:txBody>
                    <a:bodyPr/>
                    <a:lstStyle/>
                    <a:p>
                      <a:pPr algn="l" fontAlgn="b">
                        <a:buNone/>
                      </a:pPr>
                      <a:r>
                        <a:rPr lang="en-US" sz="1200" b="0" i="1" u="none" strike="noStrike">
                          <a:solidFill>
                            <a:srgbClr val="000000"/>
                          </a:solidFill>
                          <a:effectLst/>
                          <a:latin typeface="+mn-lt"/>
                        </a:rPr>
                        <a:t>Triage, Production Support</a:t>
                      </a:r>
                    </a:p>
                  </a:txBody>
                  <a:tcPr marL="45720" marR="4572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endParaRPr lang="en-US" sz="1100" b="0" i="0" u="none" strike="noStrike">
                        <a:solidFill>
                          <a:srgbClr val="1F491E"/>
                        </a:solidFill>
                        <a:effectLst/>
                        <a:latin typeface="Tahom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endParaRPr lang="en-US" sz="1100" b="0" i="0" u="none" strike="noStrike">
                        <a:solidFill>
                          <a:srgbClr val="1F491E"/>
                        </a:solidFill>
                        <a:effectLst/>
                        <a:latin typeface="Tahom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endParaRPr lang="en-US" sz="1100" b="0" i="0" u="none" strike="noStrike">
                        <a:solidFill>
                          <a:srgbClr val="000000"/>
                        </a:solidFill>
                        <a:effectLst/>
                        <a:latin typeface="Tahom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36492627"/>
                  </a:ext>
                </a:extLst>
              </a:tr>
              <a:tr h="428199">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1200" i="1">
                          <a:latin typeface="+mn-lt"/>
                        </a:rPr>
                        <a:t>Change Management, Training &amp; Handover Documentation</a:t>
                      </a:r>
                      <a:endParaRPr lang="en-US" sz="1200" b="0" i="1" u="none" strike="noStrike">
                        <a:solidFill>
                          <a:srgbClr val="000000"/>
                        </a:solidFill>
                        <a:effectLst/>
                        <a:latin typeface="+mn-lt"/>
                      </a:endParaRPr>
                    </a:p>
                  </a:txBody>
                  <a:tcPr marL="45720" marR="4572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ctr" fontAlgn="b">
                        <a:buNone/>
                      </a:pPr>
                      <a:endParaRPr lang="en-US" sz="1100" b="0" i="0" u="none" strike="noStrike">
                        <a:solidFill>
                          <a:srgbClr val="000000"/>
                        </a:solidFill>
                        <a:effectLst/>
                        <a:latin typeface="Tahom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ctr" fontAlgn="b">
                        <a:buNone/>
                      </a:pPr>
                      <a:endParaRPr lang="en-US" sz="1100" b="0" i="0" u="none" strike="noStrike">
                        <a:solidFill>
                          <a:srgbClr val="000000"/>
                        </a:solidFill>
                        <a:effectLst/>
                        <a:latin typeface="Tahom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l" fontAlgn="b">
                        <a:buNone/>
                      </a:pPr>
                      <a:endParaRPr lang="en-US" sz="1100" b="0" i="0" u="none" strike="noStrike" dirty="0">
                        <a:solidFill>
                          <a:srgbClr val="000000"/>
                        </a:solidFill>
                        <a:effectLst/>
                        <a:latin typeface="Tahom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987472871"/>
                  </a:ext>
                </a:extLst>
              </a:tr>
            </a:tbl>
          </a:graphicData>
        </a:graphic>
      </p:graphicFrame>
      <p:sp>
        <p:nvSpPr>
          <p:cNvPr id="5" name="Date Placeholder 4">
            <a:extLst>
              <a:ext uri="{FF2B5EF4-FFF2-40B4-BE49-F238E27FC236}">
                <a16:creationId xmlns:a16="http://schemas.microsoft.com/office/drawing/2014/main" id="{F01DD93F-44A3-5D0D-ACBE-A67DC911A608}"/>
              </a:ext>
            </a:extLst>
          </p:cNvPr>
          <p:cNvSpPr>
            <a:spLocks noGrp="1"/>
          </p:cNvSpPr>
          <p:nvPr>
            <p:ph type="dt" sz="half" idx="2"/>
          </p:nvPr>
        </p:nvSpPr>
        <p:spPr/>
        <p:txBody>
          <a:bodyPr/>
          <a:lstStyle/>
          <a:p>
            <a:fld id="{7C0F9FC8-0999-4155-AE84-1E167772D89C}" type="datetime3">
              <a:rPr lang="en-US" smtClean="0"/>
              <a:t>17 October 2026</a:t>
            </a:fld>
            <a:endParaRPr lang="en-US"/>
          </a:p>
        </p:txBody>
      </p:sp>
      <p:sp>
        <p:nvSpPr>
          <p:cNvPr id="6" name="Footer Placeholder 5">
            <a:extLst>
              <a:ext uri="{FF2B5EF4-FFF2-40B4-BE49-F238E27FC236}">
                <a16:creationId xmlns:a16="http://schemas.microsoft.com/office/drawing/2014/main" id="{4E4F64BD-C0DE-F731-66BE-6504F31FF58B}"/>
              </a:ext>
            </a:extLst>
          </p:cNvPr>
          <p:cNvSpPr>
            <a:spLocks noGrp="1"/>
          </p:cNvSpPr>
          <p:nvPr>
            <p:ph type="ftr" sz="quarter" idx="3"/>
          </p:nvPr>
        </p:nvSpPr>
        <p:spPr/>
        <p:txBody>
          <a:bodyPr/>
          <a:lstStyle/>
          <a:p>
            <a:r>
              <a:rPr lang="en-US"/>
              <a:t>©2021, updated 2026  |  Hans Eckman  |  EckmanGuides.com</a:t>
            </a:r>
          </a:p>
        </p:txBody>
      </p:sp>
      <p:sp>
        <p:nvSpPr>
          <p:cNvPr id="7" name="Slide Number Placeholder 6">
            <a:extLst>
              <a:ext uri="{FF2B5EF4-FFF2-40B4-BE49-F238E27FC236}">
                <a16:creationId xmlns:a16="http://schemas.microsoft.com/office/drawing/2014/main" id="{C5E4DA37-481A-8D33-0BC5-58DDD3921729}"/>
              </a:ext>
            </a:extLst>
          </p:cNvPr>
          <p:cNvSpPr>
            <a:spLocks noGrp="1"/>
          </p:cNvSpPr>
          <p:nvPr>
            <p:ph type="sldNum" sz="quarter" idx="4"/>
          </p:nvPr>
        </p:nvSpPr>
        <p:spPr/>
        <p:txBody>
          <a:bodyPr/>
          <a:lstStyle/>
          <a:p>
            <a:fld id="{E1C96F3B-FD60-45FE-B33B-5C1B4868CFE2}" type="slidenum">
              <a:rPr lang="en-US" smtClean="0"/>
              <a:pPr/>
              <a:t>16</a:t>
            </a:fld>
            <a:endParaRPr lang="en-US"/>
          </a:p>
        </p:txBody>
      </p:sp>
    </p:spTree>
    <p:extLst>
      <p:ext uri="{BB962C8B-B14F-4D97-AF65-F5344CB8AC3E}">
        <p14:creationId xmlns:p14="http://schemas.microsoft.com/office/powerpoint/2010/main" val="27373729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9B156959-23CF-4D83-92A4-34E4D2294B15}"/>
              </a:ext>
            </a:extLst>
          </p:cNvPr>
          <p:cNvSpPr>
            <a:spLocks noGrp="1"/>
          </p:cNvSpPr>
          <p:nvPr>
            <p:ph type="ftr" sz="quarter" idx="3"/>
          </p:nvPr>
        </p:nvSpPr>
        <p:spPr>
          <a:xfrm>
            <a:off x="896676" y="4924645"/>
            <a:ext cx="4250769" cy="216024"/>
          </a:xfrm>
        </p:spPr>
        <p:txBody>
          <a:bodyPr/>
          <a:lstStyle/>
          <a:p>
            <a:r>
              <a:rPr lang="en-US"/>
              <a:t>©2021, updated 2026  |  Hans Eckman  |  EckmanGuides.com</a:t>
            </a:r>
          </a:p>
        </p:txBody>
      </p:sp>
      <p:sp>
        <p:nvSpPr>
          <p:cNvPr id="32" name="Text Placeholder 31">
            <a:extLst>
              <a:ext uri="{FF2B5EF4-FFF2-40B4-BE49-F238E27FC236}">
                <a16:creationId xmlns:a16="http://schemas.microsoft.com/office/drawing/2014/main" id="{43602095-15BE-1A12-A7B4-DE270084BBC6}"/>
              </a:ext>
            </a:extLst>
          </p:cNvPr>
          <p:cNvSpPr>
            <a:spLocks noGrp="1"/>
          </p:cNvSpPr>
          <p:nvPr>
            <p:ph type="body" sz="quarter" idx="10"/>
          </p:nvPr>
        </p:nvSpPr>
        <p:spPr>
          <a:xfrm>
            <a:off x="33717" y="4574166"/>
            <a:ext cx="5113728" cy="350259"/>
          </a:xfrm>
        </p:spPr>
        <p:txBody>
          <a:bodyPr>
            <a:normAutofit fontScale="92500" lnSpcReduction="10000"/>
          </a:bodyPr>
          <a:lstStyle/>
          <a:p>
            <a:r>
              <a:rPr lang="en-US" dirty="0">
                <a:hlinkClick r:id="rId2">
                  <a:extLst>
                    <a:ext uri="{A12FA001-AC4F-418D-AE19-62706E023703}">
                      <ahyp:hlinkClr xmlns:ahyp="http://schemas.microsoft.com/office/drawing/2018/hyperlinkcolor" val="tx"/>
                    </a:ext>
                  </a:extLst>
                </a:hlinkClick>
              </a:rPr>
              <a:t>Photo by Miguel Á. </a:t>
            </a:r>
            <a:r>
              <a:rPr lang="en-US" dirty="0" err="1">
                <a:hlinkClick r:id="rId2">
                  <a:extLst>
                    <a:ext uri="{A12FA001-AC4F-418D-AE19-62706E023703}">
                      <ahyp:hlinkClr xmlns:ahyp="http://schemas.microsoft.com/office/drawing/2018/hyperlinkcolor" val="tx"/>
                    </a:ext>
                  </a:extLst>
                </a:hlinkClick>
              </a:rPr>
              <a:t>Padriñán</a:t>
            </a:r>
            <a:r>
              <a:rPr lang="en-US" dirty="0">
                <a:hlinkClick r:id="rId2">
                  <a:extLst>
                    <a:ext uri="{A12FA001-AC4F-418D-AE19-62706E023703}">
                      <ahyp:hlinkClr xmlns:ahyp="http://schemas.microsoft.com/office/drawing/2018/hyperlinkcolor" val="tx"/>
                    </a:ext>
                  </a:extLst>
                </a:hlinkClick>
              </a:rPr>
              <a:t> from Pexels</a:t>
            </a:r>
            <a:endParaRPr lang="en-US" dirty="0"/>
          </a:p>
          <a:p>
            <a:r>
              <a:rPr lang="en-US" dirty="0">
                <a:hlinkClick r:id="rId3">
                  <a:extLst>
                    <a:ext uri="{A12FA001-AC4F-418D-AE19-62706E023703}">
                      <ahyp:hlinkClr xmlns:ahyp="http://schemas.microsoft.com/office/drawing/2018/hyperlinkcolor" val="tx"/>
                    </a:ext>
                  </a:extLst>
                </a:hlinkClick>
              </a:rPr>
              <a:t>The 8 Wastes of Lean, Nawras </a:t>
            </a:r>
            <a:r>
              <a:rPr lang="en-US" dirty="0" err="1">
                <a:hlinkClick r:id="rId3">
                  <a:extLst>
                    <a:ext uri="{A12FA001-AC4F-418D-AE19-62706E023703}">
                      <ahyp:hlinkClr xmlns:ahyp="http://schemas.microsoft.com/office/drawing/2018/hyperlinkcolor" val="tx"/>
                    </a:ext>
                  </a:extLst>
                </a:hlinkClick>
              </a:rPr>
              <a:t>Skhmot</a:t>
            </a:r>
            <a:r>
              <a:rPr lang="en-US" dirty="0">
                <a:hlinkClick r:id="rId3">
                  <a:extLst>
                    <a:ext uri="{A12FA001-AC4F-418D-AE19-62706E023703}">
                      <ahyp:hlinkClr xmlns:ahyp="http://schemas.microsoft.com/office/drawing/2018/hyperlinkcolor" val="tx"/>
                    </a:ext>
                  </a:extLst>
                </a:hlinkClick>
              </a:rPr>
              <a:t>, 5 AUG 2017</a:t>
            </a:r>
            <a:endParaRPr lang="en-US" dirty="0"/>
          </a:p>
        </p:txBody>
      </p:sp>
      <p:sp>
        <p:nvSpPr>
          <p:cNvPr id="25" name="Content Placeholder 24">
            <a:extLst>
              <a:ext uri="{FF2B5EF4-FFF2-40B4-BE49-F238E27FC236}">
                <a16:creationId xmlns:a16="http://schemas.microsoft.com/office/drawing/2014/main" id="{3258746B-6610-8E8A-3F7F-26D453FFE021}"/>
              </a:ext>
            </a:extLst>
          </p:cNvPr>
          <p:cNvSpPr>
            <a:spLocks noGrp="1"/>
          </p:cNvSpPr>
          <p:nvPr>
            <p:ph sz="half" idx="11"/>
          </p:nvPr>
        </p:nvSpPr>
        <p:spPr>
          <a:xfrm>
            <a:off x="5135580" y="-1588"/>
            <a:ext cx="4008420" cy="5145088"/>
          </a:xfrm>
        </p:spPr>
        <p:txBody>
          <a:bodyPr>
            <a:normAutofit lnSpcReduction="10000"/>
          </a:bodyPr>
          <a:lstStyle/>
          <a:p>
            <a:r>
              <a:rPr lang="en-US" b="1" dirty="0"/>
              <a:t>The 8 Wastes of Lean</a:t>
            </a:r>
            <a:r>
              <a:rPr lang="en-US" sz="1400" dirty="0"/>
              <a:t> (adapted)</a:t>
            </a:r>
            <a:endParaRPr lang="en-US" dirty="0"/>
          </a:p>
          <a:p>
            <a:r>
              <a:rPr lang="en-US" dirty="0"/>
              <a:t>T - Transportation: </a:t>
            </a:r>
            <a:br>
              <a:rPr lang="en-US" dirty="0"/>
            </a:br>
            <a:r>
              <a:rPr lang="en-US" dirty="0"/>
              <a:t>Unnecessary movement</a:t>
            </a:r>
          </a:p>
          <a:p>
            <a:r>
              <a:rPr lang="en-US" dirty="0"/>
              <a:t>I - Inventory: </a:t>
            </a:r>
            <a:br>
              <a:rPr lang="en-US" dirty="0"/>
            </a:br>
            <a:r>
              <a:rPr lang="en-US" dirty="0"/>
              <a:t>Excess work-in-progress (WIP)</a:t>
            </a:r>
          </a:p>
          <a:p>
            <a:r>
              <a:rPr lang="en-US" dirty="0"/>
              <a:t>M - Motion: </a:t>
            </a:r>
            <a:br>
              <a:rPr lang="en-US" dirty="0"/>
            </a:br>
            <a:r>
              <a:rPr lang="en-US" dirty="0"/>
              <a:t>Unnecessary movement</a:t>
            </a:r>
          </a:p>
          <a:p>
            <a:r>
              <a:rPr lang="en-US" dirty="0"/>
              <a:t>W - Waiting: Idle time</a:t>
            </a:r>
          </a:p>
          <a:p>
            <a:r>
              <a:rPr lang="en-US" dirty="0"/>
              <a:t>O - Overproduction: </a:t>
            </a:r>
            <a:br>
              <a:rPr lang="en-US" dirty="0"/>
            </a:br>
            <a:r>
              <a:rPr lang="en-US" dirty="0"/>
              <a:t>Doing more than is needed</a:t>
            </a:r>
          </a:p>
          <a:p>
            <a:r>
              <a:rPr lang="en-US" dirty="0"/>
              <a:t>O - Overprocessing: </a:t>
            </a:r>
            <a:br>
              <a:rPr lang="en-US" dirty="0"/>
            </a:br>
            <a:r>
              <a:rPr lang="en-US" dirty="0"/>
              <a:t>More effort or quality than required</a:t>
            </a:r>
          </a:p>
          <a:p>
            <a:r>
              <a:rPr lang="en-US" dirty="0"/>
              <a:t>D - Defects: </a:t>
            </a:r>
            <a:br>
              <a:rPr lang="en-US" dirty="0"/>
            </a:br>
            <a:r>
              <a:rPr lang="en-US" dirty="0"/>
              <a:t>Errors or rework.</a:t>
            </a:r>
          </a:p>
          <a:p>
            <a:r>
              <a:rPr lang="en-US" dirty="0"/>
              <a:t>S - Skills (Unused Talent):</a:t>
            </a:r>
            <a:br>
              <a:rPr lang="en-US" dirty="0"/>
            </a:br>
            <a:r>
              <a:rPr lang="en-US" dirty="0"/>
              <a:t>Underutilized skills and creativity</a:t>
            </a:r>
          </a:p>
        </p:txBody>
      </p:sp>
      <p:sp>
        <p:nvSpPr>
          <p:cNvPr id="7" name="Title 6">
            <a:extLst>
              <a:ext uri="{FF2B5EF4-FFF2-40B4-BE49-F238E27FC236}">
                <a16:creationId xmlns:a16="http://schemas.microsoft.com/office/drawing/2014/main" id="{F7FBFA3B-43BF-466B-AB50-E933B041665B}"/>
              </a:ext>
            </a:extLst>
          </p:cNvPr>
          <p:cNvSpPr>
            <a:spLocks noGrp="1"/>
          </p:cNvSpPr>
          <p:nvPr>
            <p:ph type="title"/>
          </p:nvPr>
        </p:nvSpPr>
        <p:spPr>
          <a:xfrm>
            <a:off x="22441" y="60362"/>
            <a:ext cx="5125004" cy="1146448"/>
          </a:xfrm>
        </p:spPr>
        <p:txBody>
          <a:bodyPr/>
          <a:lstStyle/>
          <a:p>
            <a:r>
              <a:rPr lang="en-US"/>
              <a:t>Reduce Waste</a:t>
            </a:r>
            <a:endParaRPr lang="en-CA" dirty="0"/>
          </a:p>
        </p:txBody>
      </p:sp>
      <p:pic>
        <p:nvPicPr>
          <p:cNvPr id="34" name="Content Placeholder 33">
            <a:extLst>
              <a:ext uri="{FF2B5EF4-FFF2-40B4-BE49-F238E27FC236}">
                <a16:creationId xmlns:a16="http://schemas.microsoft.com/office/drawing/2014/main" id="{56CDD882-D5AF-A430-2909-55A0D85BA48C}"/>
              </a:ext>
            </a:extLst>
          </p:cNvPr>
          <p:cNvPicPr>
            <a:picLocks noGrp="1" noChangeAspect="1"/>
          </p:cNvPicPr>
          <p:nvPr>
            <p:ph sz="half" idx="1"/>
          </p:nvPr>
        </p:nvPicPr>
        <p:blipFill rotWithShape="1">
          <a:blip r:embed="rId4" cstate="screen">
            <a:extLst>
              <a:ext uri="{28A0092B-C50C-407E-A947-70E740481C1C}">
                <a14:useLocalDpi xmlns:a14="http://schemas.microsoft.com/office/drawing/2010/main"/>
              </a:ext>
            </a:extLst>
          </a:blip>
          <a:srcRect/>
          <a:stretch>
            <a:fillRect/>
          </a:stretch>
        </p:blipFill>
        <p:spPr>
          <a:xfrm>
            <a:off x="900642" y="1206500"/>
            <a:ext cx="3367616" cy="3367088"/>
          </a:xfrm>
          <a:ln>
            <a:noFill/>
          </a:ln>
          <a:effectLst>
            <a:softEdge rad="112500"/>
          </a:effectLst>
        </p:spPr>
      </p:pic>
      <p:sp>
        <p:nvSpPr>
          <p:cNvPr id="2" name="Date Placeholder 1">
            <a:extLst>
              <a:ext uri="{FF2B5EF4-FFF2-40B4-BE49-F238E27FC236}">
                <a16:creationId xmlns:a16="http://schemas.microsoft.com/office/drawing/2014/main" id="{906DF43A-FE4D-4027-BA95-2AB8C4994F67}"/>
              </a:ext>
            </a:extLst>
          </p:cNvPr>
          <p:cNvSpPr>
            <a:spLocks noGrp="1"/>
          </p:cNvSpPr>
          <p:nvPr>
            <p:ph type="dt" sz="half" idx="2"/>
          </p:nvPr>
        </p:nvSpPr>
        <p:spPr>
          <a:xfrm>
            <a:off x="7152374" y="4924645"/>
            <a:ext cx="1335195" cy="216024"/>
          </a:xfrm>
        </p:spPr>
        <p:txBody>
          <a:bodyPr/>
          <a:lstStyle/>
          <a:p>
            <a:fld id="{04426519-5A4C-4A5F-BB1E-C22C5C3F9F12}" type="datetime3">
              <a:rPr lang="en-US" smtClean="0"/>
              <a:pPr/>
              <a:t>17 October 2026</a:t>
            </a:fld>
            <a:endParaRPr lang="en-US"/>
          </a:p>
        </p:txBody>
      </p:sp>
      <p:sp>
        <p:nvSpPr>
          <p:cNvPr id="4" name="Slide Number Placeholder 3">
            <a:extLst>
              <a:ext uri="{FF2B5EF4-FFF2-40B4-BE49-F238E27FC236}">
                <a16:creationId xmlns:a16="http://schemas.microsoft.com/office/drawing/2014/main" id="{852BD152-920D-4494-9307-628F071D3067}"/>
              </a:ext>
            </a:extLst>
          </p:cNvPr>
          <p:cNvSpPr>
            <a:spLocks noGrp="1"/>
          </p:cNvSpPr>
          <p:nvPr>
            <p:ph type="sldNum" sz="quarter" idx="4"/>
          </p:nvPr>
        </p:nvSpPr>
        <p:spPr>
          <a:xfrm>
            <a:off x="8502990" y="4925632"/>
            <a:ext cx="486447" cy="216024"/>
          </a:xfrm>
        </p:spPr>
        <p:txBody>
          <a:bodyPr/>
          <a:lstStyle/>
          <a:p>
            <a:fld id="{E1C96F3B-FD60-45FE-B33B-5C1B4868CFE2}" type="slidenum">
              <a:rPr lang="en-US" smtClean="0"/>
              <a:pPr/>
              <a:t>17</a:t>
            </a:fld>
            <a:endParaRPr lang="en-US"/>
          </a:p>
        </p:txBody>
      </p:sp>
    </p:spTree>
    <p:extLst>
      <p:ext uri="{BB962C8B-B14F-4D97-AF65-F5344CB8AC3E}">
        <p14:creationId xmlns:p14="http://schemas.microsoft.com/office/powerpoint/2010/main" val="6756954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C75D6B-ED2F-471B-9072-B8E955FC4577}"/>
              </a:ext>
            </a:extLst>
          </p:cNvPr>
          <p:cNvSpPr>
            <a:spLocks noGrp="1"/>
          </p:cNvSpPr>
          <p:nvPr>
            <p:ph type="title"/>
          </p:nvPr>
        </p:nvSpPr>
        <p:spPr/>
        <p:txBody>
          <a:bodyPr/>
          <a:lstStyle/>
          <a:p>
            <a:r>
              <a:rPr lang="en-US"/>
              <a:t>Simplify and Automate Repetitive Tasks</a:t>
            </a:r>
            <a:endParaRPr lang="en-CA"/>
          </a:p>
        </p:txBody>
      </p:sp>
      <p:sp>
        <p:nvSpPr>
          <p:cNvPr id="4" name="Date Placeholder 3">
            <a:extLst>
              <a:ext uri="{FF2B5EF4-FFF2-40B4-BE49-F238E27FC236}">
                <a16:creationId xmlns:a16="http://schemas.microsoft.com/office/drawing/2014/main" id="{C9F86896-EE2A-4244-9249-5FD5C804DC7E}"/>
              </a:ext>
            </a:extLst>
          </p:cNvPr>
          <p:cNvSpPr>
            <a:spLocks noGrp="1"/>
          </p:cNvSpPr>
          <p:nvPr>
            <p:ph type="dt" sz="half" idx="2"/>
          </p:nvPr>
        </p:nvSpPr>
        <p:spPr/>
        <p:txBody>
          <a:bodyPr/>
          <a:lstStyle/>
          <a:p>
            <a:fld id="{5D640B6E-4D35-40CD-82E3-524F1C29051F}" type="datetime3">
              <a:rPr lang="en-US" smtClean="0"/>
              <a:t>17 October 2026</a:t>
            </a:fld>
            <a:endParaRPr lang="en-US"/>
          </a:p>
        </p:txBody>
      </p:sp>
      <p:sp>
        <p:nvSpPr>
          <p:cNvPr id="5" name="Footer Placeholder 4">
            <a:extLst>
              <a:ext uri="{FF2B5EF4-FFF2-40B4-BE49-F238E27FC236}">
                <a16:creationId xmlns:a16="http://schemas.microsoft.com/office/drawing/2014/main" id="{CCBBD7DC-BC82-42D1-8E71-4DDE4B42A084}"/>
              </a:ext>
            </a:extLst>
          </p:cNvPr>
          <p:cNvSpPr>
            <a:spLocks noGrp="1"/>
          </p:cNvSpPr>
          <p:nvPr>
            <p:ph type="ftr" sz="quarter" idx="3"/>
          </p:nvPr>
        </p:nvSpPr>
        <p:spPr/>
        <p:txBody>
          <a:bodyPr/>
          <a:lstStyle/>
          <a:p>
            <a:r>
              <a:rPr lang="en-US"/>
              <a:t>©2021, updated 2026  |  Hans Eckman  |  EckmanGuides.com</a:t>
            </a:r>
          </a:p>
        </p:txBody>
      </p:sp>
      <p:sp>
        <p:nvSpPr>
          <p:cNvPr id="6" name="Slide Number Placeholder 5">
            <a:extLst>
              <a:ext uri="{FF2B5EF4-FFF2-40B4-BE49-F238E27FC236}">
                <a16:creationId xmlns:a16="http://schemas.microsoft.com/office/drawing/2014/main" id="{36291329-B9D0-48CF-A85D-11CCB126A3C1}"/>
              </a:ext>
            </a:extLst>
          </p:cNvPr>
          <p:cNvSpPr>
            <a:spLocks noGrp="1"/>
          </p:cNvSpPr>
          <p:nvPr>
            <p:ph type="sldNum" sz="quarter" idx="4"/>
          </p:nvPr>
        </p:nvSpPr>
        <p:spPr/>
        <p:txBody>
          <a:bodyPr/>
          <a:lstStyle/>
          <a:p>
            <a:fld id="{E1C96F3B-FD60-45FE-B33B-5C1B4868CFE2}" type="slidenum">
              <a:rPr lang="en-US" smtClean="0"/>
              <a:pPr/>
              <a:t>18</a:t>
            </a:fld>
            <a:endParaRPr lang="en-US"/>
          </a:p>
        </p:txBody>
      </p:sp>
      <p:sp>
        <p:nvSpPr>
          <p:cNvPr id="3" name="Content Placeholder 2">
            <a:extLst>
              <a:ext uri="{FF2B5EF4-FFF2-40B4-BE49-F238E27FC236}">
                <a16:creationId xmlns:a16="http://schemas.microsoft.com/office/drawing/2014/main" id="{98F63C1E-AB7B-4C9D-B460-B41FAFC30076}"/>
              </a:ext>
            </a:extLst>
          </p:cNvPr>
          <p:cNvSpPr>
            <a:spLocks noGrp="1"/>
          </p:cNvSpPr>
          <p:nvPr>
            <p:ph type="body" sz="quarter" idx="10"/>
          </p:nvPr>
        </p:nvSpPr>
        <p:spPr/>
        <p:txBody>
          <a:bodyPr>
            <a:normAutofit fontScale="70000" lnSpcReduction="20000"/>
          </a:bodyPr>
          <a:lstStyle/>
          <a:p>
            <a:r>
              <a:rPr lang="en-US"/>
              <a:t>AJ</a:t>
            </a:r>
          </a:p>
          <a:p>
            <a:endParaRPr lang="en-US"/>
          </a:p>
          <a:p>
            <a:r>
              <a:rPr lang="en-US"/>
              <a:t>Pills</a:t>
            </a:r>
            <a:endParaRPr lang="en-CA"/>
          </a:p>
        </p:txBody>
      </p:sp>
      <p:pic>
        <p:nvPicPr>
          <p:cNvPr id="10" name="Picture 9">
            <a:extLst>
              <a:ext uri="{FF2B5EF4-FFF2-40B4-BE49-F238E27FC236}">
                <a16:creationId xmlns:a16="http://schemas.microsoft.com/office/drawing/2014/main" id="{8044960C-7B77-41B9-B0E4-E8CD7B12D0AE}"/>
              </a:ext>
            </a:extLst>
          </p:cNvPr>
          <p:cNvPicPr>
            <a:picLocks noChangeAspect="1"/>
          </p:cNvPicPr>
          <p:nvPr/>
        </p:nvPicPr>
        <p:blipFill rotWithShape="1">
          <a:blip r:embed="rId2" cstate="email">
            <a:extLst>
              <a:ext uri="{BEBA8EAE-BF5A-486C-A8C5-ECC9F3942E4B}">
                <a14:imgProps xmlns:a14="http://schemas.microsoft.com/office/drawing/2010/main">
                  <a14:imgLayer r:embed="rId3">
                    <a14:imgEffect>
                      <a14:brightnessContrast bright="20000" contrast="-20000"/>
                    </a14:imgEffect>
                  </a14:imgLayer>
                </a14:imgProps>
              </a:ext>
              <a:ext uri="{28A0092B-C50C-407E-A947-70E740481C1C}">
                <a14:useLocalDpi xmlns:a14="http://schemas.microsoft.com/office/drawing/2010/main"/>
              </a:ext>
            </a:extLst>
          </a:blip>
          <a:srcRect/>
          <a:stretch/>
        </p:blipFill>
        <p:spPr>
          <a:xfrm>
            <a:off x="5220072" y="3289550"/>
            <a:ext cx="3429000" cy="1454460"/>
          </a:xfrm>
          <a:prstGeom prst="rect">
            <a:avLst/>
          </a:prstGeom>
          <a:ln>
            <a:noFill/>
          </a:ln>
          <a:effectLst>
            <a:outerShdw blurRad="292100" dist="139700" dir="2700000" algn="tl" rotWithShape="0">
              <a:srgbClr val="333333">
                <a:alpha val="65000"/>
              </a:srgbClr>
            </a:outerShdw>
          </a:effectLst>
        </p:spPr>
      </p:pic>
      <p:pic>
        <p:nvPicPr>
          <p:cNvPr id="12" name="Picture 11">
            <a:extLst>
              <a:ext uri="{FF2B5EF4-FFF2-40B4-BE49-F238E27FC236}">
                <a16:creationId xmlns:a16="http://schemas.microsoft.com/office/drawing/2014/main" id="{39ABCBED-0E7D-4674-A8EC-F564017634A8}"/>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92424" y="1059581"/>
            <a:ext cx="3779575" cy="2834681"/>
          </a:xfrm>
          <a:prstGeom prst="rect">
            <a:avLst/>
          </a:prstGeom>
          <a:ln>
            <a:noFill/>
          </a:ln>
          <a:effectLst>
            <a:outerShdw blurRad="292100" dist="139700" dir="2700000" algn="tl" rotWithShape="0">
              <a:srgbClr val="333333">
                <a:alpha val="65000"/>
              </a:srgbClr>
            </a:outerShdw>
          </a:effectLst>
        </p:spPr>
      </p:pic>
      <p:pic>
        <p:nvPicPr>
          <p:cNvPr id="14" name="Picture 13">
            <a:extLst>
              <a:ext uri="{FF2B5EF4-FFF2-40B4-BE49-F238E27FC236}">
                <a16:creationId xmlns:a16="http://schemas.microsoft.com/office/drawing/2014/main" id="{2E6E1A20-FFB9-4529-90D9-5C1D63F2913B}"/>
              </a:ext>
            </a:extLst>
          </p:cNvPr>
          <p:cNvPicPr>
            <a:picLocks noChangeAspect="1"/>
          </p:cNvPicPr>
          <p:nvPr/>
        </p:nvPicPr>
        <p:blipFill rotWithShape="1">
          <a:blip r:embed="rId5" cstate="email">
            <a:extLst>
              <a:ext uri="{BEBA8EAE-BF5A-486C-A8C5-ECC9F3942E4B}">
                <a14:imgProps xmlns:a14="http://schemas.microsoft.com/office/drawing/2010/main">
                  <a14:imgLayer r:embed="rId6">
                    <a14:imgEffect>
                      <a14:brightnessContrast bright="20000" contrast="-20000"/>
                    </a14:imgEffect>
                  </a14:imgLayer>
                </a14:imgProps>
              </a:ext>
              <a:ext uri="{28A0092B-C50C-407E-A947-70E740481C1C}">
                <a14:useLocalDpi xmlns:a14="http://schemas.microsoft.com/office/drawing/2010/main"/>
              </a:ext>
            </a:extLst>
          </a:blip>
          <a:srcRect/>
          <a:stretch/>
        </p:blipFill>
        <p:spPr>
          <a:xfrm>
            <a:off x="5220072" y="1054297"/>
            <a:ext cx="3429000" cy="1454460"/>
          </a:xfrm>
          <a:prstGeom prst="rect">
            <a:avLst/>
          </a:prstGeom>
          <a:ln>
            <a:noFill/>
          </a:ln>
          <a:effectLst>
            <a:outerShdw blurRad="292100" dist="139700" dir="2700000" algn="tl" rotWithShape="0">
              <a:srgbClr val="333333">
                <a:alpha val="65000"/>
              </a:srgbClr>
            </a:outerShdw>
          </a:effectLst>
        </p:spPr>
      </p:pic>
      <p:sp>
        <p:nvSpPr>
          <p:cNvPr id="15" name="Arrow: Down 14">
            <a:extLst>
              <a:ext uri="{FF2B5EF4-FFF2-40B4-BE49-F238E27FC236}">
                <a16:creationId xmlns:a16="http://schemas.microsoft.com/office/drawing/2014/main" id="{A6E3E3AC-ABBB-4C6B-BEF5-4EDAB9CC2EAD}"/>
              </a:ext>
            </a:extLst>
          </p:cNvPr>
          <p:cNvSpPr/>
          <p:nvPr/>
        </p:nvSpPr>
        <p:spPr>
          <a:xfrm>
            <a:off x="5850071" y="2610060"/>
            <a:ext cx="2169003" cy="578187"/>
          </a:xfrm>
          <a:prstGeom prst="down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a:t>Sort first</a:t>
            </a:r>
            <a:endParaRPr lang="en-CA"/>
          </a:p>
        </p:txBody>
      </p:sp>
      <p:sp>
        <p:nvSpPr>
          <p:cNvPr id="16" name="TextBox 15">
            <a:extLst>
              <a:ext uri="{FF2B5EF4-FFF2-40B4-BE49-F238E27FC236}">
                <a16:creationId xmlns:a16="http://schemas.microsoft.com/office/drawing/2014/main" id="{B017C7D0-B36C-419F-85DF-10B1A72714F1}"/>
              </a:ext>
            </a:extLst>
          </p:cNvPr>
          <p:cNvSpPr txBox="1"/>
          <p:nvPr/>
        </p:nvSpPr>
        <p:spPr>
          <a:xfrm>
            <a:off x="792423" y="3972604"/>
            <a:ext cx="3779575" cy="646331"/>
          </a:xfrm>
          <a:prstGeom prst="rect">
            <a:avLst/>
          </a:prstGeom>
          <a:noFill/>
        </p:spPr>
        <p:txBody>
          <a:bodyPr wrap="square" rtlCol="0">
            <a:spAutoFit/>
          </a:bodyPr>
          <a:lstStyle/>
          <a:p>
            <a:pPr marL="182563" indent="-182563">
              <a:buFont typeface="Arial" panose="020B0604020202020204" pitchFamily="34" charset="0"/>
              <a:buChar char="•"/>
            </a:pPr>
            <a:r>
              <a:rPr lang="en-US" sz="1200"/>
              <a:t>Daily: 4 min x 30 days = 120 min/month</a:t>
            </a:r>
          </a:p>
          <a:p>
            <a:pPr marL="182563" indent="-182563">
              <a:buFont typeface="Arial" panose="020B0604020202020204" pitchFamily="34" charset="0"/>
              <a:buChar char="•"/>
            </a:pPr>
            <a:r>
              <a:rPr lang="en-US" sz="1200"/>
              <a:t>Monthly: 15 min sorting + (10 sec x 30 days) = </a:t>
            </a:r>
            <a:r>
              <a:rPr lang="en-US" sz="1200" b="1"/>
              <a:t>100 min/month saved!</a:t>
            </a:r>
            <a:endParaRPr lang="en-CA" sz="1200" b="1"/>
          </a:p>
        </p:txBody>
      </p:sp>
    </p:spTree>
    <p:extLst>
      <p:ext uri="{BB962C8B-B14F-4D97-AF65-F5344CB8AC3E}">
        <p14:creationId xmlns:p14="http://schemas.microsoft.com/office/powerpoint/2010/main" val="36160159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1000"/>
                                        <p:tgtEl>
                                          <p:spTgt spid="15"/>
                                        </p:tgtEl>
                                      </p:cBhvr>
                                    </p:animEffect>
                                  </p:childTnLst>
                                </p:cTn>
                              </p:par>
                            </p:childTnLst>
                          </p:cTn>
                        </p:par>
                        <p:par>
                          <p:cTn id="13" fill="hold">
                            <p:stCondLst>
                              <p:cond delay="1000"/>
                            </p:stCondLst>
                            <p:childTnLst>
                              <p:par>
                                <p:cTn id="14" presetID="10" presetClass="entr" presetSubtype="0" fill="hold" nodeType="after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ECD98E-E560-4B97-8F49-A3FD02E5D542}"/>
              </a:ext>
            </a:extLst>
          </p:cNvPr>
          <p:cNvSpPr>
            <a:spLocks noGrp="1"/>
          </p:cNvSpPr>
          <p:nvPr>
            <p:ph type="title"/>
          </p:nvPr>
        </p:nvSpPr>
        <p:spPr/>
        <p:txBody>
          <a:bodyPr/>
          <a:lstStyle/>
          <a:p>
            <a:r>
              <a:rPr lang="en-US"/>
              <a:t>Joe Knows Freight Forwarding</a:t>
            </a:r>
            <a:endParaRPr lang="en-CA"/>
          </a:p>
        </p:txBody>
      </p:sp>
      <p:pic>
        <p:nvPicPr>
          <p:cNvPr id="9" name="Content Placeholder 8" descr="A picture containing text, sky, water, outdoor&#10;&#10;Description automatically generated">
            <a:extLst>
              <a:ext uri="{FF2B5EF4-FFF2-40B4-BE49-F238E27FC236}">
                <a16:creationId xmlns:a16="http://schemas.microsoft.com/office/drawing/2014/main" id="{36B3C99B-5A26-4147-B227-F5A63358F39D}"/>
              </a:ext>
            </a:extLst>
          </p:cNvPr>
          <p:cNvPicPr>
            <a:picLocks noGrp="1" noChangeAspect="1"/>
          </p:cNvPicPr>
          <p:nvPr>
            <p:ph idx="1"/>
          </p:nvPr>
        </p:nvPicPr>
        <p:blipFill rotWithShape="1">
          <a:blip r:embed="rId2" cstate="email">
            <a:extLst>
              <a:ext uri="{28A0092B-C50C-407E-A947-70E740481C1C}">
                <a14:useLocalDpi xmlns:a14="http://schemas.microsoft.com/office/drawing/2010/main"/>
              </a:ext>
            </a:extLst>
          </a:blip>
          <a:srcRect/>
          <a:stretch/>
        </p:blipFill>
        <p:spPr>
          <a:xfrm>
            <a:off x="656430" y="684749"/>
            <a:ext cx="8333007" cy="3888209"/>
          </a:xfrm>
          <a:prstGeom prst="rect">
            <a:avLst/>
          </a:prstGeom>
          <a:ln>
            <a:noFill/>
          </a:ln>
          <a:effectLst>
            <a:softEdge rad="112500"/>
          </a:effectLst>
        </p:spPr>
      </p:pic>
      <p:sp>
        <p:nvSpPr>
          <p:cNvPr id="4" name="Date Placeholder 3">
            <a:extLst>
              <a:ext uri="{FF2B5EF4-FFF2-40B4-BE49-F238E27FC236}">
                <a16:creationId xmlns:a16="http://schemas.microsoft.com/office/drawing/2014/main" id="{CB8B7DDA-C4DF-4FF1-8E8B-7181CC365798}"/>
              </a:ext>
            </a:extLst>
          </p:cNvPr>
          <p:cNvSpPr>
            <a:spLocks noGrp="1"/>
          </p:cNvSpPr>
          <p:nvPr>
            <p:ph type="dt" sz="half" idx="2"/>
          </p:nvPr>
        </p:nvSpPr>
        <p:spPr/>
        <p:txBody>
          <a:bodyPr/>
          <a:lstStyle/>
          <a:p>
            <a:fld id="{37060FB1-C6B6-4E82-B788-BD62AA784BD4}" type="datetime3">
              <a:rPr lang="en-US" smtClean="0"/>
              <a:t>17 October 2026</a:t>
            </a:fld>
            <a:endParaRPr lang="en-US"/>
          </a:p>
        </p:txBody>
      </p:sp>
      <p:sp>
        <p:nvSpPr>
          <p:cNvPr id="5" name="Footer Placeholder 4">
            <a:extLst>
              <a:ext uri="{FF2B5EF4-FFF2-40B4-BE49-F238E27FC236}">
                <a16:creationId xmlns:a16="http://schemas.microsoft.com/office/drawing/2014/main" id="{0CFAEEAA-E6E3-4D61-B253-CB1532D9C3D5}"/>
              </a:ext>
            </a:extLst>
          </p:cNvPr>
          <p:cNvSpPr>
            <a:spLocks noGrp="1"/>
          </p:cNvSpPr>
          <p:nvPr>
            <p:ph type="ftr" sz="quarter" idx="3"/>
          </p:nvPr>
        </p:nvSpPr>
        <p:spPr/>
        <p:txBody>
          <a:bodyPr/>
          <a:lstStyle/>
          <a:p>
            <a:r>
              <a:rPr lang="en-US"/>
              <a:t>©2021, updated 2026  |  Hans Eckman  |  EckmanGuides.com</a:t>
            </a:r>
          </a:p>
        </p:txBody>
      </p:sp>
      <p:sp>
        <p:nvSpPr>
          <p:cNvPr id="6" name="Slide Number Placeholder 5">
            <a:extLst>
              <a:ext uri="{FF2B5EF4-FFF2-40B4-BE49-F238E27FC236}">
                <a16:creationId xmlns:a16="http://schemas.microsoft.com/office/drawing/2014/main" id="{36E10CBE-2D05-4419-B4B4-250D90BD2122}"/>
              </a:ext>
            </a:extLst>
          </p:cNvPr>
          <p:cNvSpPr>
            <a:spLocks noGrp="1"/>
          </p:cNvSpPr>
          <p:nvPr>
            <p:ph type="sldNum" sz="quarter" idx="4"/>
          </p:nvPr>
        </p:nvSpPr>
        <p:spPr/>
        <p:txBody>
          <a:bodyPr/>
          <a:lstStyle/>
          <a:p>
            <a:fld id="{E1C96F3B-FD60-45FE-B33B-5C1B4868CFE2}" type="slidenum">
              <a:rPr lang="en-US" smtClean="0"/>
              <a:pPr/>
              <a:t>19</a:t>
            </a:fld>
            <a:endParaRPr lang="en-US"/>
          </a:p>
        </p:txBody>
      </p:sp>
      <p:sp>
        <p:nvSpPr>
          <p:cNvPr id="7" name="Text Placeholder 6">
            <a:extLst>
              <a:ext uri="{FF2B5EF4-FFF2-40B4-BE49-F238E27FC236}">
                <a16:creationId xmlns:a16="http://schemas.microsoft.com/office/drawing/2014/main" id="{1C1FEA35-AE87-412B-B444-F1A481CB0CC0}"/>
              </a:ext>
            </a:extLst>
          </p:cNvPr>
          <p:cNvSpPr>
            <a:spLocks noGrp="1"/>
          </p:cNvSpPr>
          <p:nvPr>
            <p:ph type="body" sz="quarter" idx="10"/>
          </p:nvPr>
        </p:nvSpPr>
        <p:spPr/>
        <p:txBody>
          <a:bodyPr/>
          <a:lstStyle/>
          <a:p>
            <a:r>
              <a:rPr lang="en-US"/>
              <a:t>Photo by Hans Eckman, Hong Kong</a:t>
            </a:r>
            <a:endParaRPr lang="en-CA"/>
          </a:p>
        </p:txBody>
      </p:sp>
    </p:spTree>
    <p:extLst>
      <p:ext uri="{BB962C8B-B14F-4D97-AF65-F5344CB8AC3E}">
        <p14:creationId xmlns:p14="http://schemas.microsoft.com/office/powerpoint/2010/main" val="23328815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ECD98E-E560-4B97-8F49-A3FD02E5D542}"/>
              </a:ext>
            </a:extLst>
          </p:cNvPr>
          <p:cNvSpPr>
            <a:spLocks noGrp="1"/>
          </p:cNvSpPr>
          <p:nvPr>
            <p:ph type="title"/>
          </p:nvPr>
        </p:nvSpPr>
        <p:spPr/>
        <p:txBody>
          <a:bodyPr/>
          <a:lstStyle/>
          <a:p>
            <a:r>
              <a:rPr lang="en-US"/>
              <a:t>Joe Knows Freight Forwarding -  Be Proactive!</a:t>
            </a:r>
            <a:endParaRPr lang="en-CA"/>
          </a:p>
        </p:txBody>
      </p:sp>
      <p:sp>
        <p:nvSpPr>
          <p:cNvPr id="4" name="Date Placeholder 3">
            <a:extLst>
              <a:ext uri="{FF2B5EF4-FFF2-40B4-BE49-F238E27FC236}">
                <a16:creationId xmlns:a16="http://schemas.microsoft.com/office/drawing/2014/main" id="{CB8B7DDA-C4DF-4FF1-8E8B-7181CC365798}"/>
              </a:ext>
            </a:extLst>
          </p:cNvPr>
          <p:cNvSpPr>
            <a:spLocks noGrp="1"/>
          </p:cNvSpPr>
          <p:nvPr>
            <p:ph type="dt" sz="half" idx="2"/>
          </p:nvPr>
        </p:nvSpPr>
        <p:spPr/>
        <p:txBody>
          <a:bodyPr/>
          <a:lstStyle/>
          <a:p>
            <a:fld id="{332A67DA-87AC-4C7E-9BD9-B64C9F95B953}" type="datetime3">
              <a:rPr lang="en-US" smtClean="0"/>
              <a:t>17 October 2026</a:t>
            </a:fld>
            <a:endParaRPr lang="en-US"/>
          </a:p>
        </p:txBody>
      </p:sp>
      <p:sp>
        <p:nvSpPr>
          <p:cNvPr id="5" name="Footer Placeholder 4">
            <a:extLst>
              <a:ext uri="{FF2B5EF4-FFF2-40B4-BE49-F238E27FC236}">
                <a16:creationId xmlns:a16="http://schemas.microsoft.com/office/drawing/2014/main" id="{0CFAEEAA-E6E3-4D61-B253-CB1532D9C3D5}"/>
              </a:ext>
            </a:extLst>
          </p:cNvPr>
          <p:cNvSpPr>
            <a:spLocks noGrp="1"/>
          </p:cNvSpPr>
          <p:nvPr>
            <p:ph type="ftr" sz="quarter" idx="3"/>
          </p:nvPr>
        </p:nvSpPr>
        <p:spPr/>
        <p:txBody>
          <a:bodyPr/>
          <a:lstStyle/>
          <a:p>
            <a:r>
              <a:rPr lang="en-US"/>
              <a:t>©2021, updated 2026  |  Hans Eckman  |  EckmanGuides.com</a:t>
            </a:r>
          </a:p>
        </p:txBody>
      </p:sp>
      <p:sp>
        <p:nvSpPr>
          <p:cNvPr id="6" name="Slide Number Placeholder 5">
            <a:extLst>
              <a:ext uri="{FF2B5EF4-FFF2-40B4-BE49-F238E27FC236}">
                <a16:creationId xmlns:a16="http://schemas.microsoft.com/office/drawing/2014/main" id="{36E10CBE-2D05-4419-B4B4-250D90BD2122}"/>
              </a:ext>
            </a:extLst>
          </p:cNvPr>
          <p:cNvSpPr>
            <a:spLocks noGrp="1"/>
          </p:cNvSpPr>
          <p:nvPr>
            <p:ph type="sldNum" sz="quarter" idx="4"/>
          </p:nvPr>
        </p:nvSpPr>
        <p:spPr/>
        <p:txBody>
          <a:bodyPr/>
          <a:lstStyle/>
          <a:p>
            <a:fld id="{E1C96F3B-FD60-45FE-B33B-5C1B4868CFE2}" type="slidenum">
              <a:rPr lang="en-US" smtClean="0"/>
              <a:pPr/>
              <a:t>20</a:t>
            </a:fld>
            <a:endParaRPr lang="en-US"/>
          </a:p>
        </p:txBody>
      </p:sp>
      <p:sp>
        <p:nvSpPr>
          <p:cNvPr id="7" name="Text Placeholder 6">
            <a:extLst>
              <a:ext uri="{FF2B5EF4-FFF2-40B4-BE49-F238E27FC236}">
                <a16:creationId xmlns:a16="http://schemas.microsoft.com/office/drawing/2014/main" id="{1C1FEA35-AE87-412B-B444-F1A481CB0CC0}"/>
              </a:ext>
            </a:extLst>
          </p:cNvPr>
          <p:cNvSpPr>
            <a:spLocks noGrp="1"/>
          </p:cNvSpPr>
          <p:nvPr>
            <p:ph type="body" sz="quarter" idx="10"/>
          </p:nvPr>
        </p:nvSpPr>
        <p:spPr/>
        <p:txBody>
          <a:bodyPr/>
          <a:lstStyle/>
          <a:p>
            <a:r>
              <a:rPr lang="en-US"/>
              <a:t>Image: </a:t>
            </a:r>
            <a:r>
              <a:rPr lang="en-US">
                <a:hlinkClick r:id="rId2"/>
              </a:rPr>
              <a:t>https://www.shiplilly.com/blog/asia-north-america-ocean-shipping-routes/</a:t>
            </a:r>
            <a:r>
              <a:rPr lang="en-US"/>
              <a:t> </a:t>
            </a:r>
            <a:endParaRPr lang="en-CA"/>
          </a:p>
        </p:txBody>
      </p:sp>
      <p:pic>
        <p:nvPicPr>
          <p:cNvPr id="4098" name="Picture 2" descr="Asia-North America Ocean Shipping Routes">
            <a:extLst>
              <a:ext uri="{FF2B5EF4-FFF2-40B4-BE49-F238E27FC236}">
                <a16:creationId xmlns:a16="http://schemas.microsoft.com/office/drawing/2014/main" id="{B421156A-D036-4CE5-A775-E917E5659B1D}"/>
              </a:ext>
            </a:extLst>
          </p:cNvPr>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842494" y="684749"/>
            <a:ext cx="7459012" cy="388820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0" name="Oval 9">
            <a:extLst>
              <a:ext uri="{FF2B5EF4-FFF2-40B4-BE49-F238E27FC236}">
                <a16:creationId xmlns:a16="http://schemas.microsoft.com/office/drawing/2014/main" id="{2A422BC1-3A67-48DF-9588-BBE110CF41DB}"/>
              </a:ext>
            </a:extLst>
          </p:cNvPr>
          <p:cNvSpPr/>
          <p:nvPr/>
        </p:nvSpPr>
        <p:spPr>
          <a:xfrm>
            <a:off x="1619672" y="2067694"/>
            <a:ext cx="1512168" cy="1512168"/>
          </a:xfrm>
          <a:prstGeom prst="ellipse">
            <a:avLst/>
          </a:prstGeom>
          <a:noFill/>
          <a:ln w="57150">
            <a:solidFill>
              <a:srgbClr val="FFC000"/>
            </a:solidFill>
          </a:ln>
        </p:spPr>
        <p:style>
          <a:lnRef idx="2">
            <a:schemeClr val="accent3"/>
          </a:lnRef>
          <a:fillRef idx="1">
            <a:schemeClr val="lt1"/>
          </a:fillRef>
          <a:effectRef idx="0">
            <a:schemeClr val="accent3"/>
          </a:effectRef>
          <a:fontRef idx="minor">
            <a:schemeClr val="dk1"/>
          </a:fontRef>
        </p:style>
        <p:txBody>
          <a:bodyPr rtlCol="0" anchor="ctr"/>
          <a:lstStyle/>
          <a:p>
            <a:pPr algn="ctr"/>
            <a:r>
              <a:rPr lang="en-US" sz="2800" b="1">
                <a:solidFill>
                  <a:schemeClr val="bg1"/>
                </a:solidFill>
                <a:effectLst>
                  <a:outerShdw blurRad="38100" dist="38100" dir="2700000" algn="tl">
                    <a:srgbClr val="000000">
                      <a:alpha val="43137"/>
                    </a:srgbClr>
                  </a:outerShdw>
                </a:effectLst>
              </a:rPr>
              <a:t>YES!</a:t>
            </a:r>
            <a:endParaRPr lang="en-CA" sz="2800" b="1">
              <a:solidFill>
                <a:schemeClr val="bg1"/>
              </a:solidFill>
              <a:effectLst>
                <a:outerShdw blurRad="38100" dist="38100" dir="2700000" algn="tl">
                  <a:srgbClr val="000000">
                    <a:alpha val="43137"/>
                  </a:srgbClr>
                </a:outerShdw>
              </a:effectLst>
            </a:endParaRPr>
          </a:p>
        </p:txBody>
      </p:sp>
      <p:sp>
        <p:nvSpPr>
          <p:cNvPr id="12" name="Oval 11">
            <a:extLst>
              <a:ext uri="{FF2B5EF4-FFF2-40B4-BE49-F238E27FC236}">
                <a16:creationId xmlns:a16="http://schemas.microsoft.com/office/drawing/2014/main" id="{24C3D98C-CBEF-46E7-88F7-FFC39F17546B}"/>
              </a:ext>
            </a:extLst>
          </p:cNvPr>
          <p:cNvSpPr/>
          <p:nvPr/>
        </p:nvSpPr>
        <p:spPr>
          <a:xfrm>
            <a:off x="5940152" y="1419622"/>
            <a:ext cx="1512168" cy="1512168"/>
          </a:xfrm>
          <a:prstGeom prst="ellipse">
            <a:avLst/>
          </a:prstGeom>
          <a:noFill/>
          <a:ln w="57150">
            <a:solidFill>
              <a:srgbClr val="FFC000"/>
            </a:solidFill>
          </a:ln>
        </p:spPr>
        <p:style>
          <a:lnRef idx="2">
            <a:schemeClr val="accent3"/>
          </a:lnRef>
          <a:fillRef idx="1">
            <a:schemeClr val="lt1"/>
          </a:fillRef>
          <a:effectRef idx="0">
            <a:schemeClr val="accent3"/>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800" b="1">
                <a:solidFill>
                  <a:schemeClr val="bg1"/>
                </a:solidFill>
                <a:effectLst>
                  <a:outerShdw blurRad="38100" dist="38100" dir="2700000" algn="tl">
                    <a:srgbClr val="000000">
                      <a:alpha val="43137"/>
                    </a:srgbClr>
                  </a:outerShdw>
                </a:effectLst>
              </a:rPr>
              <a:t>YES!</a:t>
            </a:r>
            <a:endParaRPr lang="en-CA" sz="2800" b="1">
              <a:solidFill>
                <a:schemeClr val="bg1"/>
              </a:solidFill>
              <a:effectLst>
                <a:outerShdw blurRad="38100" dist="38100" dir="2700000" algn="tl">
                  <a:srgbClr val="000000">
                    <a:alpha val="43137"/>
                  </a:srgbClr>
                </a:outerShdw>
              </a:effectLst>
            </a:endParaRPr>
          </a:p>
        </p:txBody>
      </p:sp>
      <p:sp>
        <p:nvSpPr>
          <p:cNvPr id="13" name="Oval 12">
            <a:extLst>
              <a:ext uri="{FF2B5EF4-FFF2-40B4-BE49-F238E27FC236}">
                <a16:creationId xmlns:a16="http://schemas.microsoft.com/office/drawing/2014/main" id="{56007A54-E59D-418C-BBDE-5A07180AA5B5}"/>
              </a:ext>
            </a:extLst>
          </p:cNvPr>
          <p:cNvSpPr/>
          <p:nvPr/>
        </p:nvSpPr>
        <p:spPr>
          <a:xfrm>
            <a:off x="2987824" y="771550"/>
            <a:ext cx="2952328" cy="2160240"/>
          </a:xfrm>
          <a:prstGeom prst="ellipse">
            <a:avLst/>
          </a:prstGeom>
          <a:solidFill>
            <a:schemeClr val="accent2">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a:t>NO Updates!</a:t>
            </a:r>
            <a:endParaRPr lang="en-CA"/>
          </a:p>
        </p:txBody>
      </p:sp>
      <p:graphicFrame>
        <p:nvGraphicFramePr>
          <p:cNvPr id="11" name="Table 13">
            <a:extLst>
              <a:ext uri="{FF2B5EF4-FFF2-40B4-BE49-F238E27FC236}">
                <a16:creationId xmlns:a16="http://schemas.microsoft.com/office/drawing/2014/main" id="{524B9640-66B9-4E19-B936-61C340202CC2}"/>
              </a:ext>
            </a:extLst>
          </p:cNvPr>
          <p:cNvGraphicFramePr>
            <a:graphicFrameLocks noGrp="1"/>
          </p:cNvGraphicFramePr>
          <p:nvPr>
            <p:extLst>
              <p:ext uri="{D42A27DB-BD31-4B8C-83A1-F6EECF244321}">
                <p14:modId xmlns:p14="http://schemas.microsoft.com/office/powerpoint/2010/main" val="274071920"/>
              </p:ext>
            </p:extLst>
          </p:nvPr>
        </p:nvGraphicFramePr>
        <p:xfrm>
          <a:off x="3707904" y="2770788"/>
          <a:ext cx="5184576" cy="1888970"/>
        </p:xfrm>
        <a:graphic>
          <a:graphicData uri="http://schemas.openxmlformats.org/drawingml/2006/table">
            <a:tbl>
              <a:tblPr firstRow="1" bandRow="1">
                <a:tableStyleId>{9DCAF9ED-07DC-4A11-8D7F-57B35C25682E}</a:tableStyleId>
              </a:tblPr>
              <a:tblGrid>
                <a:gridCol w="1728192">
                  <a:extLst>
                    <a:ext uri="{9D8B030D-6E8A-4147-A177-3AD203B41FA5}">
                      <a16:colId xmlns:a16="http://schemas.microsoft.com/office/drawing/2014/main" val="1704903780"/>
                    </a:ext>
                  </a:extLst>
                </a:gridCol>
                <a:gridCol w="1728192">
                  <a:extLst>
                    <a:ext uri="{9D8B030D-6E8A-4147-A177-3AD203B41FA5}">
                      <a16:colId xmlns:a16="http://schemas.microsoft.com/office/drawing/2014/main" val="1849023806"/>
                    </a:ext>
                  </a:extLst>
                </a:gridCol>
                <a:gridCol w="1728192">
                  <a:extLst>
                    <a:ext uri="{9D8B030D-6E8A-4147-A177-3AD203B41FA5}">
                      <a16:colId xmlns:a16="http://schemas.microsoft.com/office/drawing/2014/main" val="2222428358"/>
                    </a:ext>
                  </a:extLst>
                </a:gridCol>
              </a:tblGrid>
              <a:tr h="365365">
                <a:tc>
                  <a:txBody>
                    <a:bodyPr/>
                    <a:lstStyle/>
                    <a:p>
                      <a:pPr algn="ctr"/>
                      <a:r>
                        <a:rPr lang="en-US" sz="1600" b="0"/>
                        <a:t>Tracking #</a:t>
                      </a:r>
                      <a:endParaRPr lang="en-CA" sz="1600" b="0"/>
                    </a:p>
                  </a:txBody>
                  <a:tcPr>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600" b="0"/>
                        <a:t>Last Update</a:t>
                      </a:r>
                      <a:endParaRPr lang="en-CA" sz="1600" b="0"/>
                    </a:p>
                  </a:txBody>
                  <a:tcPr>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600" b="0"/>
                        <a:t>Action</a:t>
                      </a:r>
                      <a:endParaRPr lang="en-CA" sz="1600" b="0"/>
                    </a:p>
                  </a:txBody>
                  <a:tcPr>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837919176"/>
                  </a:ext>
                </a:extLst>
              </a:tr>
              <a:tr h="365365">
                <a:tc>
                  <a:txBody>
                    <a:bodyPr/>
                    <a:lstStyle/>
                    <a:p>
                      <a:pPr algn="ctr"/>
                      <a:r>
                        <a:rPr lang="en-US" sz="1600" b="0"/>
                        <a:t>1396813413</a:t>
                      </a:r>
                      <a:endParaRPr lang="en-CA" sz="1600" b="0"/>
                    </a:p>
                  </a:txBody>
                  <a:tcPr>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600" b="0"/>
                        <a:t>In Transit</a:t>
                      </a:r>
                      <a:endParaRPr lang="en-CA" sz="1600" b="0"/>
                    </a:p>
                  </a:txBody>
                  <a:tcPr>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600" b="0"/>
                        <a:t>Monitor for Exceptions</a:t>
                      </a:r>
                      <a:endParaRPr lang="en-CA" sz="1600" b="0"/>
                    </a:p>
                  </a:txBody>
                  <a:tcPr>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721914067"/>
                  </a:ext>
                </a:extLst>
              </a:tr>
              <a:tr h="365365">
                <a:tc>
                  <a:txBody>
                    <a:bodyPr/>
                    <a:lstStyle/>
                    <a:p>
                      <a:pPr algn="ctr"/>
                      <a:r>
                        <a:rPr lang="en-US" sz="1600" b="0"/>
                        <a:t>36713411</a:t>
                      </a:r>
                      <a:endParaRPr lang="en-CA" sz="1600" b="0"/>
                    </a:p>
                  </a:txBody>
                  <a:tcPr>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600" b="0"/>
                        <a:t>Arrival Date Confirmed</a:t>
                      </a:r>
                      <a:endParaRPr lang="en-CA" sz="1600" b="0"/>
                    </a:p>
                  </a:txBody>
                  <a:tcPr>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600" b="0"/>
                        <a:t>Pick-up Scheduled</a:t>
                      </a:r>
                      <a:endParaRPr lang="en-CA" sz="1600" b="0"/>
                    </a:p>
                  </a:txBody>
                  <a:tcPr>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798822098"/>
                  </a:ext>
                </a:extLst>
              </a:tr>
              <a:tr h="365365">
                <a:tc>
                  <a:txBody>
                    <a:bodyPr/>
                    <a:lstStyle/>
                    <a:p>
                      <a:pPr algn="ctr"/>
                      <a:r>
                        <a:rPr lang="en-US" sz="1600" b="0"/>
                        <a:t>837831873</a:t>
                      </a:r>
                      <a:endParaRPr lang="en-CA" sz="1600" b="0"/>
                    </a:p>
                  </a:txBody>
                  <a:tcPr>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600" b="0"/>
                        <a:t>At Port</a:t>
                      </a:r>
                      <a:endParaRPr lang="en-CA" sz="1600" b="0"/>
                    </a:p>
                  </a:txBody>
                  <a:tcPr>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600" b="0"/>
                        <a:t>Pick-up Today</a:t>
                      </a:r>
                      <a:endParaRPr lang="en-CA" sz="1600" b="0"/>
                    </a:p>
                  </a:txBody>
                  <a:tcPr>
                    <a:lnL w="12700" cap="flat" cmpd="sng" algn="ctr">
                      <a:solidFill>
                        <a:srgbClr val="C00000"/>
                      </a:solidFill>
                      <a:prstDash val="solid"/>
                      <a:round/>
                      <a:headEnd type="none" w="med" len="med"/>
                      <a:tailEnd type="none" w="med" len="med"/>
                    </a:lnL>
                    <a:lnR w="12700" cap="flat" cmpd="sng" algn="ctr">
                      <a:solidFill>
                        <a:srgbClr val="C00000"/>
                      </a:solidFill>
                      <a:prstDash val="solid"/>
                      <a:round/>
                      <a:headEnd type="none" w="med" len="med"/>
                      <a:tailEnd type="none" w="med" len="med"/>
                    </a:lnR>
                    <a:lnT w="12700" cap="flat" cmpd="sng" algn="ctr">
                      <a:solidFill>
                        <a:srgbClr val="C00000"/>
                      </a:solidFill>
                      <a:prstDash val="solid"/>
                      <a:round/>
                      <a:headEnd type="none" w="med" len="med"/>
                      <a:tailEnd type="none" w="med" len="med"/>
                    </a:lnT>
                    <a:lnB w="12700" cap="flat" cmpd="sng" algn="ctr">
                      <a:solidFill>
                        <a:srgbClr val="C00000"/>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835207147"/>
                  </a:ext>
                </a:extLst>
              </a:tr>
            </a:tbl>
          </a:graphicData>
        </a:graphic>
      </p:graphicFrame>
    </p:spTree>
    <p:extLst>
      <p:ext uri="{BB962C8B-B14F-4D97-AF65-F5344CB8AC3E}">
        <p14:creationId xmlns:p14="http://schemas.microsoft.com/office/powerpoint/2010/main" val="21099797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500"/>
                                        <p:tgtEl>
                                          <p:spTgt spid="13"/>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2" grpId="0" animBg="1"/>
      <p:bldP spid="13"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C46E32-5166-4ADF-BC37-3A1B285EF6B6}"/>
              </a:ext>
            </a:extLst>
          </p:cNvPr>
          <p:cNvSpPr>
            <a:spLocks noGrp="1"/>
          </p:cNvSpPr>
          <p:nvPr>
            <p:ph type="title"/>
          </p:nvPr>
        </p:nvSpPr>
        <p:spPr>
          <a:xfrm>
            <a:off x="656430" y="57150"/>
            <a:ext cx="5283721" cy="1146448"/>
          </a:xfrm>
        </p:spPr>
        <p:txBody>
          <a:bodyPr/>
          <a:lstStyle/>
          <a:p>
            <a:r>
              <a:rPr lang="en-US"/>
              <a:t>Stop Answering Emails!</a:t>
            </a:r>
            <a:endParaRPr lang="en-CA"/>
          </a:p>
        </p:txBody>
      </p:sp>
      <p:sp>
        <p:nvSpPr>
          <p:cNvPr id="21" name="Content Placeholder 20">
            <a:extLst>
              <a:ext uri="{FF2B5EF4-FFF2-40B4-BE49-F238E27FC236}">
                <a16:creationId xmlns:a16="http://schemas.microsoft.com/office/drawing/2014/main" id="{794EA8FD-7FF0-488E-ABC3-2D822A2BCFDC}"/>
              </a:ext>
            </a:extLst>
          </p:cNvPr>
          <p:cNvSpPr>
            <a:spLocks noGrp="1"/>
          </p:cNvSpPr>
          <p:nvPr>
            <p:ph sz="half" idx="1"/>
          </p:nvPr>
        </p:nvSpPr>
        <p:spPr>
          <a:xfrm>
            <a:off x="656429" y="1203598"/>
            <a:ext cx="3699547" cy="3370568"/>
          </a:xfrm>
        </p:spPr>
        <p:txBody>
          <a:bodyPr/>
          <a:lstStyle/>
          <a:p>
            <a:r>
              <a:rPr lang="en-US" dirty="0"/>
              <a:t>Decide what’s most important.</a:t>
            </a:r>
          </a:p>
          <a:p>
            <a:r>
              <a:rPr lang="en-US" b="1" dirty="0"/>
              <a:t>O</a:t>
            </a:r>
            <a:r>
              <a:rPr lang="en-US" dirty="0"/>
              <a:t>nly </a:t>
            </a:r>
            <a:r>
              <a:rPr lang="en-US" b="1" dirty="0"/>
              <a:t>H</a:t>
            </a:r>
            <a:r>
              <a:rPr lang="en-US" dirty="0"/>
              <a:t>andle</a:t>
            </a:r>
            <a:r>
              <a:rPr lang="en-US" b="1" dirty="0"/>
              <a:t> I</a:t>
            </a:r>
            <a:r>
              <a:rPr lang="en-US" dirty="0"/>
              <a:t>t </a:t>
            </a:r>
            <a:r>
              <a:rPr lang="en-US" b="1" dirty="0"/>
              <a:t>O</a:t>
            </a:r>
            <a:r>
              <a:rPr lang="en-US" dirty="0"/>
              <a:t>nce.</a:t>
            </a:r>
          </a:p>
          <a:p>
            <a:r>
              <a:rPr lang="en-US" dirty="0"/>
              <a:t>Filter everything else and ignore.</a:t>
            </a:r>
          </a:p>
          <a:p>
            <a:r>
              <a:rPr lang="en-US" dirty="0"/>
              <a:t>If it’s important, they will contact you directly.</a:t>
            </a:r>
            <a:endParaRPr lang="en-CA" dirty="0"/>
          </a:p>
        </p:txBody>
      </p:sp>
      <p:sp>
        <p:nvSpPr>
          <p:cNvPr id="3" name="Date Placeholder 2">
            <a:extLst>
              <a:ext uri="{FF2B5EF4-FFF2-40B4-BE49-F238E27FC236}">
                <a16:creationId xmlns:a16="http://schemas.microsoft.com/office/drawing/2014/main" id="{11CD3070-ECC5-4252-99B7-C917FBE1ED72}"/>
              </a:ext>
            </a:extLst>
          </p:cNvPr>
          <p:cNvSpPr>
            <a:spLocks noGrp="1"/>
          </p:cNvSpPr>
          <p:nvPr>
            <p:ph type="dt" sz="half" idx="10"/>
          </p:nvPr>
        </p:nvSpPr>
        <p:spPr/>
        <p:txBody>
          <a:bodyPr/>
          <a:lstStyle/>
          <a:p>
            <a:fld id="{BD16817D-5FB1-4FB2-8AAC-3FE99EAA9649}" type="datetime3">
              <a:rPr lang="en-US" smtClean="0">
                <a:solidFill>
                  <a:srgbClr val="336600"/>
                </a:solidFill>
              </a:rPr>
              <a:t>17 October 2026</a:t>
            </a:fld>
            <a:endParaRPr lang="en-US">
              <a:solidFill>
                <a:srgbClr val="336600"/>
              </a:solidFill>
            </a:endParaRPr>
          </a:p>
        </p:txBody>
      </p:sp>
      <p:sp>
        <p:nvSpPr>
          <p:cNvPr id="4" name="Footer Placeholder 3">
            <a:extLst>
              <a:ext uri="{FF2B5EF4-FFF2-40B4-BE49-F238E27FC236}">
                <a16:creationId xmlns:a16="http://schemas.microsoft.com/office/drawing/2014/main" id="{AAB4CA2E-8F22-4BB5-95EB-322AD7F8B7C6}"/>
              </a:ext>
            </a:extLst>
          </p:cNvPr>
          <p:cNvSpPr>
            <a:spLocks noGrp="1"/>
          </p:cNvSpPr>
          <p:nvPr>
            <p:ph type="ftr" sz="quarter" idx="3"/>
          </p:nvPr>
        </p:nvSpPr>
        <p:spPr/>
        <p:txBody>
          <a:bodyPr/>
          <a:lstStyle/>
          <a:p>
            <a:r>
              <a:rPr lang="en-US"/>
              <a:t>©2021, updated 2026  |  Hans Eckman  |  EckmanGuides.com</a:t>
            </a:r>
          </a:p>
        </p:txBody>
      </p:sp>
      <p:sp>
        <p:nvSpPr>
          <p:cNvPr id="5" name="Slide Number Placeholder 4">
            <a:extLst>
              <a:ext uri="{FF2B5EF4-FFF2-40B4-BE49-F238E27FC236}">
                <a16:creationId xmlns:a16="http://schemas.microsoft.com/office/drawing/2014/main" id="{23D9A335-2D0E-49AB-8280-89110502986B}"/>
              </a:ext>
            </a:extLst>
          </p:cNvPr>
          <p:cNvSpPr>
            <a:spLocks noGrp="1"/>
          </p:cNvSpPr>
          <p:nvPr>
            <p:ph type="sldNum" sz="quarter" idx="4"/>
          </p:nvPr>
        </p:nvSpPr>
        <p:spPr/>
        <p:txBody>
          <a:bodyPr/>
          <a:lstStyle/>
          <a:p>
            <a:fld id="{E1C96F3B-FD60-45FE-B33B-5C1B4868CFE2}" type="slidenum">
              <a:rPr lang="en-US" smtClean="0">
                <a:solidFill>
                  <a:srgbClr val="336600"/>
                </a:solidFill>
              </a:rPr>
              <a:pPr/>
              <a:t>21</a:t>
            </a:fld>
            <a:endParaRPr lang="en-US">
              <a:solidFill>
                <a:srgbClr val="336600"/>
              </a:solidFill>
            </a:endParaRPr>
          </a:p>
        </p:txBody>
      </p:sp>
      <p:sp>
        <p:nvSpPr>
          <p:cNvPr id="10" name="Speech Bubble: Rectangle with Corners Rounded 9">
            <a:extLst>
              <a:ext uri="{FF2B5EF4-FFF2-40B4-BE49-F238E27FC236}">
                <a16:creationId xmlns:a16="http://schemas.microsoft.com/office/drawing/2014/main" id="{76641CFE-2D4C-4FCF-B27C-FCB3ECC9B9B1}"/>
              </a:ext>
            </a:extLst>
          </p:cNvPr>
          <p:cNvSpPr/>
          <p:nvPr/>
        </p:nvSpPr>
        <p:spPr>
          <a:xfrm>
            <a:off x="4237905" y="1046933"/>
            <a:ext cx="2088232" cy="864096"/>
          </a:xfrm>
          <a:prstGeom prst="wedgeRoundRectCallout">
            <a:avLst>
              <a:gd name="adj1" fmla="val 89680"/>
              <a:gd name="adj2" fmla="val -137049"/>
              <a:gd name="adj3" fmla="val 16667"/>
            </a:avLst>
          </a:prstGeom>
          <a:noFill/>
          <a:ln w="38100" cap="flat" cmpd="sng" algn="ctr">
            <a:solidFill>
              <a:schemeClr val="accent3">
                <a:lumMod val="50000"/>
              </a:schemeClr>
            </a:solidFill>
            <a:prstDash val="solid"/>
            <a:round/>
            <a:headEnd type="none" w="med" len="med"/>
            <a:tailEnd type="none" w="med" len="med"/>
          </a:ln>
        </p:spPr>
        <p:style>
          <a:lnRef idx="0">
            <a:scrgbClr r="0" g="0" b="0"/>
          </a:lnRef>
          <a:fillRef idx="0">
            <a:scrgbClr r="0" g="0" b="0"/>
          </a:fillRef>
          <a:effectRef idx="0">
            <a:scrgbClr r="0" g="0" b="0"/>
          </a:effectRef>
          <a:fontRef idx="minor">
            <a:schemeClr val="accent3"/>
          </a:fontRef>
        </p:style>
        <p:txBody>
          <a:bodyPr rtlCol="0" anchor="ctr"/>
          <a:lstStyle/>
          <a:p>
            <a:pPr algn="ctr"/>
            <a:r>
              <a:rPr lang="en-US">
                <a:solidFill>
                  <a:schemeClr val="accent3">
                    <a:lumMod val="50000"/>
                  </a:schemeClr>
                </a:solidFill>
              </a:rPr>
              <a:t>Keep manageable</a:t>
            </a:r>
            <a:br>
              <a:rPr lang="en-US">
                <a:solidFill>
                  <a:schemeClr val="accent3">
                    <a:lumMod val="50000"/>
                  </a:schemeClr>
                </a:solidFill>
              </a:rPr>
            </a:br>
            <a:r>
              <a:rPr lang="en-US">
                <a:solidFill>
                  <a:schemeClr val="accent3">
                    <a:lumMod val="50000"/>
                  </a:schemeClr>
                </a:solidFill>
              </a:rPr>
              <a:t>(</a:t>
            </a:r>
            <a:r>
              <a:rPr lang="en-US" err="1">
                <a:solidFill>
                  <a:schemeClr val="accent3">
                    <a:lumMod val="50000"/>
                  </a:schemeClr>
                </a:solidFill>
              </a:rPr>
              <a:t>O.H.I.O</a:t>
            </a:r>
            <a:r>
              <a:rPr lang="en-US">
                <a:solidFill>
                  <a:schemeClr val="accent3">
                    <a:lumMod val="50000"/>
                  </a:schemeClr>
                </a:solidFill>
              </a:rPr>
              <a:t>.)</a:t>
            </a:r>
            <a:endParaRPr lang="en-CA">
              <a:solidFill>
                <a:schemeClr val="accent3">
                  <a:lumMod val="50000"/>
                </a:schemeClr>
              </a:solidFill>
            </a:endParaRPr>
          </a:p>
        </p:txBody>
      </p:sp>
      <p:sp>
        <p:nvSpPr>
          <p:cNvPr id="12" name="Speech Bubble: Rectangle with Corners Rounded 11">
            <a:extLst>
              <a:ext uri="{FF2B5EF4-FFF2-40B4-BE49-F238E27FC236}">
                <a16:creationId xmlns:a16="http://schemas.microsoft.com/office/drawing/2014/main" id="{291204A0-027B-412D-92E8-31F3A9D2C729}"/>
              </a:ext>
            </a:extLst>
          </p:cNvPr>
          <p:cNvSpPr/>
          <p:nvPr/>
        </p:nvSpPr>
        <p:spPr>
          <a:xfrm>
            <a:off x="4752952" y="2163071"/>
            <a:ext cx="2088232" cy="864096"/>
          </a:xfrm>
          <a:prstGeom prst="wedgeRoundRectCallout">
            <a:avLst>
              <a:gd name="adj1" fmla="val 67957"/>
              <a:gd name="adj2" fmla="val -44404"/>
              <a:gd name="adj3" fmla="val 16667"/>
            </a:avLst>
          </a:prstGeom>
          <a:noFill/>
          <a:ln w="38100" cap="flat" cmpd="sng" algn="ctr">
            <a:solidFill>
              <a:schemeClr val="accent3">
                <a:lumMod val="50000"/>
              </a:schemeClr>
            </a:solidFill>
            <a:prstDash val="solid"/>
            <a:round/>
            <a:headEnd type="none" w="med" len="med"/>
            <a:tailEnd type="none" w="med" len="med"/>
          </a:ln>
        </p:spPr>
        <p:style>
          <a:lnRef idx="0">
            <a:scrgbClr r="0" g="0" b="0"/>
          </a:lnRef>
          <a:fillRef idx="0">
            <a:scrgbClr r="0" g="0" b="0"/>
          </a:fillRef>
          <a:effectRef idx="0">
            <a:scrgbClr r="0" g="0" b="0"/>
          </a:effectRef>
          <a:fontRef idx="minor">
            <a:schemeClr val="accent3"/>
          </a:fontRef>
        </p:style>
        <p:txBody>
          <a:bodyPr rtlCol="0" anchor="ctr"/>
          <a:lstStyle/>
          <a:p>
            <a:pPr algn="ctr"/>
            <a:r>
              <a:rPr lang="en-US">
                <a:solidFill>
                  <a:schemeClr val="accent3">
                    <a:lumMod val="50000"/>
                  </a:schemeClr>
                </a:solidFill>
              </a:rPr>
              <a:t>The lie we tell ourselves</a:t>
            </a:r>
            <a:endParaRPr lang="en-CA">
              <a:solidFill>
                <a:schemeClr val="accent3">
                  <a:lumMod val="50000"/>
                </a:schemeClr>
              </a:solidFill>
            </a:endParaRPr>
          </a:p>
        </p:txBody>
      </p:sp>
      <p:pic>
        <p:nvPicPr>
          <p:cNvPr id="7" name="Picture 6">
            <a:extLst>
              <a:ext uri="{FF2B5EF4-FFF2-40B4-BE49-F238E27FC236}">
                <a16:creationId xmlns:a16="http://schemas.microsoft.com/office/drawing/2014/main" id="{29D7796D-B41A-96B5-8814-282492C6CF0C}"/>
              </a:ext>
            </a:extLst>
          </p:cNvPr>
          <p:cNvPicPr>
            <a:picLocks noChangeAspect="1"/>
          </p:cNvPicPr>
          <p:nvPr/>
        </p:nvPicPr>
        <p:blipFill>
          <a:blip r:embed="rId2"/>
          <a:stretch>
            <a:fillRect/>
          </a:stretch>
        </p:blipFill>
        <p:spPr>
          <a:xfrm>
            <a:off x="7260408" y="-1"/>
            <a:ext cx="1882510" cy="4924645"/>
          </a:xfrm>
          <a:prstGeom prst="rect">
            <a:avLst/>
          </a:prstGeom>
          <a:ln>
            <a:solidFill>
              <a:schemeClr val="tx1"/>
            </a:solidFill>
          </a:ln>
        </p:spPr>
      </p:pic>
      <p:sp>
        <p:nvSpPr>
          <p:cNvPr id="22" name="TextBox 21">
            <a:extLst>
              <a:ext uri="{FF2B5EF4-FFF2-40B4-BE49-F238E27FC236}">
                <a16:creationId xmlns:a16="http://schemas.microsoft.com/office/drawing/2014/main" id="{8106584A-7B27-E039-B0CB-12B3F05FBFBD}"/>
              </a:ext>
            </a:extLst>
          </p:cNvPr>
          <p:cNvSpPr txBox="1"/>
          <p:nvPr/>
        </p:nvSpPr>
        <p:spPr>
          <a:xfrm>
            <a:off x="8293744" y="-67456"/>
            <a:ext cx="695693" cy="369332"/>
          </a:xfrm>
          <a:prstGeom prst="rect">
            <a:avLst/>
          </a:prstGeom>
          <a:noFill/>
        </p:spPr>
        <p:txBody>
          <a:bodyPr wrap="square" rtlCol="0">
            <a:spAutoFit/>
          </a:bodyPr>
          <a:lstStyle/>
          <a:p>
            <a:pPr algn="ctr"/>
            <a:r>
              <a:rPr lang="en-US" dirty="0">
                <a:solidFill>
                  <a:schemeClr val="accent2"/>
                </a:solidFill>
              </a:rPr>
              <a:t>17!</a:t>
            </a:r>
          </a:p>
        </p:txBody>
      </p:sp>
      <p:grpSp>
        <p:nvGrpSpPr>
          <p:cNvPr id="26" name="Group 25">
            <a:extLst>
              <a:ext uri="{FF2B5EF4-FFF2-40B4-BE49-F238E27FC236}">
                <a16:creationId xmlns:a16="http://schemas.microsoft.com/office/drawing/2014/main" id="{5DEED337-11E6-84B3-1328-01F5B790690D}"/>
              </a:ext>
            </a:extLst>
          </p:cNvPr>
          <p:cNvGrpSpPr/>
          <p:nvPr/>
        </p:nvGrpSpPr>
        <p:grpSpPr>
          <a:xfrm>
            <a:off x="3835074" y="3702824"/>
            <a:ext cx="5154363" cy="1263360"/>
            <a:chOff x="3835074" y="3702824"/>
            <a:chExt cx="5154363" cy="1263360"/>
          </a:xfrm>
        </p:grpSpPr>
        <p:pic>
          <p:nvPicPr>
            <p:cNvPr id="13" name="Picture 12">
              <a:extLst>
                <a:ext uri="{FF2B5EF4-FFF2-40B4-BE49-F238E27FC236}">
                  <a16:creationId xmlns:a16="http://schemas.microsoft.com/office/drawing/2014/main" id="{AD11E3FC-EC1E-B475-D4CD-7D278B979EC2}"/>
                </a:ext>
              </a:extLst>
            </p:cNvPr>
            <p:cNvPicPr>
              <a:picLocks noChangeAspect="1"/>
            </p:cNvPicPr>
            <p:nvPr/>
          </p:nvPicPr>
          <p:blipFill>
            <a:blip r:embed="rId3"/>
            <a:stretch>
              <a:fillRect/>
            </a:stretch>
          </p:blipFill>
          <p:spPr>
            <a:xfrm>
              <a:off x="6040263" y="3945967"/>
              <a:ext cx="2215303" cy="978678"/>
            </a:xfrm>
            <a:prstGeom prst="rect">
              <a:avLst/>
            </a:prstGeom>
            <a:ln>
              <a:solidFill>
                <a:schemeClr val="tx1"/>
              </a:solidFill>
            </a:ln>
          </p:spPr>
        </p:pic>
        <p:grpSp>
          <p:nvGrpSpPr>
            <p:cNvPr id="24" name="Group 23">
              <a:extLst>
                <a:ext uri="{FF2B5EF4-FFF2-40B4-BE49-F238E27FC236}">
                  <a16:creationId xmlns:a16="http://schemas.microsoft.com/office/drawing/2014/main" id="{7E58E50A-6EBE-47B1-8B65-44D18551ED58}"/>
                </a:ext>
              </a:extLst>
            </p:cNvPr>
            <p:cNvGrpSpPr/>
            <p:nvPr/>
          </p:nvGrpSpPr>
          <p:grpSpPr>
            <a:xfrm>
              <a:off x="3835074" y="3702824"/>
              <a:ext cx="2491063" cy="1080120"/>
              <a:chOff x="4283968" y="3219822"/>
              <a:chExt cx="2491063" cy="1080120"/>
            </a:xfrm>
          </p:grpSpPr>
          <p:sp>
            <p:nvSpPr>
              <p:cNvPr id="11" name="Oval 10">
                <a:extLst>
                  <a:ext uri="{FF2B5EF4-FFF2-40B4-BE49-F238E27FC236}">
                    <a16:creationId xmlns:a16="http://schemas.microsoft.com/office/drawing/2014/main" id="{D244D0FD-AC0E-44B9-B726-97B198AFB634}"/>
                  </a:ext>
                </a:extLst>
              </p:cNvPr>
              <p:cNvSpPr/>
              <p:nvPr/>
            </p:nvSpPr>
            <p:spPr>
              <a:xfrm>
                <a:off x="4283968" y="3219822"/>
                <a:ext cx="1962225" cy="1080120"/>
              </a:xfrm>
              <a:prstGeom prst="ellipse">
                <a:avLst/>
              </a:prstGeom>
              <a:ln w="38100"/>
            </p:spPr>
            <p:style>
              <a:lnRef idx="2">
                <a:schemeClr val="accent2"/>
              </a:lnRef>
              <a:fillRef idx="1">
                <a:schemeClr val="lt1"/>
              </a:fillRef>
              <a:effectRef idx="0">
                <a:schemeClr val="accent2"/>
              </a:effectRef>
              <a:fontRef idx="minor">
                <a:schemeClr val="dk1"/>
              </a:fontRef>
            </p:style>
            <p:txBody>
              <a:bodyPr rtlCol="0" anchor="ctr"/>
              <a:lstStyle/>
              <a:p>
                <a:pPr algn="ctr"/>
                <a:r>
                  <a:rPr lang="en-US"/>
                  <a:t>This is never going to happen</a:t>
                </a:r>
                <a:endParaRPr lang="en-CA"/>
              </a:p>
            </p:txBody>
          </p:sp>
          <p:cxnSp>
            <p:nvCxnSpPr>
              <p:cNvPr id="15" name="Straight Arrow Connector 14">
                <a:extLst>
                  <a:ext uri="{FF2B5EF4-FFF2-40B4-BE49-F238E27FC236}">
                    <a16:creationId xmlns:a16="http://schemas.microsoft.com/office/drawing/2014/main" id="{A777CDF4-00C1-4FF7-9660-C786D9B2D4CB}"/>
                  </a:ext>
                </a:extLst>
              </p:cNvPr>
              <p:cNvCxnSpPr>
                <a:cxnSpLocks/>
                <a:stCxn id="11" idx="6"/>
              </p:cNvCxnSpPr>
              <p:nvPr/>
            </p:nvCxnSpPr>
            <p:spPr>
              <a:xfrm>
                <a:off x="6246193" y="3759882"/>
                <a:ext cx="528838" cy="0"/>
              </a:xfrm>
              <a:prstGeom prst="straightConnector1">
                <a:avLst/>
              </a:prstGeom>
              <a:ln w="38100">
                <a:tailEnd type="triangle"/>
              </a:ln>
            </p:spPr>
            <p:style>
              <a:lnRef idx="1">
                <a:schemeClr val="accent2"/>
              </a:lnRef>
              <a:fillRef idx="0">
                <a:schemeClr val="accent2"/>
              </a:fillRef>
              <a:effectRef idx="0">
                <a:schemeClr val="accent2"/>
              </a:effectRef>
              <a:fontRef idx="minor">
                <a:schemeClr val="tx1"/>
              </a:fontRef>
            </p:style>
          </p:cxnSp>
        </p:grpSp>
        <p:sp>
          <p:nvSpPr>
            <p:cNvPr id="25" name="TextBox 24">
              <a:extLst>
                <a:ext uri="{FF2B5EF4-FFF2-40B4-BE49-F238E27FC236}">
                  <a16:creationId xmlns:a16="http://schemas.microsoft.com/office/drawing/2014/main" id="{5EED0FDB-597C-4AD5-8A64-0186655196A0}"/>
                </a:ext>
              </a:extLst>
            </p:cNvPr>
            <p:cNvSpPr txBox="1"/>
            <p:nvPr/>
          </p:nvSpPr>
          <p:spPr>
            <a:xfrm>
              <a:off x="8143295" y="4319853"/>
              <a:ext cx="846142" cy="646331"/>
            </a:xfrm>
            <a:prstGeom prst="rect">
              <a:avLst/>
            </a:prstGeom>
            <a:noFill/>
          </p:spPr>
          <p:txBody>
            <a:bodyPr wrap="square" rtlCol="0">
              <a:spAutoFit/>
            </a:bodyPr>
            <a:lstStyle/>
            <a:p>
              <a:pPr algn="ctr"/>
              <a:r>
                <a:rPr lang="en-US">
                  <a:solidFill>
                    <a:schemeClr val="accent2"/>
                  </a:solidFill>
                </a:rPr>
                <a:t>6,983</a:t>
              </a:r>
            </a:p>
            <a:p>
              <a:pPr algn="ctr"/>
              <a:r>
                <a:rPr lang="en-US">
                  <a:solidFill>
                    <a:schemeClr val="accent2"/>
                  </a:solidFill>
                </a:rPr>
                <a:t>1,543</a:t>
              </a:r>
            </a:p>
          </p:txBody>
        </p:sp>
      </p:grpSp>
    </p:spTree>
    <p:extLst>
      <p:ext uri="{BB962C8B-B14F-4D97-AF65-F5344CB8AC3E}">
        <p14:creationId xmlns:p14="http://schemas.microsoft.com/office/powerpoint/2010/main" val="32048091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fade">
                                      <p:cBhvr>
                                        <p:cTn id="12"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C66849-7A13-45B6-9504-F68F10B27EB5}"/>
              </a:ext>
            </a:extLst>
          </p:cNvPr>
          <p:cNvSpPr>
            <a:spLocks noGrp="1"/>
          </p:cNvSpPr>
          <p:nvPr>
            <p:ph type="title"/>
          </p:nvPr>
        </p:nvSpPr>
        <p:spPr/>
        <p:txBody>
          <a:bodyPr wrap="square"/>
          <a:lstStyle/>
          <a:p>
            <a:r>
              <a:t>Boost Productivity</a:t>
            </a:r>
            <a:r>
              <a:rPr lang="en-US"/>
              <a:t> with AI</a:t>
            </a:r>
            <a:endParaRPr/>
          </a:p>
        </p:txBody>
      </p:sp>
      <p:sp>
        <p:nvSpPr>
          <p:cNvPr id="5" name="Footer Placeholder 4">
            <a:extLst>
              <a:ext uri="{FF2B5EF4-FFF2-40B4-BE49-F238E27FC236}">
                <a16:creationId xmlns:a16="http://schemas.microsoft.com/office/drawing/2014/main" id="{000E95D7-776C-429E-99CB-B7294C6724B1}"/>
              </a:ext>
            </a:extLst>
          </p:cNvPr>
          <p:cNvSpPr>
            <a:spLocks noGrp="1"/>
          </p:cNvSpPr>
          <p:nvPr>
            <p:ph type="ftr" sz="quarter" idx="3"/>
          </p:nvPr>
        </p:nvSpPr>
        <p:spPr/>
        <p:txBody>
          <a:bodyPr/>
          <a:lstStyle/>
          <a:p>
            <a:r>
              <a:rPr lang="en-US"/>
              <a:t>©2021, updated 2026  |  Hans Eckman  |  EckmanGuides.com</a:t>
            </a:r>
          </a:p>
        </p:txBody>
      </p:sp>
      <p:pic>
        <p:nvPicPr>
          <p:cNvPr id="6" name="Picture 5" descr="Email catch-up conceptual icon"/>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463040" y="950432"/>
            <a:ext cx="1078992" cy="741750"/>
          </a:xfrm>
          <a:prstGeom prst="rect">
            <a:avLst/>
          </a:prstGeom>
        </p:spPr>
      </p:pic>
      <p:sp>
        <p:nvSpPr>
          <p:cNvPr id="7" name="TextBox 6"/>
          <p:cNvSpPr txBox="1"/>
          <p:nvPr/>
        </p:nvSpPr>
        <p:spPr>
          <a:xfrm>
            <a:off x="758952" y="1911095"/>
            <a:ext cx="2487168" cy="292388"/>
          </a:xfrm>
          <a:prstGeom prst="rect">
            <a:avLst/>
          </a:prstGeom>
          <a:noFill/>
        </p:spPr>
        <p:txBody>
          <a:bodyPr wrap="square" lIns="0" tIns="0" rIns="0" bIns="0">
            <a:spAutoFit/>
          </a:bodyPr>
          <a:lstStyle/>
          <a:p>
            <a:pPr>
              <a:defRPr sz="1900" b="1">
                <a:solidFill>
                  <a:srgbClr val="336600"/>
                </a:solidFill>
                <a:latin typeface="Tahoma"/>
              </a:defRPr>
            </a:pPr>
            <a:r>
              <a:t>Email </a:t>
            </a:r>
            <a:r>
              <a:rPr lang="en-US"/>
              <a:t>replies</a:t>
            </a:r>
            <a:endParaRPr/>
          </a:p>
        </p:txBody>
      </p:sp>
      <p:sp>
        <p:nvSpPr>
          <p:cNvPr id="8" name="TextBox 7"/>
          <p:cNvSpPr txBox="1"/>
          <p:nvPr/>
        </p:nvSpPr>
        <p:spPr>
          <a:xfrm>
            <a:off x="758952" y="2368296"/>
            <a:ext cx="2487168" cy="784830"/>
          </a:xfrm>
          <a:prstGeom prst="rect">
            <a:avLst/>
          </a:prstGeom>
          <a:noFill/>
        </p:spPr>
        <p:txBody>
          <a:bodyPr wrap="square" lIns="0" tIns="0" rIns="0" bIns="0">
            <a:spAutoFit/>
          </a:bodyPr>
          <a:lstStyle/>
          <a:p>
            <a:pPr>
              <a:defRPr sz="1700" b="0">
                <a:solidFill>
                  <a:srgbClr val="000000"/>
                </a:solidFill>
                <a:latin typeface="Tahoma"/>
              </a:defRPr>
            </a:pPr>
            <a:r>
              <a:rPr lang="en-US" dirty="0"/>
              <a:t>Have AI suggest a response based on long or complicated threads</a:t>
            </a:r>
            <a:endParaRPr dirty="0"/>
          </a:p>
        </p:txBody>
      </p:sp>
      <p:sp>
        <p:nvSpPr>
          <p:cNvPr id="9" name="TextBox 8"/>
          <p:cNvSpPr txBox="1"/>
          <p:nvPr/>
        </p:nvSpPr>
        <p:spPr>
          <a:xfrm>
            <a:off x="758952" y="3273552"/>
            <a:ext cx="2487168" cy="984885"/>
          </a:xfrm>
          <a:prstGeom prst="rect">
            <a:avLst/>
          </a:prstGeom>
          <a:noFill/>
        </p:spPr>
        <p:txBody>
          <a:bodyPr wrap="square" lIns="0" tIns="0" rIns="0" bIns="0">
            <a:spAutoFit/>
          </a:bodyPr>
          <a:lstStyle/>
          <a:p>
            <a:pPr>
              <a:defRPr sz="1600" b="0">
                <a:solidFill>
                  <a:srgbClr val="000000"/>
                </a:solidFill>
                <a:latin typeface="Tahoma"/>
              </a:defRPr>
            </a:pPr>
            <a:r>
              <a:rPr i="1" dirty="0"/>
              <a:t>“</a:t>
            </a:r>
            <a:r>
              <a:rPr lang="en-US" i="1" dirty="0"/>
              <a:t>Draft a response thanking them and suggesting their concerns should go to the steering committee.”</a:t>
            </a:r>
            <a:endParaRPr i="1" dirty="0"/>
          </a:p>
        </p:txBody>
      </p:sp>
      <p:pic>
        <p:nvPicPr>
          <p:cNvPr id="10" name="Picture 9" descr="Meeting follow-up conceptual icon"/>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268917" y="850392"/>
            <a:ext cx="990213" cy="941832"/>
          </a:xfrm>
          <a:prstGeom prst="rect">
            <a:avLst/>
          </a:prstGeom>
        </p:spPr>
      </p:pic>
      <p:sp>
        <p:nvSpPr>
          <p:cNvPr id="11" name="TextBox 10"/>
          <p:cNvSpPr txBox="1"/>
          <p:nvPr/>
        </p:nvSpPr>
        <p:spPr>
          <a:xfrm>
            <a:off x="3520440" y="1911095"/>
            <a:ext cx="2487168" cy="347472"/>
          </a:xfrm>
          <a:prstGeom prst="rect">
            <a:avLst/>
          </a:prstGeom>
          <a:noFill/>
        </p:spPr>
        <p:txBody>
          <a:bodyPr wrap="square" lIns="0" tIns="0" rIns="0" bIns="0">
            <a:spAutoFit/>
          </a:bodyPr>
          <a:lstStyle/>
          <a:p>
            <a:pPr>
              <a:defRPr sz="1900" b="1">
                <a:solidFill>
                  <a:srgbClr val="336600"/>
                </a:solidFill>
                <a:latin typeface="Tahoma"/>
              </a:defRPr>
            </a:pPr>
            <a:r>
              <a:t>Meeting follow-up</a:t>
            </a:r>
          </a:p>
        </p:txBody>
      </p:sp>
      <p:sp>
        <p:nvSpPr>
          <p:cNvPr id="12" name="TextBox 11"/>
          <p:cNvSpPr txBox="1"/>
          <p:nvPr/>
        </p:nvSpPr>
        <p:spPr>
          <a:xfrm>
            <a:off x="3520440" y="2368296"/>
            <a:ext cx="2487168" cy="749808"/>
          </a:xfrm>
          <a:prstGeom prst="rect">
            <a:avLst/>
          </a:prstGeom>
          <a:noFill/>
        </p:spPr>
        <p:txBody>
          <a:bodyPr wrap="square" lIns="0" tIns="0" rIns="0" bIns="0">
            <a:spAutoFit/>
          </a:bodyPr>
          <a:lstStyle/>
          <a:p>
            <a:pPr>
              <a:defRPr sz="1700" b="0">
                <a:solidFill>
                  <a:srgbClr val="000000"/>
                </a:solidFill>
                <a:latin typeface="Tahoma"/>
              </a:defRPr>
            </a:pPr>
            <a:r>
              <a:rPr dirty="0"/>
              <a:t>Turn meeting notes into a draft action list.</a:t>
            </a:r>
          </a:p>
        </p:txBody>
      </p:sp>
      <p:sp>
        <p:nvSpPr>
          <p:cNvPr id="13" name="TextBox 12"/>
          <p:cNvSpPr txBox="1"/>
          <p:nvPr/>
        </p:nvSpPr>
        <p:spPr>
          <a:xfrm>
            <a:off x="3520440" y="3273552"/>
            <a:ext cx="2487168" cy="984885"/>
          </a:xfrm>
          <a:prstGeom prst="rect">
            <a:avLst/>
          </a:prstGeom>
          <a:noFill/>
        </p:spPr>
        <p:txBody>
          <a:bodyPr wrap="square" lIns="0" tIns="0" rIns="0" bIns="0">
            <a:spAutoFit/>
          </a:bodyPr>
          <a:lstStyle/>
          <a:p>
            <a:pPr>
              <a:defRPr sz="1600" b="0">
                <a:solidFill>
                  <a:srgbClr val="000000"/>
                </a:solidFill>
                <a:latin typeface="Tahoma"/>
              </a:defRPr>
            </a:pPr>
            <a:r>
              <a:rPr i="1" dirty="0"/>
              <a:t>“List the decisions, owners</a:t>
            </a:r>
            <a:r>
              <a:rPr lang="en-US" i="1" dirty="0"/>
              <a:t>,</a:t>
            </a:r>
            <a:r>
              <a:rPr i="1" dirty="0"/>
              <a:t> and due dates in these notes.</a:t>
            </a:r>
            <a:r>
              <a:rPr lang="en-US" i="1" dirty="0"/>
              <a:t> Add tasks to Outlook.”</a:t>
            </a:r>
            <a:endParaRPr i="1" dirty="0"/>
          </a:p>
        </p:txBody>
      </p:sp>
      <p:pic>
        <p:nvPicPr>
          <p:cNvPr id="14" name="Picture 13" descr="First drafts conceptual icon"/>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079070" y="850392"/>
            <a:ext cx="892883" cy="941832"/>
          </a:xfrm>
          <a:prstGeom prst="rect">
            <a:avLst/>
          </a:prstGeom>
        </p:spPr>
      </p:pic>
      <p:sp>
        <p:nvSpPr>
          <p:cNvPr id="15" name="TextBox 14"/>
          <p:cNvSpPr txBox="1"/>
          <p:nvPr/>
        </p:nvSpPr>
        <p:spPr>
          <a:xfrm>
            <a:off x="6281928" y="1911095"/>
            <a:ext cx="2487168" cy="347472"/>
          </a:xfrm>
          <a:prstGeom prst="rect">
            <a:avLst/>
          </a:prstGeom>
          <a:noFill/>
        </p:spPr>
        <p:txBody>
          <a:bodyPr wrap="square" lIns="0" tIns="0" rIns="0" bIns="0">
            <a:spAutoFit/>
          </a:bodyPr>
          <a:lstStyle/>
          <a:p>
            <a:pPr>
              <a:defRPr sz="1900" b="1">
                <a:solidFill>
                  <a:srgbClr val="336600"/>
                </a:solidFill>
                <a:latin typeface="Tahoma"/>
              </a:defRPr>
            </a:pPr>
            <a:r>
              <a:t>First drafts</a:t>
            </a:r>
          </a:p>
        </p:txBody>
      </p:sp>
      <p:sp>
        <p:nvSpPr>
          <p:cNvPr id="16" name="TextBox 15"/>
          <p:cNvSpPr txBox="1"/>
          <p:nvPr/>
        </p:nvSpPr>
        <p:spPr>
          <a:xfrm>
            <a:off x="6281928" y="2368296"/>
            <a:ext cx="2487168" cy="749808"/>
          </a:xfrm>
          <a:prstGeom prst="rect">
            <a:avLst/>
          </a:prstGeom>
          <a:noFill/>
        </p:spPr>
        <p:txBody>
          <a:bodyPr wrap="square" lIns="0" tIns="0" rIns="0" bIns="0">
            <a:spAutoFit/>
          </a:bodyPr>
          <a:lstStyle/>
          <a:p>
            <a:pPr>
              <a:defRPr sz="1700" b="0">
                <a:solidFill>
                  <a:srgbClr val="000000"/>
                </a:solidFill>
                <a:latin typeface="Tahoma"/>
              </a:defRPr>
            </a:pPr>
            <a:r>
              <a:rPr dirty="0"/>
              <a:t>Turn rough notes into a clear stakeholder update.</a:t>
            </a:r>
          </a:p>
        </p:txBody>
      </p:sp>
      <p:sp>
        <p:nvSpPr>
          <p:cNvPr id="17" name="TextBox 16"/>
          <p:cNvSpPr txBox="1"/>
          <p:nvPr/>
        </p:nvSpPr>
        <p:spPr>
          <a:xfrm>
            <a:off x="6281928" y="3273552"/>
            <a:ext cx="2487168" cy="984885"/>
          </a:xfrm>
          <a:prstGeom prst="rect">
            <a:avLst/>
          </a:prstGeom>
          <a:noFill/>
        </p:spPr>
        <p:txBody>
          <a:bodyPr wrap="square" lIns="0" tIns="0" rIns="0" bIns="0">
            <a:spAutoFit/>
          </a:bodyPr>
          <a:lstStyle/>
          <a:p>
            <a:pPr>
              <a:defRPr sz="1600" b="0">
                <a:solidFill>
                  <a:srgbClr val="000000"/>
                </a:solidFill>
                <a:latin typeface="Tahoma"/>
              </a:defRPr>
            </a:pPr>
            <a:r>
              <a:rPr i="1" dirty="0"/>
              <a:t>“Draft a short status update from these notes. Flag gaps</a:t>
            </a:r>
            <a:r>
              <a:rPr lang="en-US" i="1" dirty="0"/>
              <a:t> and stakeholder actions needed</a:t>
            </a:r>
            <a:r>
              <a:rPr i="1" dirty="0"/>
              <a:t>.”</a:t>
            </a:r>
          </a:p>
        </p:txBody>
      </p:sp>
      <p:sp>
        <p:nvSpPr>
          <p:cNvPr id="18" name="TextBox 17"/>
          <p:cNvSpPr txBox="1"/>
          <p:nvPr/>
        </p:nvSpPr>
        <p:spPr>
          <a:xfrm>
            <a:off x="758952" y="4398264"/>
            <a:ext cx="7991856" cy="184666"/>
          </a:xfrm>
          <a:prstGeom prst="rect">
            <a:avLst/>
          </a:prstGeom>
          <a:noFill/>
        </p:spPr>
        <p:txBody>
          <a:bodyPr wrap="square" lIns="0" tIns="0" rIns="0" bIns="0">
            <a:spAutoFit/>
          </a:bodyPr>
          <a:lstStyle/>
          <a:p>
            <a:pPr>
              <a:defRPr sz="1200" b="0">
                <a:solidFill>
                  <a:srgbClr val="336600"/>
                </a:solidFill>
                <a:latin typeface="Tahoma"/>
              </a:defRPr>
            </a:pPr>
            <a:r>
              <a:rPr lang="en-US"/>
              <a:t>Review every output. Use approved work data. Features vary by license and settings.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Content Placeholder 24">
            <a:extLst>
              <a:ext uri="{FF2B5EF4-FFF2-40B4-BE49-F238E27FC236}">
                <a16:creationId xmlns:a16="http://schemas.microsoft.com/office/drawing/2014/main" id="{9F0933DF-141A-4B3F-8D04-7D5EC593278A}"/>
              </a:ext>
            </a:extLst>
          </p:cNvPr>
          <p:cNvPicPr>
            <a:picLocks noGrp="1" noChangeAspect="1"/>
          </p:cNvPicPr>
          <p:nvPr>
            <p:ph sz="half" idx="2"/>
          </p:nvPr>
        </p:nvPicPr>
        <p:blipFill rotWithShape="1">
          <a:blip r:embed="rId2" cstate="email">
            <a:extLst>
              <a:ext uri="{28A0092B-C50C-407E-A947-70E740481C1C}">
                <a14:useLocalDpi xmlns:a14="http://schemas.microsoft.com/office/drawing/2010/main"/>
              </a:ext>
            </a:extLst>
          </a:blip>
          <a:srcRect/>
          <a:stretch/>
        </p:blipFill>
        <p:spPr>
          <a:xfrm flipH="1">
            <a:off x="5137150" y="-1"/>
            <a:ext cx="4006850" cy="5174836"/>
          </a:xfrm>
        </p:spPr>
      </p:pic>
      <p:sp>
        <p:nvSpPr>
          <p:cNvPr id="2" name="Title 1">
            <a:extLst>
              <a:ext uri="{FF2B5EF4-FFF2-40B4-BE49-F238E27FC236}">
                <a16:creationId xmlns:a16="http://schemas.microsoft.com/office/drawing/2014/main" id="{0B309259-2EF5-4A15-9C93-490BBC64E671}"/>
              </a:ext>
            </a:extLst>
          </p:cNvPr>
          <p:cNvSpPr>
            <a:spLocks noGrp="1"/>
          </p:cNvSpPr>
          <p:nvPr>
            <p:ph type="title"/>
          </p:nvPr>
        </p:nvSpPr>
        <p:spPr>
          <a:xfrm>
            <a:off x="656431" y="57150"/>
            <a:ext cx="4480560" cy="1146448"/>
          </a:xfrm>
        </p:spPr>
        <p:txBody>
          <a:bodyPr/>
          <a:lstStyle/>
          <a:p>
            <a:r>
              <a:rPr lang="en-US"/>
              <a:t>Switching Costs</a:t>
            </a:r>
            <a:endParaRPr lang="en-CA"/>
          </a:p>
        </p:txBody>
      </p:sp>
      <p:sp>
        <p:nvSpPr>
          <p:cNvPr id="7" name="Content Placeholder 6">
            <a:extLst>
              <a:ext uri="{FF2B5EF4-FFF2-40B4-BE49-F238E27FC236}">
                <a16:creationId xmlns:a16="http://schemas.microsoft.com/office/drawing/2014/main" id="{24BEFDD4-A952-411C-9D37-8B806C73F5BF}"/>
              </a:ext>
            </a:extLst>
          </p:cNvPr>
          <p:cNvSpPr>
            <a:spLocks noGrp="1"/>
          </p:cNvSpPr>
          <p:nvPr>
            <p:ph sz="half" idx="1"/>
          </p:nvPr>
        </p:nvSpPr>
        <p:spPr>
          <a:xfrm>
            <a:off x="656429" y="1203598"/>
            <a:ext cx="4480559" cy="3370568"/>
          </a:xfrm>
        </p:spPr>
        <p:txBody>
          <a:bodyPr>
            <a:normAutofit fontScale="92500"/>
          </a:bodyPr>
          <a:lstStyle/>
          <a:p>
            <a:r>
              <a:rPr lang="en-US" dirty="0"/>
              <a:t>It takes 25+ minutes to recover productivity from an interruption. </a:t>
            </a:r>
            <a:br>
              <a:rPr lang="en-US" dirty="0"/>
            </a:br>
            <a:r>
              <a:rPr lang="en-US" sz="1300" dirty="0"/>
              <a:t>- </a:t>
            </a:r>
            <a:r>
              <a:rPr lang="en-US" sz="1300" dirty="0">
                <a:hlinkClick r:id="rId3"/>
              </a:rPr>
              <a:t>The Cost of Interrupted Work: More Speed and Stress</a:t>
            </a:r>
            <a:endParaRPr lang="en-US" sz="1300" dirty="0"/>
          </a:p>
          <a:p>
            <a:r>
              <a:rPr lang="en-CA" dirty="0"/>
              <a:t>Significant multitasking reduces your effective IQ 3x more than marijuana. </a:t>
            </a:r>
            <a:r>
              <a:rPr lang="en-CA" sz="1300" dirty="0"/>
              <a:t>- </a:t>
            </a:r>
            <a:r>
              <a:rPr lang="en-US" sz="1300" dirty="0">
                <a:hlinkClick r:id="rId4"/>
              </a:rPr>
              <a:t>'Info-mania' dents IQ more than marijuana</a:t>
            </a:r>
            <a:endParaRPr lang="en-US" sz="1300" dirty="0"/>
          </a:p>
          <a:p>
            <a:r>
              <a:rPr lang="en-US" sz="1800" dirty="0"/>
              <a:t>2% of the population can effectively multitask.</a:t>
            </a:r>
            <a:r>
              <a:rPr lang="en-US" sz="1200" dirty="0"/>
              <a:t> - </a:t>
            </a:r>
            <a:r>
              <a:rPr lang="en-US" sz="1200" dirty="0">
                <a:hlinkClick r:id="rId5"/>
              </a:rPr>
              <a:t>2012, David Strayer</a:t>
            </a:r>
            <a:endParaRPr lang="en-US" sz="1200" dirty="0"/>
          </a:p>
          <a:p>
            <a:r>
              <a:rPr lang="en-US" sz="1700" dirty="0"/>
              <a:t>Learn more: </a:t>
            </a:r>
            <a:r>
              <a:rPr lang="en-US" sz="1700" dirty="0">
                <a:hlinkClick r:id="rId6"/>
              </a:rPr>
              <a:t>The High Cost of Multitasking</a:t>
            </a:r>
            <a:endParaRPr lang="en-CA" sz="1700" dirty="0"/>
          </a:p>
        </p:txBody>
      </p:sp>
      <p:sp>
        <p:nvSpPr>
          <p:cNvPr id="4" name="Date Placeholder 3">
            <a:extLst>
              <a:ext uri="{FF2B5EF4-FFF2-40B4-BE49-F238E27FC236}">
                <a16:creationId xmlns:a16="http://schemas.microsoft.com/office/drawing/2014/main" id="{C387FC1D-43E6-487E-A0FA-68FBF7A70658}"/>
              </a:ext>
            </a:extLst>
          </p:cNvPr>
          <p:cNvSpPr>
            <a:spLocks noGrp="1"/>
          </p:cNvSpPr>
          <p:nvPr>
            <p:ph type="dt" sz="half" idx="10"/>
          </p:nvPr>
        </p:nvSpPr>
        <p:spPr>
          <a:xfrm>
            <a:off x="7152374" y="4924645"/>
            <a:ext cx="1335195" cy="216024"/>
          </a:xfrm>
        </p:spPr>
        <p:txBody>
          <a:bodyPr/>
          <a:lstStyle/>
          <a:p>
            <a:fld id="{03FA5435-7D61-4569-8BC2-D2B12129C832}" type="datetime3">
              <a:rPr lang="en-US" smtClean="0">
                <a:solidFill>
                  <a:schemeClr val="bg1"/>
                </a:solidFill>
              </a:rPr>
              <a:t>17 October 2026</a:t>
            </a:fld>
            <a:endParaRPr lang="en-US">
              <a:solidFill>
                <a:schemeClr val="bg1"/>
              </a:solidFill>
            </a:endParaRPr>
          </a:p>
        </p:txBody>
      </p:sp>
      <p:sp>
        <p:nvSpPr>
          <p:cNvPr id="5" name="Footer Placeholder 4">
            <a:extLst>
              <a:ext uri="{FF2B5EF4-FFF2-40B4-BE49-F238E27FC236}">
                <a16:creationId xmlns:a16="http://schemas.microsoft.com/office/drawing/2014/main" id="{42A7FA62-C811-45B7-8A90-38984EA530D6}"/>
              </a:ext>
            </a:extLst>
          </p:cNvPr>
          <p:cNvSpPr>
            <a:spLocks noGrp="1"/>
          </p:cNvSpPr>
          <p:nvPr>
            <p:ph type="ftr" sz="quarter" idx="3"/>
          </p:nvPr>
        </p:nvSpPr>
        <p:spPr>
          <a:xfrm>
            <a:off x="1828225" y="4924645"/>
            <a:ext cx="5324150" cy="216024"/>
          </a:xfrm>
        </p:spPr>
        <p:txBody>
          <a:bodyPr/>
          <a:lstStyle/>
          <a:p>
            <a:r>
              <a:rPr lang="en-US"/>
              <a:t>©2021, updated 2026  |  Hans Eckman  |  EckmanGuides.com</a:t>
            </a:r>
          </a:p>
        </p:txBody>
      </p:sp>
      <p:sp>
        <p:nvSpPr>
          <p:cNvPr id="6" name="Slide Number Placeholder 5">
            <a:extLst>
              <a:ext uri="{FF2B5EF4-FFF2-40B4-BE49-F238E27FC236}">
                <a16:creationId xmlns:a16="http://schemas.microsoft.com/office/drawing/2014/main" id="{F477169B-98BC-4585-9286-55802E21A644}"/>
              </a:ext>
            </a:extLst>
          </p:cNvPr>
          <p:cNvSpPr>
            <a:spLocks noGrp="1"/>
          </p:cNvSpPr>
          <p:nvPr>
            <p:ph type="sldNum" sz="quarter" idx="4"/>
          </p:nvPr>
        </p:nvSpPr>
        <p:spPr>
          <a:xfrm>
            <a:off x="8502990" y="4925632"/>
            <a:ext cx="486447" cy="216024"/>
          </a:xfrm>
        </p:spPr>
        <p:txBody>
          <a:bodyPr/>
          <a:lstStyle/>
          <a:p>
            <a:fld id="{E1C96F3B-FD60-45FE-B33B-5C1B4868CFE2}" type="slidenum">
              <a:rPr lang="en-US" smtClean="0">
                <a:solidFill>
                  <a:schemeClr val="bg1"/>
                </a:solidFill>
              </a:rPr>
              <a:pPr/>
              <a:t>23</a:t>
            </a:fld>
            <a:endParaRPr lang="en-US">
              <a:solidFill>
                <a:schemeClr val="bg1"/>
              </a:solidFill>
            </a:endParaRPr>
          </a:p>
        </p:txBody>
      </p:sp>
      <p:sp>
        <p:nvSpPr>
          <p:cNvPr id="23" name="Text Placeholder 22">
            <a:extLst>
              <a:ext uri="{FF2B5EF4-FFF2-40B4-BE49-F238E27FC236}">
                <a16:creationId xmlns:a16="http://schemas.microsoft.com/office/drawing/2014/main" id="{FFBBF44D-6A58-4C95-970B-D3AF09D9F438}"/>
              </a:ext>
            </a:extLst>
          </p:cNvPr>
          <p:cNvSpPr>
            <a:spLocks noGrp="1"/>
          </p:cNvSpPr>
          <p:nvPr>
            <p:ph type="body" sz="quarter" idx="11"/>
          </p:nvPr>
        </p:nvSpPr>
        <p:spPr/>
        <p:txBody>
          <a:bodyPr/>
          <a:lstStyle/>
          <a:p>
            <a:r>
              <a:rPr lang="en-US" b="0" i="0">
                <a:solidFill>
                  <a:srgbClr val="1A1A1A"/>
                </a:solidFill>
                <a:effectLst/>
                <a:latin typeface="-apple-system"/>
              </a:rPr>
              <a:t>Photo by </a:t>
            </a:r>
            <a:r>
              <a:rPr lang="en-US" b="1" i="0" u="none" strike="noStrike">
                <a:solidFill>
                  <a:srgbClr val="1A1A1A"/>
                </a:solidFill>
                <a:effectLst/>
                <a:latin typeface="-apple-system"/>
                <a:hlinkClick r:id="rId7"/>
              </a:rPr>
              <a:t>Peggy Anke</a:t>
            </a:r>
            <a:r>
              <a:rPr lang="en-US" b="0" i="0">
                <a:solidFill>
                  <a:srgbClr val="1A1A1A"/>
                </a:solidFill>
                <a:effectLst/>
                <a:latin typeface="-apple-system"/>
              </a:rPr>
              <a:t> from </a:t>
            </a:r>
            <a:r>
              <a:rPr lang="en-US" b="1" i="0" u="none" strike="noStrike">
                <a:solidFill>
                  <a:srgbClr val="1A1A1A"/>
                </a:solidFill>
                <a:effectLst/>
                <a:latin typeface="-apple-system"/>
                <a:hlinkClick r:id="rId8"/>
              </a:rPr>
              <a:t>Pexels</a:t>
            </a:r>
            <a:endParaRPr lang="en-CA"/>
          </a:p>
        </p:txBody>
      </p:sp>
    </p:spTree>
    <p:extLst>
      <p:ext uri="{BB962C8B-B14F-4D97-AF65-F5344CB8AC3E}">
        <p14:creationId xmlns:p14="http://schemas.microsoft.com/office/powerpoint/2010/main" val="32847763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fade">
                                      <p:cBhvr>
                                        <p:cTn id="12" dur="500"/>
                                        <p:tgtEl>
                                          <p:spTgt spid="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xEl>
                                              <p:pRg st="2" end="2"/>
                                            </p:txEl>
                                          </p:spTgt>
                                        </p:tgtEl>
                                        <p:attrNameLst>
                                          <p:attrName>style.visibility</p:attrName>
                                        </p:attrNameLst>
                                      </p:cBhvr>
                                      <p:to>
                                        <p:strVal val="visible"/>
                                      </p:to>
                                    </p:set>
                                    <p:animEffect transition="in" filter="fade">
                                      <p:cBhvr>
                                        <p:cTn id="17" dur="500"/>
                                        <p:tgtEl>
                                          <p:spTgt spid="7">
                                            <p:txEl>
                                              <p:pRg st="2" end="2"/>
                                            </p:txEl>
                                          </p:spTgt>
                                        </p:tgtEl>
                                      </p:cBhvr>
                                    </p:animEffect>
                                  </p:childTnLst>
                                </p:cTn>
                              </p:par>
                            </p:childTnLst>
                          </p:cTn>
                        </p:par>
                        <p:par>
                          <p:cTn id="18" fill="hold">
                            <p:stCondLst>
                              <p:cond delay="500"/>
                            </p:stCondLst>
                            <p:childTnLst>
                              <p:par>
                                <p:cTn id="19" presetID="10" presetClass="entr" presetSubtype="0" fill="hold" grpId="0" nodeType="afterEffect">
                                  <p:stCondLst>
                                    <p:cond delay="0"/>
                                  </p:stCondLst>
                                  <p:childTnLst>
                                    <p:set>
                                      <p:cBhvr>
                                        <p:cTn id="20" dur="1" fill="hold">
                                          <p:stCondLst>
                                            <p:cond delay="0"/>
                                          </p:stCondLst>
                                        </p:cTn>
                                        <p:tgtEl>
                                          <p:spTgt spid="7">
                                            <p:txEl>
                                              <p:pRg st="3" end="3"/>
                                            </p:txEl>
                                          </p:spTgt>
                                        </p:tgtEl>
                                        <p:attrNameLst>
                                          <p:attrName>style.visibility</p:attrName>
                                        </p:attrNameLst>
                                      </p:cBhvr>
                                      <p:to>
                                        <p:strVal val="visible"/>
                                      </p:to>
                                    </p:set>
                                    <p:animEffect transition="in" filter="fade">
                                      <p:cBhvr>
                                        <p:cTn id="21" dur="500"/>
                                        <p:tgtEl>
                                          <p:spTgt spid="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ECAD1F-C373-484F-BB17-CB51A66B434F}"/>
              </a:ext>
            </a:extLst>
          </p:cNvPr>
          <p:cNvSpPr>
            <a:spLocks noGrp="1"/>
          </p:cNvSpPr>
          <p:nvPr>
            <p:ph type="title"/>
          </p:nvPr>
        </p:nvSpPr>
        <p:spPr>
          <a:xfrm>
            <a:off x="656430" y="57150"/>
            <a:ext cx="8335169" cy="627600"/>
          </a:xfrm>
        </p:spPr>
        <p:txBody>
          <a:bodyPr/>
          <a:lstStyle/>
          <a:p>
            <a:r>
              <a:rPr lang="en-US"/>
              <a:t>Don’t Let PERFECT Ruin GOOD ENOUGH</a:t>
            </a:r>
            <a:endParaRPr lang="en-CA"/>
          </a:p>
        </p:txBody>
      </p:sp>
      <p:sp>
        <p:nvSpPr>
          <p:cNvPr id="3" name="Content Placeholder 2">
            <a:extLst>
              <a:ext uri="{FF2B5EF4-FFF2-40B4-BE49-F238E27FC236}">
                <a16:creationId xmlns:a16="http://schemas.microsoft.com/office/drawing/2014/main" id="{7FAC28F5-62B8-4542-BF8B-C8E4077E7DB7}"/>
              </a:ext>
            </a:extLst>
          </p:cNvPr>
          <p:cNvSpPr>
            <a:spLocks noGrp="1"/>
          </p:cNvSpPr>
          <p:nvPr>
            <p:ph idx="1"/>
          </p:nvPr>
        </p:nvSpPr>
        <p:spPr>
          <a:xfrm>
            <a:off x="655638" y="742950"/>
            <a:ext cx="8488362" cy="707195"/>
          </a:xfrm>
        </p:spPr>
        <p:txBody>
          <a:bodyPr>
            <a:normAutofit/>
          </a:bodyPr>
          <a:lstStyle/>
          <a:p>
            <a:pPr marL="0" indent="0">
              <a:buNone/>
            </a:pPr>
            <a:r>
              <a:rPr lang="en-US" sz="1800" b="1" dirty="0"/>
              <a:t>Law of Diminishing Returns: </a:t>
            </a:r>
            <a:br>
              <a:rPr lang="en-US" sz="1800" dirty="0"/>
            </a:br>
            <a:r>
              <a:rPr lang="en-US" sz="1800" dirty="0"/>
              <a:t>Adding another factor of production yields smaller increases in output.</a:t>
            </a:r>
            <a:endParaRPr lang="en-CA" sz="1200" dirty="0"/>
          </a:p>
        </p:txBody>
      </p:sp>
      <p:sp>
        <p:nvSpPr>
          <p:cNvPr id="4" name="Date Placeholder 3">
            <a:extLst>
              <a:ext uri="{FF2B5EF4-FFF2-40B4-BE49-F238E27FC236}">
                <a16:creationId xmlns:a16="http://schemas.microsoft.com/office/drawing/2014/main" id="{D6C13BB7-DBE6-41E5-9DDF-5FDD9CBBB028}"/>
              </a:ext>
            </a:extLst>
          </p:cNvPr>
          <p:cNvSpPr>
            <a:spLocks noGrp="1"/>
          </p:cNvSpPr>
          <p:nvPr>
            <p:ph type="dt" sz="half" idx="2"/>
          </p:nvPr>
        </p:nvSpPr>
        <p:spPr>
          <a:xfrm>
            <a:off x="7152374" y="4924645"/>
            <a:ext cx="1335195" cy="216024"/>
          </a:xfrm>
        </p:spPr>
        <p:txBody>
          <a:bodyPr/>
          <a:lstStyle/>
          <a:p>
            <a:fld id="{E3A7588C-1084-4955-9A05-76711137907A}" type="datetime3">
              <a:rPr lang="en-US" smtClean="0"/>
              <a:t>17 October 2026</a:t>
            </a:fld>
            <a:endParaRPr lang="en-US"/>
          </a:p>
        </p:txBody>
      </p:sp>
      <p:sp>
        <p:nvSpPr>
          <p:cNvPr id="5" name="Footer Placeholder 4">
            <a:extLst>
              <a:ext uri="{FF2B5EF4-FFF2-40B4-BE49-F238E27FC236}">
                <a16:creationId xmlns:a16="http://schemas.microsoft.com/office/drawing/2014/main" id="{0DB417F8-8DBB-4F32-AF96-7A89ECC070F7}"/>
              </a:ext>
            </a:extLst>
          </p:cNvPr>
          <p:cNvSpPr>
            <a:spLocks noGrp="1"/>
          </p:cNvSpPr>
          <p:nvPr>
            <p:ph type="ftr" sz="quarter" idx="3"/>
          </p:nvPr>
        </p:nvSpPr>
        <p:spPr>
          <a:xfrm>
            <a:off x="2384071" y="4924645"/>
            <a:ext cx="4768303" cy="216024"/>
          </a:xfrm>
        </p:spPr>
        <p:txBody>
          <a:bodyPr/>
          <a:lstStyle/>
          <a:p>
            <a:r>
              <a:rPr lang="en-US"/>
              <a:t>©2021, updated 2026  |  Hans Eckman  |  EckmanGuides.com</a:t>
            </a:r>
          </a:p>
        </p:txBody>
      </p:sp>
      <p:sp>
        <p:nvSpPr>
          <p:cNvPr id="6" name="Slide Number Placeholder 5">
            <a:extLst>
              <a:ext uri="{FF2B5EF4-FFF2-40B4-BE49-F238E27FC236}">
                <a16:creationId xmlns:a16="http://schemas.microsoft.com/office/drawing/2014/main" id="{1FFE44D2-352E-4B26-B35E-824F8622C6AD}"/>
              </a:ext>
            </a:extLst>
          </p:cNvPr>
          <p:cNvSpPr>
            <a:spLocks noGrp="1"/>
          </p:cNvSpPr>
          <p:nvPr>
            <p:ph type="sldNum" sz="quarter" idx="4"/>
          </p:nvPr>
        </p:nvSpPr>
        <p:spPr>
          <a:xfrm>
            <a:off x="8502990" y="4925632"/>
            <a:ext cx="486447" cy="216024"/>
          </a:xfrm>
        </p:spPr>
        <p:txBody>
          <a:bodyPr/>
          <a:lstStyle/>
          <a:p>
            <a:fld id="{E1C96F3B-FD60-45FE-B33B-5C1B4868CFE2}" type="slidenum">
              <a:rPr lang="en-US" smtClean="0"/>
              <a:pPr/>
              <a:t>24</a:t>
            </a:fld>
            <a:endParaRPr lang="en-US"/>
          </a:p>
        </p:txBody>
      </p:sp>
      <p:sp>
        <p:nvSpPr>
          <p:cNvPr id="11" name="Text Placeholder 10">
            <a:extLst>
              <a:ext uri="{FF2B5EF4-FFF2-40B4-BE49-F238E27FC236}">
                <a16:creationId xmlns:a16="http://schemas.microsoft.com/office/drawing/2014/main" id="{06ECC467-48DE-4E57-9596-3FD41A458DA0}"/>
              </a:ext>
            </a:extLst>
          </p:cNvPr>
          <p:cNvSpPr>
            <a:spLocks noGrp="1"/>
          </p:cNvSpPr>
          <p:nvPr>
            <p:ph type="body" sz="quarter" idx="10"/>
          </p:nvPr>
        </p:nvSpPr>
        <p:spPr>
          <a:xfrm>
            <a:off x="2384425" y="4574166"/>
            <a:ext cx="6605588" cy="350259"/>
          </a:xfrm>
        </p:spPr>
        <p:txBody>
          <a:bodyPr/>
          <a:lstStyle/>
          <a:p>
            <a:r>
              <a:rPr lang="en-US"/>
              <a:t>Graph: </a:t>
            </a:r>
            <a:r>
              <a:rPr lang="en-US">
                <a:hlinkClick r:id="rId3"/>
              </a:rPr>
              <a:t>Wikipedia</a:t>
            </a:r>
            <a:r>
              <a:rPr lang="en-US"/>
              <a:t>; Photo by </a:t>
            </a:r>
            <a:r>
              <a:rPr lang="en-US">
                <a:hlinkClick r:id="rId4"/>
              </a:rPr>
              <a:t>Andrea </a:t>
            </a:r>
            <a:r>
              <a:rPr lang="en-US" err="1">
                <a:hlinkClick r:id="rId4"/>
              </a:rPr>
              <a:t>Piacquadio</a:t>
            </a:r>
            <a:r>
              <a:rPr lang="en-US">
                <a:hlinkClick r:id="rId4"/>
              </a:rPr>
              <a:t> from Pexels</a:t>
            </a:r>
            <a:endParaRPr lang="en-CA"/>
          </a:p>
        </p:txBody>
      </p:sp>
      <p:pic>
        <p:nvPicPr>
          <p:cNvPr id="10" name="Picture 9" descr="A picture containing window, person, person, indoor&#10;&#10;Description automatically generated">
            <a:extLst>
              <a:ext uri="{FF2B5EF4-FFF2-40B4-BE49-F238E27FC236}">
                <a16:creationId xmlns:a16="http://schemas.microsoft.com/office/drawing/2014/main" id="{706BF9AA-AC7E-4403-9371-D1F5EBA309B2}"/>
              </a:ext>
            </a:extLst>
          </p:cNvPr>
          <p:cNvPicPr>
            <a:picLocks noChangeAspect="1"/>
          </p:cNvPicPr>
          <p:nvPr/>
        </p:nvPicPr>
        <p:blipFill rotWithShape="1">
          <a:blip r:embed="rId5" cstate="email">
            <a:extLst>
              <a:ext uri="{BEBA8EAE-BF5A-486C-A8C5-ECC9F3942E4B}">
                <a14:imgProps xmlns:a14="http://schemas.microsoft.com/office/drawing/2010/main">
                  <a14:imgLayer r:embed="rId6">
                    <a14:imgEffect>
                      <a14:brightnessContrast contrast="20000"/>
                    </a14:imgEffect>
                  </a14:imgLayer>
                </a14:imgProps>
              </a:ext>
              <a:ext uri="{28A0092B-C50C-407E-A947-70E740481C1C}">
                <a14:useLocalDpi xmlns:a14="http://schemas.microsoft.com/office/drawing/2010/main"/>
              </a:ext>
            </a:extLst>
          </a:blip>
          <a:srcRect/>
          <a:stretch/>
        </p:blipFill>
        <p:spPr>
          <a:xfrm>
            <a:off x="4981197" y="1746668"/>
            <a:ext cx="3765016" cy="2510011"/>
          </a:xfrm>
          <a:prstGeom prst="ellipse">
            <a:avLst/>
          </a:prstGeom>
          <a:ln>
            <a:noFill/>
          </a:ln>
          <a:effectLst>
            <a:softEdge rad="112500"/>
          </a:effectLst>
        </p:spPr>
      </p:pic>
      <p:pic>
        <p:nvPicPr>
          <p:cNvPr id="2050" name="Picture 2" descr="Diminishing returns - Wikipedia">
            <a:extLst>
              <a:ext uri="{FF2B5EF4-FFF2-40B4-BE49-F238E27FC236}">
                <a16:creationId xmlns:a16="http://schemas.microsoft.com/office/drawing/2014/main" id="{BAA4EAEA-E8B3-451A-8158-9A5957E80D8B}"/>
              </a:ext>
            </a:extLst>
          </p:cNvPr>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656430" y="1451733"/>
            <a:ext cx="4322615" cy="3099883"/>
          </a:xfrm>
          <a:prstGeom prst="rect">
            <a:avLst/>
          </a:prstGeom>
          <a:noFill/>
          <a:extLst>
            <a:ext uri="{909E8E84-426E-40DD-AFC4-6F175D3DCCD1}">
              <a14:hiddenFill xmlns:a14="http://schemas.microsoft.com/office/drawing/2010/main">
                <a:solidFill>
                  <a:srgbClr val="FFFFFF"/>
                </a:solidFill>
              </a14:hiddenFill>
            </a:ext>
          </a:extLst>
        </p:spPr>
      </p:pic>
      <p:sp>
        <p:nvSpPr>
          <p:cNvPr id="12" name="Speech Bubble: Rectangle with Corners Rounded 11">
            <a:extLst>
              <a:ext uri="{FF2B5EF4-FFF2-40B4-BE49-F238E27FC236}">
                <a16:creationId xmlns:a16="http://schemas.microsoft.com/office/drawing/2014/main" id="{83C18D22-5CC4-462A-B23B-FFA0632D8AA8}"/>
              </a:ext>
            </a:extLst>
          </p:cNvPr>
          <p:cNvSpPr/>
          <p:nvPr/>
        </p:nvSpPr>
        <p:spPr>
          <a:xfrm>
            <a:off x="2384425" y="3101188"/>
            <a:ext cx="1656184" cy="1036712"/>
          </a:xfrm>
          <a:prstGeom prst="wedgeRoundRectCallout">
            <a:avLst>
              <a:gd name="adj1" fmla="val -56589"/>
              <a:gd name="adj2" fmla="val -123254"/>
              <a:gd name="adj3" fmla="val 16667"/>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1600"/>
              <a:t>How much of your time is being spent in here?</a:t>
            </a:r>
            <a:endParaRPr lang="en-CA" sz="1600"/>
          </a:p>
        </p:txBody>
      </p:sp>
      <p:sp>
        <p:nvSpPr>
          <p:cNvPr id="20" name="Speech Bubble: Rectangle with Corners Rounded 19">
            <a:extLst>
              <a:ext uri="{FF2B5EF4-FFF2-40B4-BE49-F238E27FC236}">
                <a16:creationId xmlns:a16="http://schemas.microsoft.com/office/drawing/2014/main" id="{48DB0FB3-62E1-4A19-8EF4-925D42719BF1}"/>
              </a:ext>
            </a:extLst>
          </p:cNvPr>
          <p:cNvSpPr/>
          <p:nvPr/>
        </p:nvSpPr>
        <p:spPr>
          <a:xfrm>
            <a:off x="3780359" y="2187277"/>
            <a:ext cx="1411843" cy="826267"/>
          </a:xfrm>
          <a:prstGeom prst="wedgeRoundRectCallout">
            <a:avLst>
              <a:gd name="adj1" fmla="val -128955"/>
              <a:gd name="adj2" fmla="val -46338"/>
              <a:gd name="adj3" fmla="val 16667"/>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1200"/>
              <a:t>Only valid when you have extra time or when it really matters.</a:t>
            </a:r>
            <a:endParaRPr lang="en-CA" sz="1200"/>
          </a:p>
        </p:txBody>
      </p:sp>
    </p:spTree>
    <p:extLst>
      <p:ext uri="{BB962C8B-B14F-4D97-AF65-F5344CB8AC3E}">
        <p14:creationId xmlns:p14="http://schemas.microsoft.com/office/powerpoint/2010/main" val="4883671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fade">
                                      <p:cBhvr>
                                        <p:cTn id="12"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20"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0D226F6-918F-4123-BD24-CC686FE12136}"/>
              </a:ext>
            </a:extLst>
          </p:cNvPr>
          <p:cNvSpPr>
            <a:spLocks noGrp="1"/>
          </p:cNvSpPr>
          <p:nvPr>
            <p:ph type="dt" sz="half" idx="2"/>
          </p:nvPr>
        </p:nvSpPr>
        <p:spPr>
          <a:xfrm>
            <a:off x="7152374" y="4924645"/>
            <a:ext cx="1335195" cy="216024"/>
          </a:xfrm>
        </p:spPr>
        <p:txBody>
          <a:bodyPr/>
          <a:lstStyle/>
          <a:p>
            <a:fld id="{FE9C7994-025C-4F5A-949D-4D6B9FD2D61F}" type="datetime3">
              <a:rPr lang="en-US" smtClean="0"/>
              <a:t>17 October 2026</a:t>
            </a:fld>
            <a:endParaRPr lang="en-US"/>
          </a:p>
        </p:txBody>
      </p:sp>
      <p:sp>
        <p:nvSpPr>
          <p:cNvPr id="3" name="Footer Placeholder 2">
            <a:extLst>
              <a:ext uri="{FF2B5EF4-FFF2-40B4-BE49-F238E27FC236}">
                <a16:creationId xmlns:a16="http://schemas.microsoft.com/office/drawing/2014/main" id="{752701D1-0B25-4C5C-BF99-1E86AFC95433}"/>
              </a:ext>
            </a:extLst>
          </p:cNvPr>
          <p:cNvSpPr>
            <a:spLocks noGrp="1"/>
          </p:cNvSpPr>
          <p:nvPr>
            <p:ph type="ftr" sz="quarter" idx="3"/>
          </p:nvPr>
        </p:nvSpPr>
        <p:spPr>
          <a:xfrm>
            <a:off x="896676" y="4924645"/>
            <a:ext cx="4250769" cy="216024"/>
          </a:xfrm>
        </p:spPr>
        <p:txBody>
          <a:bodyPr/>
          <a:lstStyle/>
          <a:p>
            <a:r>
              <a:rPr lang="en-US"/>
              <a:t>©2021, updated 2026  |  Hans Eckman  |  EckmanGuides.com</a:t>
            </a:r>
          </a:p>
        </p:txBody>
      </p:sp>
      <p:sp>
        <p:nvSpPr>
          <p:cNvPr id="4" name="Slide Number Placeholder 3">
            <a:extLst>
              <a:ext uri="{FF2B5EF4-FFF2-40B4-BE49-F238E27FC236}">
                <a16:creationId xmlns:a16="http://schemas.microsoft.com/office/drawing/2014/main" id="{1ED3BE6D-98C2-4798-9771-FC5B8E726C67}"/>
              </a:ext>
            </a:extLst>
          </p:cNvPr>
          <p:cNvSpPr>
            <a:spLocks noGrp="1"/>
          </p:cNvSpPr>
          <p:nvPr>
            <p:ph type="sldNum" sz="quarter" idx="4"/>
          </p:nvPr>
        </p:nvSpPr>
        <p:spPr>
          <a:xfrm>
            <a:off x="8502990" y="4925632"/>
            <a:ext cx="486447" cy="216024"/>
          </a:xfrm>
        </p:spPr>
        <p:txBody>
          <a:bodyPr/>
          <a:lstStyle/>
          <a:p>
            <a:fld id="{E1C96F3B-FD60-45FE-B33B-5C1B4868CFE2}" type="slidenum">
              <a:rPr lang="en-US" smtClean="0"/>
              <a:pPr/>
              <a:t>25</a:t>
            </a:fld>
            <a:endParaRPr lang="en-US"/>
          </a:p>
        </p:txBody>
      </p:sp>
      <p:sp>
        <p:nvSpPr>
          <p:cNvPr id="5" name="Text Placeholder 4">
            <a:extLst>
              <a:ext uri="{FF2B5EF4-FFF2-40B4-BE49-F238E27FC236}">
                <a16:creationId xmlns:a16="http://schemas.microsoft.com/office/drawing/2014/main" id="{BF345B95-A84D-460C-BDE9-4C0CC0514ADE}"/>
              </a:ext>
            </a:extLst>
          </p:cNvPr>
          <p:cNvSpPr>
            <a:spLocks noGrp="1"/>
          </p:cNvSpPr>
          <p:nvPr>
            <p:ph type="body" sz="quarter" idx="10"/>
          </p:nvPr>
        </p:nvSpPr>
        <p:spPr>
          <a:xfrm>
            <a:off x="33717" y="4574166"/>
            <a:ext cx="5113728" cy="350259"/>
          </a:xfrm>
        </p:spPr>
        <p:txBody>
          <a:bodyPr>
            <a:normAutofit fontScale="92500" lnSpcReduction="10000"/>
          </a:bodyPr>
          <a:lstStyle/>
          <a:p>
            <a:r>
              <a:rPr lang="en-CA" dirty="0">
                <a:solidFill>
                  <a:schemeClr val="bg1"/>
                </a:solidFill>
                <a:hlinkClick r:id="rId2">
                  <a:extLst>
                    <a:ext uri="{A12FA001-AC4F-418D-AE19-62706E023703}">
                      <ahyp:hlinkClr xmlns:ahyp="http://schemas.microsoft.com/office/drawing/2018/hyperlinkcolor" val="tx"/>
                    </a:ext>
                  </a:extLst>
                </a:hlinkClick>
              </a:rPr>
              <a:t>Kenny Rogers - The Gambler</a:t>
            </a:r>
            <a:r>
              <a:rPr lang="en-CA" dirty="0">
                <a:solidFill>
                  <a:schemeClr val="bg1"/>
                </a:solidFill>
              </a:rPr>
              <a:t> </a:t>
            </a:r>
          </a:p>
          <a:p>
            <a:r>
              <a:rPr lang="en-US" dirty="0">
                <a:solidFill>
                  <a:schemeClr val="bg1"/>
                </a:solidFill>
                <a:hlinkClick r:id="rId3">
                  <a:extLst>
                    <a:ext uri="{A12FA001-AC4F-418D-AE19-62706E023703}">
                      <ahyp:hlinkClr xmlns:ahyp="http://schemas.microsoft.com/office/drawing/2018/hyperlinkcolor" val="tx"/>
                    </a:ext>
                  </a:extLst>
                </a:hlinkClick>
              </a:rPr>
              <a:t>Photo by Anastasiya Badun from Pexels</a:t>
            </a:r>
            <a:endParaRPr lang="en-CA" dirty="0">
              <a:solidFill>
                <a:schemeClr val="bg1"/>
              </a:solidFill>
            </a:endParaRPr>
          </a:p>
        </p:txBody>
      </p:sp>
      <p:sp>
        <p:nvSpPr>
          <p:cNvPr id="22" name="Content Placeholder 21">
            <a:extLst>
              <a:ext uri="{FF2B5EF4-FFF2-40B4-BE49-F238E27FC236}">
                <a16:creationId xmlns:a16="http://schemas.microsoft.com/office/drawing/2014/main" id="{54A52BA9-9C98-58F7-A286-4409111AE50D}"/>
              </a:ext>
            </a:extLst>
          </p:cNvPr>
          <p:cNvSpPr>
            <a:spLocks noGrp="1"/>
          </p:cNvSpPr>
          <p:nvPr>
            <p:ph sz="half" idx="11"/>
          </p:nvPr>
        </p:nvSpPr>
        <p:spPr/>
        <p:txBody>
          <a:bodyPr/>
          <a:lstStyle/>
          <a:p>
            <a:endParaRPr lang="en-US"/>
          </a:p>
        </p:txBody>
      </p:sp>
      <p:sp>
        <p:nvSpPr>
          <p:cNvPr id="7" name="Title 6">
            <a:extLst>
              <a:ext uri="{FF2B5EF4-FFF2-40B4-BE49-F238E27FC236}">
                <a16:creationId xmlns:a16="http://schemas.microsoft.com/office/drawing/2014/main" id="{4ABD65CD-1732-4845-A915-20A3B41F8E25}"/>
              </a:ext>
            </a:extLst>
          </p:cNvPr>
          <p:cNvSpPr>
            <a:spLocks noGrp="1"/>
          </p:cNvSpPr>
          <p:nvPr>
            <p:ph type="title"/>
          </p:nvPr>
        </p:nvSpPr>
        <p:spPr>
          <a:xfrm>
            <a:off x="22441" y="60362"/>
            <a:ext cx="5125004" cy="1146448"/>
          </a:xfrm>
        </p:spPr>
        <p:txBody>
          <a:bodyPr/>
          <a:lstStyle/>
          <a:p>
            <a:r>
              <a:rPr lang="en-US"/>
              <a:t>Focus on High ROI Activities</a:t>
            </a:r>
            <a:endParaRPr lang="en-CA"/>
          </a:p>
        </p:txBody>
      </p:sp>
      <p:sp>
        <p:nvSpPr>
          <p:cNvPr id="8" name="Content Placeholder 7">
            <a:extLst>
              <a:ext uri="{FF2B5EF4-FFF2-40B4-BE49-F238E27FC236}">
                <a16:creationId xmlns:a16="http://schemas.microsoft.com/office/drawing/2014/main" id="{3EF7FB9C-6F7E-49FC-BE93-27A5374EFB33}"/>
              </a:ext>
            </a:extLst>
          </p:cNvPr>
          <p:cNvSpPr>
            <a:spLocks noGrp="1"/>
          </p:cNvSpPr>
          <p:nvPr>
            <p:ph sz="half" idx="1"/>
          </p:nvPr>
        </p:nvSpPr>
        <p:spPr>
          <a:xfrm>
            <a:off x="22440" y="1206810"/>
            <a:ext cx="5125005" cy="3366149"/>
          </a:xfrm>
        </p:spPr>
        <p:txBody>
          <a:bodyPr anchor="ctr"/>
          <a:lstStyle/>
          <a:p>
            <a:r>
              <a:rPr lang="en-US"/>
              <a:t>Every gambler knows</a:t>
            </a:r>
          </a:p>
          <a:p>
            <a:r>
              <a:rPr lang="en-US"/>
              <a:t>That the secret to </a:t>
            </a:r>
            <a:r>
              <a:rPr lang="en-US" err="1"/>
              <a:t>survivin</a:t>
            </a:r>
            <a:r>
              <a:rPr lang="en-US"/>
              <a:t>'</a:t>
            </a:r>
          </a:p>
          <a:p>
            <a:r>
              <a:rPr lang="en-US"/>
              <a:t>Is </a:t>
            </a:r>
            <a:r>
              <a:rPr lang="en-US" err="1"/>
              <a:t>knowin</a:t>
            </a:r>
            <a:r>
              <a:rPr lang="en-US"/>
              <a:t>' what to throw away</a:t>
            </a:r>
          </a:p>
          <a:p>
            <a:r>
              <a:rPr lang="en-US"/>
              <a:t>And </a:t>
            </a:r>
            <a:r>
              <a:rPr lang="en-US" err="1"/>
              <a:t>knowin</a:t>
            </a:r>
            <a:r>
              <a:rPr lang="en-US"/>
              <a:t>' what to keep</a:t>
            </a:r>
          </a:p>
          <a:p>
            <a:r>
              <a:rPr lang="en-US" err="1"/>
              <a:t>'Cause</a:t>
            </a:r>
            <a:r>
              <a:rPr lang="en-US"/>
              <a:t> every hand's a winner</a:t>
            </a:r>
          </a:p>
          <a:p>
            <a:r>
              <a:rPr lang="en-US"/>
              <a:t>And every hand's a loser</a:t>
            </a:r>
            <a:endParaRPr lang="en-CA"/>
          </a:p>
        </p:txBody>
      </p:sp>
      <p:pic>
        <p:nvPicPr>
          <p:cNvPr id="10" name="Picture 9">
            <a:extLst>
              <a:ext uri="{FF2B5EF4-FFF2-40B4-BE49-F238E27FC236}">
                <a16:creationId xmlns:a16="http://schemas.microsoft.com/office/drawing/2014/main" id="{5CAC3F7A-9281-45AA-96A3-61E5B38DB31A}"/>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5292080" y="-170540"/>
            <a:ext cx="4031647" cy="5484579"/>
          </a:xfrm>
          <a:prstGeom prst="rect">
            <a:avLst/>
          </a:prstGeom>
          <a:ln>
            <a:noFill/>
          </a:ln>
          <a:effectLst>
            <a:softEdge rad="112500"/>
          </a:effectLst>
        </p:spPr>
      </p:pic>
    </p:spTree>
    <p:extLst>
      <p:ext uri="{BB962C8B-B14F-4D97-AF65-F5344CB8AC3E}">
        <p14:creationId xmlns:p14="http://schemas.microsoft.com/office/powerpoint/2010/main" val="20720315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500"/>
                                        <p:tgtEl>
                                          <p:spTgt spid="8">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animEffect transition="in" filter="fade">
                                      <p:cBhvr>
                                        <p:cTn id="11" dur="500"/>
                                        <p:tgtEl>
                                          <p:spTgt spid="8">
                                            <p:txEl>
                                              <p:pRg st="1" end="1"/>
                                            </p:tx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animEffect transition="in" filter="fade">
                                      <p:cBhvr>
                                        <p:cTn id="15" dur="500"/>
                                        <p:tgtEl>
                                          <p:spTgt spid="8">
                                            <p:txEl>
                                              <p:pRg st="2" end="2"/>
                                            </p:txEl>
                                          </p:spTgt>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8">
                                            <p:txEl>
                                              <p:pRg st="3" end="3"/>
                                            </p:txEl>
                                          </p:spTgt>
                                        </p:tgtEl>
                                        <p:attrNameLst>
                                          <p:attrName>style.visibility</p:attrName>
                                        </p:attrNameLst>
                                      </p:cBhvr>
                                      <p:to>
                                        <p:strVal val="visible"/>
                                      </p:to>
                                    </p:set>
                                    <p:animEffect transition="in" filter="fade">
                                      <p:cBhvr>
                                        <p:cTn id="19" dur="500"/>
                                        <p:tgtEl>
                                          <p:spTgt spid="8">
                                            <p:txEl>
                                              <p:pRg st="3" end="3"/>
                                            </p:txEl>
                                          </p:spTgt>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8">
                                            <p:txEl>
                                              <p:pRg st="4" end="4"/>
                                            </p:txEl>
                                          </p:spTgt>
                                        </p:tgtEl>
                                        <p:attrNameLst>
                                          <p:attrName>style.visibility</p:attrName>
                                        </p:attrNameLst>
                                      </p:cBhvr>
                                      <p:to>
                                        <p:strVal val="visible"/>
                                      </p:to>
                                    </p:set>
                                    <p:animEffect transition="in" filter="fade">
                                      <p:cBhvr>
                                        <p:cTn id="23" dur="500"/>
                                        <p:tgtEl>
                                          <p:spTgt spid="8">
                                            <p:txEl>
                                              <p:pRg st="4" end="4"/>
                                            </p:txEl>
                                          </p:spTgt>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8">
                                            <p:txEl>
                                              <p:pRg st="5" end="5"/>
                                            </p:txEl>
                                          </p:spTgt>
                                        </p:tgtEl>
                                        <p:attrNameLst>
                                          <p:attrName>style.visibility</p:attrName>
                                        </p:attrNameLst>
                                      </p:cBhvr>
                                      <p:to>
                                        <p:strVal val="visible"/>
                                      </p:to>
                                    </p:set>
                                    <p:animEffect transition="in" filter="fade">
                                      <p:cBhvr>
                                        <p:cTn id="27" dur="500"/>
                                        <p:tgtEl>
                                          <p:spTgt spid="8">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356E86-451C-4824-B898-289CA402B51C}"/>
              </a:ext>
            </a:extLst>
          </p:cNvPr>
          <p:cNvSpPr>
            <a:spLocks noGrp="1"/>
          </p:cNvSpPr>
          <p:nvPr>
            <p:ph type="title"/>
          </p:nvPr>
        </p:nvSpPr>
        <p:spPr/>
        <p:txBody>
          <a:bodyPr/>
          <a:lstStyle/>
          <a:p>
            <a:r>
              <a:rPr lang="en-US"/>
              <a:t>Home Rule: NO CLUTTER ALLOWED!</a:t>
            </a:r>
            <a:endParaRPr lang="en-CA"/>
          </a:p>
        </p:txBody>
      </p:sp>
      <p:sp>
        <p:nvSpPr>
          <p:cNvPr id="5" name="Footer Placeholder 4">
            <a:extLst>
              <a:ext uri="{FF2B5EF4-FFF2-40B4-BE49-F238E27FC236}">
                <a16:creationId xmlns:a16="http://schemas.microsoft.com/office/drawing/2014/main" id="{36173034-B3B5-4C72-802A-8814A4441D09}"/>
              </a:ext>
            </a:extLst>
          </p:cNvPr>
          <p:cNvSpPr>
            <a:spLocks noGrp="1"/>
          </p:cNvSpPr>
          <p:nvPr>
            <p:ph type="ftr" sz="quarter" idx="3"/>
          </p:nvPr>
        </p:nvSpPr>
        <p:spPr/>
        <p:txBody>
          <a:bodyPr/>
          <a:lstStyle/>
          <a:p>
            <a:r>
              <a:rPr lang="en-US"/>
              <a:t>©2021, updated 2026  |  Hans Eckman  |  EckmanGuides.com</a:t>
            </a:r>
          </a:p>
        </p:txBody>
      </p:sp>
      <p:sp>
        <p:nvSpPr>
          <p:cNvPr id="6" name="Slide Number Placeholder 5">
            <a:extLst>
              <a:ext uri="{FF2B5EF4-FFF2-40B4-BE49-F238E27FC236}">
                <a16:creationId xmlns:a16="http://schemas.microsoft.com/office/drawing/2014/main" id="{E8BF4359-DB5A-411F-A3D5-E4777A5B24DB}"/>
              </a:ext>
            </a:extLst>
          </p:cNvPr>
          <p:cNvSpPr>
            <a:spLocks noGrp="1"/>
          </p:cNvSpPr>
          <p:nvPr>
            <p:ph type="sldNum" sz="quarter" idx="4"/>
          </p:nvPr>
        </p:nvSpPr>
        <p:spPr/>
        <p:txBody>
          <a:bodyPr/>
          <a:lstStyle/>
          <a:p>
            <a:fld id="{E1C96F3B-FD60-45FE-B33B-5C1B4868CFE2}" type="slidenum">
              <a:rPr lang="en-US" smtClean="0"/>
              <a:pPr/>
              <a:t>26</a:t>
            </a:fld>
            <a:endParaRPr lang="en-US"/>
          </a:p>
        </p:txBody>
      </p:sp>
      <p:grpSp>
        <p:nvGrpSpPr>
          <p:cNvPr id="9" name="Group 8">
            <a:extLst>
              <a:ext uri="{FF2B5EF4-FFF2-40B4-BE49-F238E27FC236}">
                <a16:creationId xmlns:a16="http://schemas.microsoft.com/office/drawing/2014/main" id="{2158AB7B-D596-49E8-938A-A30D2B22109A}"/>
              </a:ext>
            </a:extLst>
          </p:cNvPr>
          <p:cNvGrpSpPr/>
          <p:nvPr/>
        </p:nvGrpSpPr>
        <p:grpSpPr>
          <a:xfrm>
            <a:off x="6061257" y="3139792"/>
            <a:ext cx="2180862" cy="1635646"/>
            <a:chOff x="6825919" y="3127438"/>
            <a:chExt cx="2180862" cy="1635646"/>
          </a:xfrm>
        </p:grpSpPr>
        <p:grpSp>
          <p:nvGrpSpPr>
            <p:cNvPr id="34" name="Group 33">
              <a:extLst>
                <a:ext uri="{FF2B5EF4-FFF2-40B4-BE49-F238E27FC236}">
                  <a16:creationId xmlns:a16="http://schemas.microsoft.com/office/drawing/2014/main" id="{F72E4638-C634-4CAE-BC8C-BC97A8D5BB44}"/>
                </a:ext>
              </a:extLst>
            </p:cNvPr>
            <p:cNvGrpSpPr/>
            <p:nvPr/>
          </p:nvGrpSpPr>
          <p:grpSpPr>
            <a:xfrm>
              <a:off x="6825919" y="3127438"/>
              <a:ext cx="2180862" cy="1635646"/>
              <a:chOff x="6825919" y="3127438"/>
              <a:chExt cx="2180862" cy="1635646"/>
            </a:xfrm>
          </p:grpSpPr>
          <p:pic>
            <p:nvPicPr>
              <p:cNvPr id="12" name="Picture 11" descr="A picture containing floor, indoor, cluttered, dining table&#10;&#10;Description automatically generated">
                <a:extLst>
                  <a:ext uri="{FF2B5EF4-FFF2-40B4-BE49-F238E27FC236}">
                    <a16:creationId xmlns:a16="http://schemas.microsoft.com/office/drawing/2014/main" id="{F48D71E3-4288-4963-A7A3-5892440133FF}"/>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825920" y="3127438"/>
                <a:ext cx="2180861" cy="1635646"/>
              </a:xfrm>
              <a:prstGeom prst="rect">
                <a:avLst/>
              </a:prstGeom>
              <a:ln>
                <a:noFill/>
              </a:ln>
              <a:effectLst>
                <a:outerShdw blurRad="292100" dist="139700" dir="2700000" algn="tl" rotWithShape="0">
                  <a:srgbClr val="333333">
                    <a:alpha val="65000"/>
                  </a:srgbClr>
                </a:outerShdw>
              </a:effectLst>
            </p:spPr>
          </p:pic>
          <p:sp>
            <p:nvSpPr>
              <p:cNvPr id="30" name="TextBox 29">
                <a:extLst>
                  <a:ext uri="{FF2B5EF4-FFF2-40B4-BE49-F238E27FC236}">
                    <a16:creationId xmlns:a16="http://schemas.microsoft.com/office/drawing/2014/main" id="{D85FF0B5-FD8B-439D-99A3-533E844D9FDE}"/>
                  </a:ext>
                </a:extLst>
              </p:cNvPr>
              <p:cNvSpPr txBox="1"/>
              <p:nvPr/>
            </p:nvSpPr>
            <p:spPr>
              <a:xfrm>
                <a:off x="6825919" y="4243050"/>
                <a:ext cx="2180861" cy="307777"/>
              </a:xfrm>
              <a:prstGeom prst="rect">
                <a:avLst/>
              </a:prstGeom>
              <a:noFill/>
            </p:spPr>
            <p:txBody>
              <a:bodyPr wrap="square" rtlCol="0">
                <a:spAutoFit/>
              </a:bodyPr>
              <a:lstStyle/>
              <a:p>
                <a:pPr algn="ctr"/>
                <a:r>
                  <a:rPr lang="en-US" sz="1400">
                    <a:solidFill>
                      <a:schemeClr val="bg1"/>
                    </a:solidFill>
                    <a:effectLst>
                      <a:outerShdw blurRad="38100" dist="38100" dir="2700000" algn="tl">
                        <a:srgbClr val="000000">
                          <a:alpha val="43137"/>
                        </a:srgbClr>
                      </a:outerShdw>
                    </a:effectLst>
                  </a:rPr>
                  <a:t>Sunroom high-top table</a:t>
                </a:r>
                <a:endParaRPr lang="en-CA" sz="1400">
                  <a:solidFill>
                    <a:schemeClr val="bg1"/>
                  </a:solidFill>
                  <a:effectLst>
                    <a:outerShdw blurRad="38100" dist="38100" dir="2700000" algn="tl">
                      <a:srgbClr val="000000">
                        <a:alpha val="43137"/>
                      </a:srgbClr>
                    </a:outerShdw>
                  </a:effectLst>
                </a:endParaRPr>
              </a:p>
            </p:txBody>
          </p:sp>
        </p:grpSp>
        <p:sp>
          <p:nvSpPr>
            <p:cNvPr id="35" name="TextBox 34">
              <a:extLst>
                <a:ext uri="{FF2B5EF4-FFF2-40B4-BE49-F238E27FC236}">
                  <a16:creationId xmlns:a16="http://schemas.microsoft.com/office/drawing/2014/main" id="{29A6657D-1B56-4A43-88AA-150B419FC611}"/>
                </a:ext>
              </a:extLst>
            </p:cNvPr>
            <p:cNvSpPr txBox="1"/>
            <p:nvPr/>
          </p:nvSpPr>
          <p:spPr>
            <a:xfrm>
              <a:off x="6825919" y="3144104"/>
              <a:ext cx="603994" cy="830997"/>
            </a:xfrm>
            <a:prstGeom prst="rect">
              <a:avLst/>
            </a:prstGeom>
            <a:noFill/>
          </p:spPr>
          <p:txBody>
            <a:bodyPr wrap="square" rtlCol="0">
              <a:spAutoFit/>
            </a:bodyPr>
            <a:lstStyle/>
            <a:p>
              <a:r>
                <a:rPr lang="en-US" sz="4800" b="1">
                  <a:solidFill>
                    <a:schemeClr val="bg1"/>
                  </a:solidFill>
                  <a:effectLst>
                    <a:outerShdw blurRad="38100" dist="38100" dir="2700000" algn="tl">
                      <a:srgbClr val="000000">
                        <a:alpha val="43137"/>
                      </a:srgbClr>
                    </a:outerShdw>
                  </a:effectLst>
                </a:rPr>
                <a:t>4</a:t>
              </a:r>
              <a:endParaRPr lang="en-CA" sz="4800" b="1">
                <a:solidFill>
                  <a:schemeClr val="bg1"/>
                </a:solidFill>
                <a:effectLst>
                  <a:outerShdw blurRad="38100" dist="38100" dir="2700000" algn="tl">
                    <a:srgbClr val="000000">
                      <a:alpha val="43137"/>
                    </a:srgbClr>
                  </a:outerShdw>
                </a:effectLst>
              </a:endParaRPr>
            </a:p>
          </p:txBody>
        </p:sp>
      </p:grpSp>
      <p:grpSp>
        <p:nvGrpSpPr>
          <p:cNvPr id="11" name="Group 10">
            <a:extLst>
              <a:ext uri="{FF2B5EF4-FFF2-40B4-BE49-F238E27FC236}">
                <a16:creationId xmlns:a16="http://schemas.microsoft.com/office/drawing/2014/main" id="{EB6743E1-8993-47C5-A4B4-D045EE8D0EB0}"/>
              </a:ext>
            </a:extLst>
          </p:cNvPr>
          <p:cNvGrpSpPr/>
          <p:nvPr/>
        </p:nvGrpSpPr>
        <p:grpSpPr>
          <a:xfrm>
            <a:off x="3049348" y="3142184"/>
            <a:ext cx="2180861" cy="1636440"/>
            <a:chOff x="2723577" y="3126644"/>
            <a:chExt cx="2180861" cy="1636440"/>
          </a:xfrm>
        </p:grpSpPr>
        <p:grpSp>
          <p:nvGrpSpPr>
            <p:cNvPr id="33" name="Group 32">
              <a:extLst>
                <a:ext uri="{FF2B5EF4-FFF2-40B4-BE49-F238E27FC236}">
                  <a16:creationId xmlns:a16="http://schemas.microsoft.com/office/drawing/2014/main" id="{54F264AB-2285-449B-B677-C41429DD0D9F}"/>
                </a:ext>
              </a:extLst>
            </p:cNvPr>
            <p:cNvGrpSpPr/>
            <p:nvPr/>
          </p:nvGrpSpPr>
          <p:grpSpPr>
            <a:xfrm>
              <a:off x="2723577" y="3127438"/>
              <a:ext cx="2180861" cy="1635646"/>
              <a:chOff x="2723577" y="3127438"/>
              <a:chExt cx="2180861" cy="1635646"/>
            </a:xfrm>
          </p:grpSpPr>
          <p:pic>
            <p:nvPicPr>
              <p:cNvPr id="10" name="Picture 9" descr="A picture containing messy, cluttered&#10;&#10;Description automatically generated">
                <a:extLst>
                  <a:ext uri="{FF2B5EF4-FFF2-40B4-BE49-F238E27FC236}">
                    <a16:creationId xmlns:a16="http://schemas.microsoft.com/office/drawing/2014/main" id="{751B8E65-80A9-48BF-9E65-CF557206D4C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723577" y="3127438"/>
                <a:ext cx="2180861" cy="1635646"/>
              </a:xfrm>
              <a:prstGeom prst="rect">
                <a:avLst/>
              </a:prstGeom>
              <a:ln>
                <a:noFill/>
              </a:ln>
              <a:effectLst>
                <a:outerShdw blurRad="292100" dist="139700" dir="2700000" algn="tl" rotWithShape="0">
                  <a:srgbClr val="333333">
                    <a:alpha val="65000"/>
                  </a:srgbClr>
                </a:outerShdw>
              </a:effectLst>
            </p:spPr>
          </p:pic>
          <p:sp>
            <p:nvSpPr>
              <p:cNvPr id="29" name="TextBox 28">
                <a:extLst>
                  <a:ext uri="{FF2B5EF4-FFF2-40B4-BE49-F238E27FC236}">
                    <a16:creationId xmlns:a16="http://schemas.microsoft.com/office/drawing/2014/main" id="{BA82CD57-DDF1-4629-974E-519CA1E54F39}"/>
                  </a:ext>
                </a:extLst>
              </p:cNvPr>
              <p:cNvSpPr txBox="1"/>
              <p:nvPr/>
            </p:nvSpPr>
            <p:spPr>
              <a:xfrm>
                <a:off x="2723577" y="4239864"/>
                <a:ext cx="2180861" cy="307777"/>
              </a:xfrm>
              <a:prstGeom prst="rect">
                <a:avLst/>
              </a:prstGeom>
              <a:noFill/>
            </p:spPr>
            <p:txBody>
              <a:bodyPr wrap="square" rtlCol="0">
                <a:spAutoFit/>
              </a:bodyPr>
              <a:lstStyle/>
              <a:p>
                <a:pPr algn="ctr"/>
                <a:r>
                  <a:rPr lang="en-US" sz="1400">
                    <a:solidFill>
                      <a:schemeClr val="bg1"/>
                    </a:solidFill>
                    <a:effectLst>
                      <a:outerShdw blurRad="38100" dist="38100" dir="2700000" algn="tl">
                        <a:srgbClr val="000000">
                          <a:alpha val="43137"/>
                        </a:srgbClr>
                      </a:outerShdw>
                    </a:effectLst>
                  </a:rPr>
                  <a:t>Sunroom table</a:t>
                </a:r>
                <a:endParaRPr lang="en-CA" sz="1400">
                  <a:solidFill>
                    <a:schemeClr val="bg1"/>
                  </a:solidFill>
                  <a:effectLst>
                    <a:outerShdw blurRad="38100" dist="38100" dir="2700000" algn="tl">
                      <a:srgbClr val="000000">
                        <a:alpha val="43137"/>
                      </a:srgbClr>
                    </a:outerShdw>
                  </a:effectLst>
                </a:endParaRPr>
              </a:p>
            </p:txBody>
          </p:sp>
        </p:grpSp>
        <p:sp>
          <p:nvSpPr>
            <p:cNvPr id="36" name="TextBox 35">
              <a:extLst>
                <a:ext uri="{FF2B5EF4-FFF2-40B4-BE49-F238E27FC236}">
                  <a16:creationId xmlns:a16="http://schemas.microsoft.com/office/drawing/2014/main" id="{1C236682-B152-4D89-AE05-6A098C37B333}"/>
                </a:ext>
              </a:extLst>
            </p:cNvPr>
            <p:cNvSpPr txBox="1"/>
            <p:nvPr/>
          </p:nvSpPr>
          <p:spPr>
            <a:xfrm>
              <a:off x="2723577" y="3126644"/>
              <a:ext cx="603994" cy="830997"/>
            </a:xfrm>
            <a:prstGeom prst="rect">
              <a:avLst/>
            </a:prstGeom>
            <a:noFill/>
          </p:spPr>
          <p:txBody>
            <a:bodyPr wrap="square" rtlCol="0">
              <a:spAutoFit/>
            </a:bodyPr>
            <a:lstStyle/>
            <a:p>
              <a:r>
                <a:rPr lang="en-US" sz="4800" b="1">
                  <a:solidFill>
                    <a:schemeClr val="bg1"/>
                  </a:solidFill>
                  <a:effectLst>
                    <a:outerShdw blurRad="38100" dist="38100" dir="2700000" algn="tl">
                      <a:srgbClr val="000000">
                        <a:alpha val="43137"/>
                      </a:srgbClr>
                    </a:outerShdw>
                  </a:effectLst>
                </a:rPr>
                <a:t>3</a:t>
              </a:r>
              <a:endParaRPr lang="en-CA" sz="4800" b="1">
                <a:solidFill>
                  <a:schemeClr val="bg1"/>
                </a:solidFill>
                <a:effectLst>
                  <a:outerShdw blurRad="38100" dist="38100" dir="2700000" algn="tl">
                    <a:srgbClr val="000000">
                      <a:alpha val="43137"/>
                    </a:srgbClr>
                  </a:outerShdw>
                </a:effectLst>
              </a:endParaRPr>
            </a:p>
          </p:txBody>
        </p:sp>
      </p:grpSp>
      <p:grpSp>
        <p:nvGrpSpPr>
          <p:cNvPr id="8" name="Group 7">
            <a:extLst>
              <a:ext uri="{FF2B5EF4-FFF2-40B4-BE49-F238E27FC236}">
                <a16:creationId xmlns:a16="http://schemas.microsoft.com/office/drawing/2014/main" id="{00569E82-5BF3-44CD-A0AE-2F6FEB1E368D}"/>
              </a:ext>
            </a:extLst>
          </p:cNvPr>
          <p:cNvGrpSpPr/>
          <p:nvPr/>
        </p:nvGrpSpPr>
        <p:grpSpPr>
          <a:xfrm>
            <a:off x="6061258" y="1260701"/>
            <a:ext cx="2180862" cy="1635646"/>
            <a:chOff x="4757979" y="1214325"/>
            <a:chExt cx="2180862" cy="1635646"/>
          </a:xfrm>
        </p:grpSpPr>
        <p:grpSp>
          <p:nvGrpSpPr>
            <p:cNvPr id="32" name="Group 31">
              <a:extLst>
                <a:ext uri="{FF2B5EF4-FFF2-40B4-BE49-F238E27FC236}">
                  <a16:creationId xmlns:a16="http://schemas.microsoft.com/office/drawing/2014/main" id="{44039487-1FCD-4A01-BC92-6089F12B85FF}"/>
                </a:ext>
              </a:extLst>
            </p:cNvPr>
            <p:cNvGrpSpPr/>
            <p:nvPr/>
          </p:nvGrpSpPr>
          <p:grpSpPr>
            <a:xfrm>
              <a:off x="4757979" y="1214325"/>
              <a:ext cx="2180862" cy="1635646"/>
              <a:chOff x="4757979" y="1214325"/>
              <a:chExt cx="2180862" cy="1635646"/>
            </a:xfrm>
          </p:grpSpPr>
          <p:pic>
            <p:nvPicPr>
              <p:cNvPr id="16" name="Picture 15" descr="A picture containing indoor, cluttered, messy, trash&#10;&#10;Description automatically generated">
                <a:extLst>
                  <a:ext uri="{FF2B5EF4-FFF2-40B4-BE49-F238E27FC236}">
                    <a16:creationId xmlns:a16="http://schemas.microsoft.com/office/drawing/2014/main" id="{0D1EB957-CF2D-4259-B54C-D310B083B00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757980" y="1214325"/>
                <a:ext cx="2180861" cy="1635646"/>
              </a:xfrm>
              <a:prstGeom prst="rect">
                <a:avLst/>
              </a:prstGeom>
              <a:ln>
                <a:noFill/>
              </a:ln>
              <a:effectLst>
                <a:outerShdw blurRad="292100" dist="139700" dir="2700000" algn="tl" rotWithShape="0">
                  <a:srgbClr val="333333">
                    <a:alpha val="65000"/>
                  </a:srgbClr>
                </a:outerShdw>
              </a:effectLst>
            </p:spPr>
          </p:pic>
          <p:sp>
            <p:nvSpPr>
              <p:cNvPr id="28" name="TextBox 27">
                <a:extLst>
                  <a:ext uri="{FF2B5EF4-FFF2-40B4-BE49-F238E27FC236}">
                    <a16:creationId xmlns:a16="http://schemas.microsoft.com/office/drawing/2014/main" id="{9E3A9AA4-3375-44F1-8588-BFE42BCA6497}"/>
                  </a:ext>
                </a:extLst>
              </p:cNvPr>
              <p:cNvSpPr txBox="1"/>
              <p:nvPr/>
            </p:nvSpPr>
            <p:spPr>
              <a:xfrm>
                <a:off x="4757979" y="2326751"/>
                <a:ext cx="2180861" cy="307777"/>
              </a:xfrm>
              <a:prstGeom prst="rect">
                <a:avLst/>
              </a:prstGeom>
              <a:noFill/>
            </p:spPr>
            <p:txBody>
              <a:bodyPr wrap="square" rtlCol="0">
                <a:spAutoFit/>
              </a:bodyPr>
              <a:lstStyle/>
              <a:p>
                <a:pPr algn="ctr"/>
                <a:r>
                  <a:rPr lang="en-US" sz="1400" dirty="0">
                    <a:solidFill>
                      <a:schemeClr val="bg1"/>
                    </a:solidFill>
                    <a:effectLst>
                      <a:outerShdw blurRad="38100" dist="38100" dir="2700000" algn="tl">
                        <a:srgbClr val="000000">
                          <a:alpha val="43137"/>
                        </a:srgbClr>
                      </a:outerShdw>
                    </a:effectLst>
                  </a:rPr>
                  <a:t>End table next to couch</a:t>
                </a:r>
                <a:endParaRPr lang="en-CA" sz="1400" dirty="0">
                  <a:solidFill>
                    <a:schemeClr val="bg1"/>
                  </a:solidFill>
                  <a:effectLst>
                    <a:outerShdw blurRad="38100" dist="38100" dir="2700000" algn="tl">
                      <a:srgbClr val="000000">
                        <a:alpha val="43137"/>
                      </a:srgbClr>
                    </a:outerShdw>
                  </a:effectLst>
                </a:endParaRPr>
              </a:p>
            </p:txBody>
          </p:sp>
        </p:grpSp>
        <p:sp>
          <p:nvSpPr>
            <p:cNvPr id="37" name="TextBox 36">
              <a:extLst>
                <a:ext uri="{FF2B5EF4-FFF2-40B4-BE49-F238E27FC236}">
                  <a16:creationId xmlns:a16="http://schemas.microsoft.com/office/drawing/2014/main" id="{65714F5E-8707-447F-A7D8-28811544356E}"/>
                </a:ext>
              </a:extLst>
            </p:cNvPr>
            <p:cNvSpPr txBox="1"/>
            <p:nvPr/>
          </p:nvSpPr>
          <p:spPr>
            <a:xfrm>
              <a:off x="4757979" y="1214325"/>
              <a:ext cx="603994" cy="830997"/>
            </a:xfrm>
            <a:prstGeom prst="rect">
              <a:avLst/>
            </a:prstGeom>
            <a:noFill/>
          </p:spPr>
          <p:txBody>
            <a:bodyPr wrap="square" rtlCol="0">
              <a:spAutoFit/>
            </a:bodyPr>
            <a:lstStyle/>
            <a:p>
              <a:r>
                <a:rPr lang="en-US" sz="4800" b="1">
                  <a:solidFill>
                    <a:schemeClr val="bg1"/>
                  </a:solidFill>
                  <a:effectLst>
                    <a:outerShdw blurRad="38100" dist="38100" dir="2700000" algn="tl">
                      <a:srgbClr val="000000">
                        <a:alpha val="43137"/>
                      </a:srgbClr>
                    </a:outerShdw>
                  </a:effectLst>
                </a:rPr>
                <a:t>2</a:t>
              </a:r>
              <a:endParaRPr lang="en-CA" sz="4800" b="1">
                <a:solidFill>
                  <a:schemeClr val="bg1"/>
                </a:solidFill>
                <a:effectLst>
                  <a:outerShdw blurRad="38100" dist="38100" dir="2700000" algn="tl">
                    <a:srgbClr val="000000">
                      <a:alpha val="43137"/>
                    </a:srgbClr>
                  </a:outerShdw>
                </a:effectLst>
              </a:endParaRPr>
            </a:p>
          </p:txBody>
        </p:sp>
      </p:grpSp>
      <p:grpSp>
        <p:nvGrpSpPr>
          <p:cNvPr id="13" name="Group 12">
            <a:extLst>
              <a:ext uri="{FF2B5EF4-FFF2-40B4-BE49-F238E27FC236}">
                <a16:creationId xmlns:a16="http://schemas.microsoft.com/office/drawing/2014/main" id="{AF446FA6-D01C-4A28-9CDF-9B71CC99E0A6}"/>
              </a:ext>
            </a:extLst>
          </p:cNvPr>
          <p:cNvGrpSpPr/>
          <p:nvPr/>
        </p:nvGrpSpPr>
        <p:grpSpPr>
          <a:xfrm>
            <a:off x="3049347" y="1260701"/>
            <a:ext cx="2180862" cy="1635646"/>
            <a:chOff x="2843808" y="1245994"/>
            <a:chExt cx="2180862" cy="1635646"/>
          </a:xfrm>
        </p:grpSpPr>
        <p:grpSp>
          <p:nvGrpSpPr>
            <p:cNvPr id="31" name="Group 30">
              <a:extLst>
                <a:ext uri="{FF2B5EF4-FFF2-40B4-BE49-F238E27FC236}">
                  <a16:creationId xmlns:a16="http://schemas.microsoft.com/office/drawing/2014/main" id="{A4781E5B-DEA0-4996-ADEB-A088B5308D35}"/>
                </a:ext>
              </a:extLst>
            </p:cNvPr>
            <p:cNvGrpSpPr/>
            <p:nvPr/>
          </p:nvGrpSpPr>
          <p:grpSpPr>
            <a:xfrm>
              <a:off x="2843808" y="1245994"/>
              <a:ext cx="2180862" cy="1635646"/>
              <a:chOff x="655637" y="1214325"/>
              <a:chExt cx="2180862" cy="1635646"/>
            </a:xfrm>
          </p:grpSpPr>
          <p:pic>
            <p:nvPicPr>
              <p:cNvPr id="14" name="Picture 13" descr="A picture containing text, wall, indoor, cluttered&#10;&#10;Description automatically generated">
                <a:extLst>
                  <a:ext uri="{FF2B5EF4-FFF2-40B4-BE49-F238E27FC236}">
                    <a16:creationId xmlns:a16="http://schemas.microsoft.com/office/drawing/2014/main" id="{948B5960-A174-45FF-86D0-B31EF1E2961C}"/>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55638" y="1214325"/>
                <a:ext cx="2180861" cy="1635646"/>
              </a:xfrm>
              <a:prstGeom prst="rect">
                <a:avLst/>
              </a:prstGeom>
              <a:ln>
                <a:noFill/>
              </a:ln>
              <a:effectLst>
                <a:outerShdw blurRad="292100" dist="139700" dir="2700000" algn="tl" rotWithShape="0">
                  <a:srgbClr val="333333">
                    <a:alpha val="65000"/>
                  </a:srgbClr>
                </a:outerShdw>
              </a:effectLst>
            </p:spPr>
          </p:pic>
          <p:sp>
            <p:nvSpPr>
              <p:cNvPr id="27" name="TextBox 26">
                <a:extLst>
                  <a:ext uri="{FF2B5EF4-FFF2-40B4-BE49-F238E27FC236}">
                    <a16:creationId xmlns:a16="http://schemas.microsoft.com/office/drawing/2014/main" id="{92CA955D-3CFF-447B-9D31-D73BAA481BE9}"/>
                  </a:ext>
                </a:extLst>
              </p:cNvPr>
              <p:cNvSpPr txBox="1"/>
              <p:nvPr/>
            </p:nvSpPr>
            <p:spPr>
              <a:xfrm>
                <a:off x="655637" y="2327545"/>
                <a:ext cx="2180861" cy="307777"/>
              </a:xfrm>
              <a:prstGeom prst="rect">
                <a:avLst/>
              </a:prstGeom>
              <a:noFill/>
            </p:spPr>
            <p:txBody>
              <a:bodyPr wrap="square" rtlCol="0">
                <a:spAutoFit/>
              </a:bodyPr>
              <a:lstStyle/>
              <a:p>
                <a:pPr algn="ctr"/>
                <a:r>
                  <a:rPr lang="en-US" sz="1400" dirty="0">
                    <a:solidFill>
                      <a:schemeClr val="bg1"/>
                    </a:solidFill>
                    <a:effectLst>
                      <a:outerShdw blurRad="38100" dist="38100" dir="2700000" algn="tl">
                        <a:srgbClr val="000000">
                          <a:alpha val="43137"/>
                        </a:srgbClr>
                      </a:outerShdw>
                    </a:effectLst>
                  </a:rPr>
                  <a:t>Table in the family room</a:t>
                </a:r>
                <a:endParaRPr lang="en-CA" sz="1400" dirty="0">
                  <a:solidFill>
                    <a:schemeClr val="bg1"/>
                  </a:solidFill>
                  <a:effectLst>
                    <a:outerShdw blurRad="38100" dist="38100" dir="2700000" algn="tl">
                      <a:srgbClr val="000000">
                        <a:alpha val="43137"/>
                      </a:srgbClr>
                    </a:outerShdw>
                  </a:effectLst>
                </a:endParaRPr>
              </a:p>
            </p:txBody>
          </p:sp>
        </p:grpSp>
        <p:sp>
          <p:nvSpPr>
            <p:cNvPr id="38" name="TextBox 37">
              <a:extLst>
                <a:ext uri="{FF2B5EF4-FFF2-40B4-BE49-F238E27FC236}">
                  <a16:creationId xmlns:a16="http://schemas.microsoft.com/office/drawing/2014/main" id="{D0C30FB8-F03A-4695-AD4C-48D9BC709650}"/>
                </a:ext>
              </a:extLst>
            </p:cNvPr>
            <p:cNvSpPr txBox="1"/>
            <p:nvPr/>
          </p:nvSpPr>
          <p:spPr>
            <a:xfrm>
              <a:off x="2843808" y="1250750"/>
              <a:ext cx="603994" cy="830997"/>
            </a:xfrm>
            <a:prstGeom prst="rect">
              <a:avLst/>
            </a:prstGeom>
            <a:noFill/>
          </p:spPr>
          <p:txBody>
            <a:bodyPr wrap="square" rtlCol="0">
              <a:spAutoFit/>
            </a:bodyPr>
            <a:lstStyle/>
            <a:p>
              <a:r>
                <a:rPr lang="en-US" sz="4800" b="1">
                  <a:solidFill>
                    <a:schemeClr val="bg1"/>
                  </a:solidFill>
                  <a:effectLst>
                    <a:outerShdw blurRad="38100" dist="38100" dir="2700000" algn="tl">
                      <a:srgbClr val="000000">
                        <a:alpha val="43137"/>
                      </a:srgbClr>
                    </a:outerShdw>
                  </a:effectLst>
                </a:rPr>
                <a:t>1</a:t>
              </a:r>
              <a:endParaRPr lang="en-CA" sz="4800" b="1">
                <a:solidFill>
                  <a:schemeClr val="bg1"/>
                </a:solidFill>
                <a:effectLst>
                  <a:outerShdw blurRad="38100" dist="38100" dir="2700000" algn="tl">
                    <a:srgbClr val="000000">
                      <a:alpha val="43137"/>
                    </a:srgbClr>
                  </a:outerShdw>
                </a:effectLst>
              </a:endParaRPr>
            </a:p>
          </p:txBody>
        </p:sp>
      </p:grpSp>
      <p:sp>
        <p:nvSpPr>
          <p:cNvPr id="18" name="TextBox 17">
            <a:extLst>
              <a:ext uri="{FF2B5EF4-FFF2-40B4-BE49-F238E27FC236}">
                <a16:creationId xmlns:a16="http://schemas.microsoft.com/office/drawing/2014/main" id="{19394EF0-995E-F98E-8280-096F3AF07652}"/>
              </a:ext>
            </a:extLst>
          </p:cNvPr>
          <p:cNvSpPr txBox="1"/>
          <p:nvPr/>
        </p:nvSpPr>
        <p:spPr>
          <a:xfrm>
            <a:off x="3049346" y="706478"/>
            <a:ext cx="5192771" cy="369332"/>
          </a:xfrm>
          <a:prstGeom prst="rect">
            <a:avLst/>
          </a:prstGeom>
          <a:noFill/>
        </p:spPr>
        <p:txBody>
          <a:bodyPr wrap="square">
            <a:spAutoFit/>
          </a:bodyPr>
          <a:lstStyle/>
          <a:p>
            <a:pPr marL="0" indent="0">
              <a:buNone/>
            </a:pPr>
            <a:r>
              <a:rPr lang="en-US" dirty="0"/>
              <a:t>In what order should these areas be cleared?</a:t>
            </a:r>
            <a:endParaRPr lang="en-CA" dirty="0"/>
          </a:p>
        </p:txBody>
      </p:sp>
      <p:grpSp>
        <p:nvGrpSpPr>
          <p:cNvPr id="21" name="Group 20">
            <a:extLst>
              <a:ext uri="{FF2B5EF4-FFF2-40B4-BE49-F238E27FC236}">
                <a16:creationId xmlns:a16="http://schemas.microsoft.com/office/drawing/2014/main" id="{7F9C828A-1643-6C8A-9F54-192EFFDCBBE7}"/>
              </a:ext>
            </a:extLst>
          </p:cNvPr>
          <p:cNvGrpSpPr/>
          <p:nvPr/>
        </p:nvGrpSpPr>
        <p:grpSpPr>
          <a:xfrm>
            <a:off x="564542" y="1709530"/>
            <a:ext cx="2348901" cy="2664445"/>
            <a:chOff x="564542" y="1709530"/>
            <a:chExt cx="2348901" cy="2664445"/>
          </a:xfrm>
        </p:grpSpPr>
        <p:sp>
          <p:nvSpPr>
            <p:cNvPr id="19" name="Content Placeholder 7">
              <a:extLst>
                <a:ext uri="{FF2B5EF4-FFF2-40B4-BE49-F238E27FC236}">
                  <a16:creationId xmlns:a16="http://schemas.microsoft.com/office/drawing/2014/main" id="{4BF962FB-0109-499D-1FAA-D7D2CAE53481}"/>
                </a:ext>
              </a:extLst>
            </p:cNvPr>
            <p:cNvSpPr txBox="1">
              <a:spLocks/>
            </p:cNvSpPr>
            <p:nvPr/>
          </p:nvSpPr>
          <p:spPr>
            <a:xfrm>
              <a:off x="564542" y="1709530"/>
              <a:ext cx="2348901" cy="2664445"/>
            </a:xfrm>
            <a:prstGeom prst="rect">
              <a:avLst/>
            </a:prstGeom>
          </p:spPr>
          <p:txBody>
            <a:bodyPr>
              <a:normAutofit/>
            </a:bodyPr>
            <a:lstStyle>
              <a:defPPr>
                <a:defRPr lang="en-US"/>
              </a:defPPr>
              <a:lvl1pPr marL="0" algn="r" defTabSz="914400" rtl="0" eaLnBrk="1" latinLnBrk="0" hangingPunct="1">
                <a:defRPr sz="900" kern="1200">
                  <a:solidFill>
                    <a:srgbClr val="336600"/>
                  </a:solidFill>
                  <a:latin typeface="Tahoma" panose="020B0604030504040204" pitchFamily="34" charset="0"/>
                  <a:ea typeface="Tahoma" panose="020B0604030504040204" pitchFamily="34" charset="0"/>
                  <a:cs typeface="Tahoma" panose="020B060403050404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1600" dirty="0"/>
                <a:t>Play along: </a:t>
              </a:r>
              <a:r>
                <a:rPr lang="en-CA" sz="1600" dirty="0"/>
                <a:t>SLIDO.COM</a:t>
              </a:r>
            </a:p>
            <a:p>
              <a:pPr algn="l"/>
              <a:r>
                <a:rPr lang="en-CA" sz="1600" dirty="0"/>
                <a:t>Event code: 224 733</a:t>
              </a:r>
            </a:p>
          </p:txBody>
        </p:sp>
        <p:pic>
          <p:nvPicPr>
            <p:cNvPr id="20" name="Picture 19">
              <a:extLst>
                <a:ext uri="{FF2B5EF4-FFF2-40B4-BE49-F238E27FC236}">
                  <a16:creationId xmlns:a16="http://schemas.microsoft.com/office/drawing/2014/main" id="{78FB3B60-BBA9-8089-9320-55BFE5453FCD}"/>
                </a:ext>
              </a:extLst>
            </p:cNvPr>
            <p:cNvPicPr>
              <a:picLocks noChangeAspect="1"/>
            </p:cNvPicPr>
            <p:nvPr/>
          </p:nvPicPr>
          <p:blipFill>
            <a:blip r:embed="rId6"/>
            <a:stretch>
              <a:fillRect/>
            </a:stretch>
          </p:blipFill>
          <p:spPr>
            <a:xfrm>
              <a:off x="786282" y="2373126"/>
              <a:ext cx="1905421" cy="1930575"/>
            </a:xfrm>
            <a:prstGeom prst="rect">
              <a:avLst/>
            </a:prstGeom>
          </p:spPr>
        </p:pic>
      </p:grpSp>
    </p:spTree>
    <p:extLst>
      <p:ext uri="{BB962C8B-B14F-4D97-AF65-F5344CB8AC3E}">
        <p14:creationId xmlns:p14="http://schemas.microsoft.com/office/powerpoint/2010/main" val="101876548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bg>
      <p:bgPr>
        <a:solidFill>
          <a:srgbClr val="1A1A1A"/>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27EE4718-6BE2-EB66-85F1-A0658C3AEF20}"/>
              </a:ext>
              <a:ext uri="{C183D7F6-B498-43B3-948B-1728B52AA6E4}">
                <adec:decorative xmlns:adec="http://schemas.microsoft.com/office/drawing/2017/decorative" val="1"/>
              </a:ext>
            </a:extLst>
          </p:cNvPr>
          <p:cNvSpPr/>
          <p:nvPr>
            <p:custDataLst>
              <p:tags r:id="rId2"/>
            </p:custDataLst>
          </p:nvPr>
        </p:nvSpPr>
        <p:spPr>
          <a:xfrm>
            <a:off x="333520" y="1307028"/>
            <a:ext cx="1778772" cy="1778772"/>
          </a:xfrm>
          <a:prstGeom prst="rect">
            <a:avLst/>
          </a:prstGeom>
          <a:blipFill>
            <a:blip>
              <a:extLst>
                <a:ext uri="{96DAC541-7B7A-43D3-8B79-37D633B846F1}">
                  <asvg:svgBlip xmlns:asvg="http://schemas.microsoft.com/office/drawing/2016/SVG/main" r:embed="rId7"/>
                </a:ext>
              </a:extLst>
            </a:blip>
            <a:stretch>
              <a:fillRect/>
            </a:stretch>
          </a:blipFill>
          <a:ln w="25400" cap="flat" cmpd="sng" algn="ctr">
            <a:noFill/>
            <a:prstDash val="solid"/>
          </a:ln>
          <a:effectLst/>
          <a:extLst>
            <a:ext uri="{91240B29-F687-4F45-9708-019B960494DF}">
              <a14:hiddenLine xmlns:a14="http://schemas.microsoft.com/office/drawing/2010/main" w="25400" cap="flat" cmpd="sng" algn="ctr">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descr="In what order should these areas be cleared?">
            <a:extLst>
              <a:ext uri="{FF2B5EF4-FFF2-40B4-BE49-F238E27FC236}">
                <a16:creationId xmlns:a16="http://schemas.microsoft.com/office/drawing/2014/main" id="{FCF1D176-4338-837D-2D48-64DB23FC2654}"/>
              </a:ext>
            </a:extLst>
          </p:cNvPr>
          <p:cNvSpPr/>
          <p:nvPr>
            <p:custDataLst>
              <p:tags r:id="rId3"/>
            </p:custDataLst>
          </p:nvPr>
        </p:nvSpPr>
        <p:spPr>
          <a:xfrm>
            <a:off x="2334638" y="750673"/>
            <a:ext cx="6364669" cy="2891481"/>
          </a:xfrm>
          <a:prstGeom prst="rect">
            <a:avLst/>
          </a:prstGeom>
          <a:noFill/>
          <a:ln w="25400" cap="flat" cmpd="sng" algn="ctr">
            <a:noFill/>
            <a:prstDash val="soli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cap="flat" cmpd="sng" algn="ctr">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4000" b="1">
                <a:solidFill>
                  <a:srgbClr val="FFFFFF"/>
                </a:solidFill>
              </a:rPr>
              <a:t>In what order should these areas be cleared?</a:t>
            </a:r>
          </a:p>
        </p:txBody>
      </p:sp>
      <p:sp>
        <p:nvSpPr>
          <p:cNvPr id="11" name="Rectangle 10" descr="The Slido app must be installed on every computer you’re presenting from">
            <a:extLst>
              <a:ext uri="{FF2B5EF4-FFF2-40B4-BE49-F238E27FC236}">
                <a16:creationId xmlns:a16="http://schemas.microsoft.com/office/drawing/2014/main" id="{A44B2931-D31E-95D9-9224-7890CEFFE3C2}"/>
              </a:ext>
            </a:extLst>
          </p:cNvPr>
          <p:cNvSpPr/>
          <p:nvPr>
            <p:custDataLst>
              <p:tags r:id="rId4"/>
            </p:custDataLst>
          </p:nvPr>
        </p:nvSpPr>
        <p:spPr>
          <a:xfrm>
            <a:off x="0" y="4365024"/>
            <a:ext cx="9144000" cy="778476"/>
          </a:xfrm>
          <a:prstGeom prst="rect">
            <a:avLst/>
          </a:prstGeom>
          <a:solidFill>
            <a:srgbClr val="198038"/>
          </a:solidFill>
          <a:ln w="25400" cap="flat" cmpd="sng" algn="ctr">
            <a:noFill/>
            <a:prstDash val="solid"/>
          </a:ln>
          <a:effectLst/>
          <a:extLst>
            <a:ext uri="{91240B29-F687-4F45-9708-019B960494DF}">
              <a14:hiddenLine xmlns:a14="http://schemas.microsoft.com/office/drawing/2010/main" w="25400" cap="flat" cmpd="sng" algn="ctr">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lIns="555866" tIns="194553" rIns="1389666" bIns="152863" rtlCol="0" anchor="ctr">
            <a:normAutofit fontScale="62500" lnSpcReduction="20000"/>
          </a:bodyPr>
          <a:lstStyle/>
          <a:p>
            <a:r>
              <a:rPr lang="en-US" sz="2600">
                <a:solidFill>
                  <a:srgbClr val="FFFFFF"/>
                </a:solidFill>
              </a:rPr>
              <a:t>The </a:t>
            </a:r>
            <a:r>
              <a:rPr lang="en-US" sz="2600">
                <a:solidFill>
                  <a:srgbClr val="FFFFFF"/>
                </a:solidFill>
                <a:hlinkClick r:id="rId8">
                  <a:extLst>
                    <a:ext uri="{A12FA001-AC4F-418D-AE19-62706E023703}">
                      <ahyp:hlinkClr xmlns:ahyp="http://schemas.microsoft.com/office/drawing/2018/hyperlinkcolor" val="tx"/>
                    </a:ext>
                  </a:extLst>
                </a:hlinkClick>
              </a:rPr>
              <a:t>Slido app</a:t>
            </a:r>
            <a:r>
              <a:rPr lang="en-US" sz="2600">
                <a:solidFill>
                  <a:srgbClr val="FFFFFF"/>
                </a:solidFill>
              </a:rPr>
              <a:t> must be installed on every computer you’re presenting from</a:t>
            </a:r>
          </a:p>
        </p:txBody>
      </p:sp>
      <p:pic>
        <p:nvPicPr>
          <p:cNvPr id="13" name="Graphic 12">
            <a:extLst>
              <a:ext uri="{FF2B5EF4-FFF2-40B4-BE49-F238E27FC236}">
                <a16:creationId xmlns:a16="http://schemas.microsoft.com/office/drawing/2014/main" id="{936BA960-DA9C-49C9-74A5-96C81AE5CE99}"/>
              </a:ext>
              <a:ext uri="{C183D7F6-B498-43B3-948B-1728B52AA6E4}">
                <adec:decorative xmlns:adec="http://schemas.microsoft.com/office/drawing/2017/decorative" val="1"/>
              </a:ext>
            </a:extLst>
          </p:cNvPr>
          <p:cNvPicPr>
            <a:picLocks/>
          </p:cNvPicPr>
          <p:nvPr/>
        </p:nvPicPr>
        <p:blipFill>
          <a:blip>
            <a:extLst>
              <a:ext uri="{96DAC541-7B7A-43D3-8B79-37D633B846F1}">
                <asvg:svgBlip xmlns:asvg="http://schemas.microsoft.com/office/drawing/2016/SVG/main" r:embed="rId9"/>
              </a:ext>
            </a:extLst>
          </a:blip>
          <a:stretch>
            <a:fillRect/>
          </a:stretch>
        </p:blipFill>
        <p:spPr>
          <a:xfrm>
            <a:off x="222347" y="4643089"/>
            <a:ext cx="222347" cy="222347"/>
          </a:xfrm>
          <a:prstGeom prst="rect">
            <a:avLst/>
          </a:prstGeom>
        </p:spPr>
      </p:pic>
      <p:sp>
        <p:nvSpPr>
          <p:cNvPr id="14" name="Trapezoid 13" descr="Do not edit&#10;How to change the design">
            <a:extLst>
              <a:ext uri="{FF2B5EF4-FFF2-40B4-BE49-F238E27FC236}">
                <a16:creationId xmlns:a16="http://schemas.microsoft.com/office/drawing/2014/main" id="{27828295-F8B9-7C97-806A-EF4804FACCA3}"/>
              </a:ext>
            </a:extLst>
          </p:cNvPr>
          <p:cNvSpPr/>
          <p:nvPr>
            <p:custDataLst>
              <p:tags r:id="rId5"/>
            </p:custDataLst>
          </p:nvPr>
        </p:nvSpPr>
        <p:spPr>
          <a:xfrm rot="2700000">
            <a:off x="7215278" y="386193"/>
            <a:ext cx="2501399" cy="583660"/>
          </a:xfrm>
          <a:prstGeom prst="trapezoid">
            <a:avLst>
              <a:gd name="adj" fmla="val 100000"/>
            </a:avLst>
          </a:prstGeom>
          <a:solidFill>
            <a:srgbClr val="0A3316"/>
          </a:solidFill>
          <a:ln w="25400" cap="flat" cmpd="sng" algn="ctr">
            <a:noFill/>
            <a:prstDash val="solid"/>
          </a:ln>
          <a:effectLst/>
          <a:extLst>
            <a:ext uri="{91240B29-F687-4F45-9708-019B960494DF}">
              <a14:hiddenLine xmlns:a14="http://schemas.microsoft.com/office/drawing/2010/main" w="25400" cap="flat" cmpd="sng" algn="ctr">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tIns="0" bIns="0" rtlCol="0" anchor="t">
            <a:normAutofit fontScale="55000" lnSpcReduction="20000"/>
          </a:bodyPr>
          <a:lstStyle/>
          <a:p>
            <a:pPr algn="ctr"/>
            <a:r>
              <a:rPr lang="en-US" sz="2600" b="1">
                <a:solidFill>
                  <a:srgbClr val="42A65F"/>
                </a:solidFill>
              </a:rPr>
              <a:t>Do not edit
</a:t>
            </a:r>
            <a:r>
              <a:rPr lang="en-US" sz="2200">
                <a:solidFill>
                  <a:srgbClr val="42A65F"/>
                </a:solidFill>
                <a:hlinkClick r:id="rId10">
                  <a:extLst>
                    <a:ext uri="{A12FA001-AC4F-418D-AE19-62706E023703}">
                      <ahyp:hlinkClr xmlns:ahyp="http://schemas.microsoft.com/office/drawing/2018/hyperlinkcolor" val="tx"/>
                    </a:ext>
                  </a:extLst>
                </a:hlinkClick>
              </a:rPr>
              <a:t>How to change the design</a:t>
            </a:r>
            <a:endParaRPr lang="en-US" sz="2200">
              <a:solidFill>
                <a:srgbClr val="42A65F"/>
              </a:solidFill>
            </a:endParaRPr>
          </a:p>
        </p:txBody>
      </p:sp>
      <p:pic>
        <p:nvPicPr>
          <p:cNvPr id="16" name="Graphic 15">
            <a:extLst>
              <a:ext uri="{FF2B5EF4-FFF2-40B4-BE49-F238E27FC236}">
                <a16:creationId xmlns:a16="http://schemas.microsoft.com/office/drawing/2014/main" id="{CE90D094-7DA3-C34D-5EF4-069C72CD3242}"/>
              </a:ext>
              <a:ext uri="{C183D7F6-B498-43B3-948B-1728B52AA6E4}">
                <adec:decorative xmlns:adec="http://schemas.microsoft.com/office/drawing/2017/decorative" val="1"/>
              </a:ext>
            </a:extLst>
          </p:cNvPr>
          <p:cNvPicPr>
            <a:picLocks/>
          </p:cNvPicPr>
          <p:nvPr/>
        </p:nvPicPr>
        <p:blipFill>
          <a:blip>
            <a:extLst>
              <a:ext uri="{96DAC541-7B7A-43D3-8B79-37D633B846F1}">
                <asvg:svgBlip xmlns:asvg="http://schemas.microsoft.com/office/drawing/2016/SVG/main" r:embed="rId11"/>
              </a:ext>
            </a:extLst>
          </a:blip>
          <a:stretch>
            <a:fillRect/>
          </a:stretch>
        </p:blipFill>
        <p:spPr>
          <a:xfrm>
            <a:off x="8060062" y="4615295"/>
            <a:ext cx="833799" cy="277933"/>
          </a:xfrm>
          <a:prstGeom prst="rect">
            <a:avLst/>
          </a:prstGeom>
        </p:spPr>
      </p:pic>
    </p:spTree>
    <p:custDataLst>
      <p:tags r:id="rId1"/>
    </p:custDataLst>
    <p:extLst>
      <p:ext uri="{BB962C8B-B14F-4D97-AF65-F5344CB8AC3E}">
        <p14:creationId xmlns:p14="http://schemas.microsoft.com/office/powerpoint/2010/main" val="140290259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 Placeholder 18">
            <a:extLst>
              <a:ext uri="{FF2B5EF4-FFF2-40B4-BE49-F238E27FC236}">
                <a16:creationId xmlns:a16="http://schemas.microsoft.com/office/drawing/2014/main" id="{529A4A5B-F479-46D7-BE3B-0ACC84402E90}"/>
              </a:ext>
            </a:extLst>
          </p:cNvPr>
          <p:cNvSpPr>
            <a:spLocks noGrp="1"/>
          </p:cNvSpPr>
          <p:nvPr>
            <p:ph type="body" idx="13"/>
          </p:nvPr>
        </p:nvSpPr>
        <p:spPr>
          <a:xfrm>
            <a:off x="656429" y="684750"/>
            <a:ext cx="8333007" cy="479822"/>
          </a:xfrm>
        </p:spPr>
        <p:txBody>
          <a:bodyPr/>
          <a:lstStyle/>
          <a:p>
            <a:r>
              <a:rPr lang="en-US"/>
              <a:t>The correct order for putting things away: </a:t>
            </a:r>
            <a:endParaRPr lang="en-CA"/>
          </a:p>
        </p:txBody>
      </p:sp>
      <p:sp>
        <p:nvSpPr>
          <p:cNvPr id="2" name="Title 1">
            <a:extLst>
              <a:ext uri="{FF2B5EF4-FFF2-40B4-BE49-F238E27FC236}">
                <a16:creationId xmlns:a16="http://schemas.microsoft.com/office/drawing/2014/main" id="{34356E86-451C-4824-B898-289CA402B51C}"/>
              </a:ext>
            </a:extLst>
          </p:cNvPr>
          <p:cNvSpPr>
            <a:spLocks noGrp="1"/>
          </p:cNvSpPr>
          <p:nvPr>
            <p:ph type="title"/>
          </p:nvPr>
        </p:nvSpPr>
        <p:spPr>
          <a:xfrm>
            <a:off x="656430" y="57150"/>
            <a:ext cx="8335169" cy="627600"/>
          </a:xfrm>
        </p:spPr>
        <p:txBody>
          <a:bodyPr/>
          <a:lstStyle/>
          <a:p>
            <a:r>
              <a:rPr lang="en-US">
                <a:solidFill>
                  <a:prstClr val="black"/>
                </a:solidFill>
              </a:rPr>
              <a:t>Home Rule: NO CLUTTER ALLOWED!</a:t>
            </a:r>
            <a:endParaRPr lang="en-CA"/>
          </a:p>
        </p:txBody>
      </p:sp>
      <p:sp>
        <p:nvSpPr>
          <p:cNvPr id="4" name="Date Placeholder 3">
            <a:extLst>
              <a:ext uri="{FF2B5EF4-FFF2-40B4-BE49-F238E27FC236}">
                <a16:creationId xmlns:a16="http://schemas.microsoft.com/office/drawing/2014/main" id="{F2E3C988-2F33-4902-89DF-F5082CC3DB7F}"/>
              </a:ext>
            </a:extLst>
          </p:cNvPr>
          <p:cNvSpPr>
            <a:spLocks noGrp="1"/>
          </p:cNvSpPr>
          <p:nvPr>
            <p:ph type="dt" sz="half" idx="14"/>
          </p:nvPr>
        </p:nvSpPr>
        <p:spPr>
          <a:xfrm>
            <a:off x="7152374" y="4924645"/>
            <a:ext cx="1335195" cy="216024"/>
          </a:xfrm>
        </p:spPr>
        <p:txBody>
          <a:bodyPr/>
          <a:lstStyle/>
          <a:p>
            <a:fld id="{B8488928-C8C2-4EC4-8AC5-3DCD75713484}" type="datetime3">
              <a:rPr lang="en-US" smtClean="0"/>
              <a:t>17 October 2026</a:t>
            </a:fld>
            <a:endParaRPr lang="en-US"/>
          </a:p>
        </p:txBody>
      </p:sp>
      <p:sp>
        <p:nvSpPr>
          <p:cNvPr id="5" name="Footer Placeholder 4">
            <a:extLst>
              <a:ext uri="{FF2B5EF4-FFF2-40B4-BE49-F238E27FC236}">
                <a16:creationId xmlns:a16="http://schemas.microsoft.com/office/drawing/2014/main" id="{36173034-B3B5-4C72-802A-8814A4441D09}"/>
              </a:ext>
            </a:extLst>
          </p:cNvPr>
          <p:cNvSpPr>
            <a:spLocks noGrp="1"/>
          </p:cNvSpPr>
          <p:nvPr>
            <p:ph type="ftr" sz="quarter" idx="15"/>
          </p:nvPr>
        </p:nvSpPr>
        <p:spPr>
          <a:xfrm>
            <a:off x="2384071" y="4924645"/>
            <a:ext cx="4768303" cy="216024"/>
          </a:xfrm>
        </p:spPr>
        <p:txBody>
          <a:bodyPr/>
          <a:lstStyle/>
          <a:p>
            <a:r>
              <a:rPr lang="en-US"/>
              <a:t>©2021, updated 2026  |  Hans Eckman  |  EckmanGuides.com</a:t>
            </a:r>
          </a:p>
        </p:txBody>
      </p:sp>
      <p:sp>
        <p:nvSpPr>
          <p:cNvPr id="6" name="Slide Number Placeholder 5">
            <a:extLst>
              <a:ext uri="{FF2B5EF4-FFF2-40B4-BE49-F238E27FC236}">
                <a16:creationId xmlns:a16="http://schemas.microsoft.com/office/drawing/2014/main" id="{E8BF4359-DB5A-411F-A3D5-E4777A5B24DB}"/>
              </a:ext>
            </a:extLst>
          </p:cNvPr>
          <p:cNvSpPr>
            <a:spLocks noGrp="1"/>
          </p:cNvSpPr>
          <p:nvPr>
            <p:ph type="sldNum" sz="quarter" idx="4"/>
          </p:nvPr>
        </p:nvSpPr>
        <p:spPr>
          <a:xfrm>
            <a:off x="8502990" y="4925632"/>
            <a:ext cx="486447" cy="216024"/>
          </a:xfrm>
        </p:spPr>
        <p:txBody>
          <a:bodyPr/>
          <a:lstStyle/>
          <a:p>
            <a:fld id="{E1C96F3B-FD60-45FE-B33B-5C1B4868CFE2}" type="slidenum">
              <a:rPr lang="en-US" smtClean="0"/>
              <a:pPr/>
              <a:t>28</a:t>
            </a:fld>
            <a:endParaRPr lang="en-US"/>
          </a:p>
        </p:txBody>
      </p:sp>
      <p:grpSp>
        <p:nvGrpSpPr>
          <p:cNvPr id="17" name="Group 16">
            <a:extLst>
              <a:ext uri="{FF2B5EF4-FFF2-40B4-BE49-F238E27FC236}">
                <a16:creationId xmlns:a16="http://schemas.microsoft.com/office/drawing/2014/main" id="{DAB4418F-117E-4436-8575-DCF357DF31CA}"/>
              </a:ext>
            </a:extLst>
          </p:cNvPr>
          <p:cNvGrpSpPr/>
          <p:nvPr/>
        </p:nvGrpSpPr>
        <p:grpSpPr>
          <a:xfrm>
            <a:off x="495912" y="1404598"/>
            <a:ext cx="2180862" cy="1638832"/>
            <a:chOff x="495912" y="1404598"/>
            <a:chExt cx="2180862" cy="1638832"/>
          </a:xfrm>
        </p:grpSpPr>
        <p:grpSp>
          <p:nvGrpSpPr>
            <p:cNvPr id="9" name="Group 8">
              <a:extLst>
                <a:ext uri="{FF2B5EF4-FFF2-40B4-BE49-F238E27FC236}">
                  <a16:creationId xmlns:a16="http://schemas.microsoft.com/office/drawing/2014/main" id="{9029162A-F047-4B17-A8CD-6F612A377BFB}"/>
                </a:ext>
              </a:extLst>
            </p:cNvPr>
            <p:cNvGrpSpPr/>
            <p:nvPr/>
          </p:nvGrpSpPr>
          <p:grpSpPr>
            <a:xfrm>
              <a:off x="495912" y="1407784"/>
              <a:ext cx="2180862" cy="1635646"/>
              <a:chOff x="6825919" y="3127438"/>
              <a:chExt cx="2180862" cy="1635646"/>
            </a:xfrm>
          </p:grpSpPr>
          <p:pic>
            <p:nvPicPr>
              <p:cNvPr id="12" name="Picture 11" descr="A picture containing floor, indoor, cluttered, dining table&#10;&#10;Description automatically generated">
                <a:extLst>
                  <a:ext uri="{FF2B5EF4-FFF2-40B4-BE49-F238E27FC236}">
                    <a16:creationId xmlns:a16="http://schemas.microsoft.com/office/drawing/2014/main" id="{F48D71E3-4288-4963-A7A3-5892440133FF}"/>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825920" y="3127438"/>
                <a:ext cx="2180861" cy="1635646"/>
              </a:xfrm>
              <a:prstGeom prst="rect">
                <a:avLst/>
              </a:prstGeom>
              <a:ln>
                <a:noFill/>
              </a:ln>
              <a:effectLst>
                <a:outerShdw blurRad="292100" dist="139700" dir="2700000" algn="tl" rotWithShape="0">
                  <a:srgbClr val="333333">
                    <a:alpha val="65000"/>
                  </a:srgbClr>
                </a:outerShdw>
              </a:effectLst>
            </p:spPr>
          </p:pic>
          <p:sp>
            <p:nvSpPr>
              <p:cNvPr id="30" name="TextBox 29">
                <a:extLst>
                  <a:ext uri="{FF2B5EF4-FFF2-40B4-BE49-F238E27FC236}">
                    <a16:creationId xmlns:a16="http://schemas.microsoft.com/office/drawing/2014/main" id="{D85FF0B5-FD8B-439D-99A3-533E844D9FDE}"/>
                  </a:ext>
                </a:extLst>
              </p:cNvPr>
              <p:cNvSpPr txBox="1"/>
              <p:nvPr/>
            </p:nvSpPr>
            <p:spPr>
              <a:xfrm>
                <a:off x="6825919" y="4257330"/>
                <a:ext cx="2180861" cy="307777"/>
              </a:xfrm>
              <a:prstGeom prst="rect">
                <a:avLst/>
              </a:prstGeom>
              <a:noFill/>
            </p:spPr>
            <p:txBody>
              <a:bodyPr wrap="square" rtlCol="0">
                <a:spAutoFit/>
              </a:bodyPr>
              <a:lstStyle/>
              <a:p>
                <a:pPr algn="ctr"/>
                <a:r>
                  <a:rPr lang="en-US" sz="1400" dirty="0">
                    <a:solidFill>
                      <a:schemeClr val="bg1"/>
                    </a:solidFill>
                    <a:effectLst>
                      <a:outerShdw blurRad="38100" dist="38100" dir="2700000" algn="tl">
                        <a:srgbClr val="000000">
                          <a:alpha val="43137"/>
                        </a:srgbClr>
                      </a:outerShdw>
                    </a:effectLst>
                  </a:rPr>
                  <a:t>Kitchen high-top table</a:t>
                </a:r>
                <a:endParaRPr lang="en-CA" sz="1400" dirty="0">
                  <a:solidFill>
                    <a:schemeClr val="bg1"/>
                  </a:solidFill>
                  <a:effectLst>
                    <a:outerShdw blurRad="38100" dist="38100" dir="2700000" algn="tl">
                      <a:srgbClr val="000000">
                        <a:alpha val="43137"/>
                      </a:srgbClr>
                    </a:outerShdw>
                  </a:effectLst>
                </a:endParaRPr>
              </a:p>
            </p:txBody>
          </p:sp>
        </p:grpSp>
        <p:sp>
          <p:nvSpPr>
            <p:cNvPr id="11" name="TextBox 10">
              <a:extLst>
                <a:ext uri="{FF2B5EF4-FFF2-40B4-BE49-F238E27FC236}">
                  <a16:creationId xmlns:a16="http://schemas.microsoft.com/office/drawing/2014/main" id="{4EAC9B88-702C-4FFB-AA28-6EBF7AF10564}"/>
                </a:ext>
              </a:extLst>
            </p:cNvPr>
            <p:cNvSpPr txBox="1"/>
            <p:nvPr/>
          </p:nvSpPr>
          <p:spPr>
            <a:xfrm>
              <a:off x="495912" y="1404598"/>
              <a:ext cx="603994" cy="830997"/>
            </a:xfrm>
            <a:prstGeom prst="rect">
              <a:avLst/>
            </a:prstGeom>
            <a:noFill/>
          </p:spPr>
          <p:txBody>
            <a:bodyPr wrap="square" rtlCol="0">
              <a:spAutoFit/>
            </a:bodyPr>
            <a:lstStyle/>
            <a:p>
              <a:r>
                <a:rPr lang="en-US" sz="4800" b="1">
                  <a:solidFill>
                    <a:schemeClr val="bg1"/>
                  </a:solidFill>
                  <a:effectLst>
                    <a:outerShdw blurRad="38100" dist="38100" dir="2700000" algn="tl">
                      <a:srgbClr val="000000">
                        <a:alpha val="43137"/>
                      </a:srgbClr>
                    </a:outerShdw>
                  </a:effectLst>
                </a:rPr>
                <a:t>4</a:t>
              </a:r>
              <a:endParaRPr lang="en-CA" sz="4800" b="1">
                <a:solidFill>
                  <a:schemeClr val="bg1"/>
                </a:solidFill>
                <a:effectLst>
                  <a:outerShdw blurRad="38100" dist="38100" dir="2700000" algn="tl">
                    <a:srgbClr val="000000">
                      <a:alpha val="43137"/>
                    </a:srgbClr>
                  </a:outerShdw>
                </a:effectLst>
              </a:endParaRPr>
            </a:p>
          </p:txBody>
        </p:sp>
      </p:grpSp>
      <p:grpSp>
        <p:nvGrpSpPr>
          <p:cNvPr id="18" name="Group 17">
            <a:extLst>
              <a:ext uri="{FF2B5EF4-FFF2-40B4-BE49-F238E27FC236}">
                <a16:creationId xmlns:a16="http://schemas.microsoft.com/office/drawing/2014/main" id="{82635A60-F926-43C5-A12D-E84EE90A6C88}"/>
              </a:ext>
            </a:extLst>
          </p:cNvPr>
          <p:cNvGrpSpPr/>
          <p:nvPr/>
        </p:nvGrpSpPr>
        <p:grpSpPr>
          <a:xfrm>
            <a:off x="2843808" y="1404597"/>
            <a:ext cx="2180862" cy="1637642"/>
            <a:chOff x="2843808" y="1404597"/>
            <a:chExt cx="2180862" cy="1637642"/>
          </a:xfrm>
        </p:grpSpPr>
        <p:grpSp>
          <p:nvGrpSpPr>
            <p:cNvPr id="3" name="Group 2">
              <a:extLst>
                <a:ext uri="{FF2B5EF4-FFF2-40B4-BE49-F238E27FC236}">
                  <a16:creationId xmlns:a16="http://schemas.microsoft.com/office/drawing/2014/main" id="{893B900F-0291-40E0-9372-4AF55E6C0BB3}"/>
                </a:ext>
              </a:extLst>
            </p:cNvPr>
            <p:cNvGrpSpPr/>
            <p:nvPr/>
          </p:nvGrpSpPr>
          <p:grpSpPr>
            <a:xfrm>
              <a:off x="2843808" y="1406593"/>
              <a:ext cx="2180862" cy="1635646"/>
              <a:chOff x="655637" y="1214325"/>
              <a:chExt cx="2180862" cy="1635646"/>
            </a:xfrm>
          </p:grpSpPr>
          <p:pic>
            <p:nvPicPr>
              <p:cNvPr id="14" name="Picture 13" descr="A picture containing text, wall, indoor, cluttered&#10;&#10;Description automatically generated">
                <a:extLst>
                  <a:ext uri="{FF2B5EF4-FFF2-40B4-BE49-F238E27FC236}">
                    <a16:creationId xmlns:a16="http://schemas.microsoft.com/office/drawing/2014/main" id="{948B5960-A174-45FF-86D0-B31EF1E2961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55638" y="1214325"/>
                <a:ext cx="2180861" cy="1635646"/>
              </a:xfrm>
              <a:prstGeom prst="rect">
                <a:avLst/>
              </a:prstGeom>
              <a:ln>
                <a:noFill/>
              </a:ln>
              <a:effectLst>
                <a:outerShdw blurRad="292100" dist="139700" dir="2700000" algn="tl" rotWithShape="0">
                  <a:srgbClr val="333333">
                    <a:alpha val="65000"/>
                  </a:srgbClr>
                </a:outerShdw>
              </a:effectLst>
            </p:spPr>
          </p:pic>
          <p:sp>
            <p:nvSpPr>
              <p:cNvPr id="27" name="TextBox 26">
                <a:extLst>
                  <a:ext uri="{FF2B5EF4-FFF2-40B4-BE49-F238E27FC236}">
                    <a16:creationId xmlns:a16="http://schemas.microsoft.com/office/drawing/2014/main" id="{92CA955D-3CFF-447B-9D31-D73BAA481BE9}"/>
                  </a:ext>
                </a:extLst>
              </p:cNvPr>
              <p:cNvSpPr txBox="1"/>
              <p:nvPr/>
            </p:nvSpPr>
            <p:spPr>
              <a:xfrm>
                <a:off x="655637" y="2327545"/>
                <a:ext cx="2180861" cy="307777"/>
              </a:xfrm>
              <a:prstGeom prst="rect">
                <a:avLst/>
              </a:prstGeom>
              <a:noFill/>
            </p:spPr>
            <p:txBody>
              <a:bodyPr wrap="square" rtlCol="0">
                <a:spAutoFit/>
              </a:bodyPr>
              <a:lstStyle/>
              <a:p>
                <a:pPr algn="ctr"/>
                <a:r>
                  <a:rPr lang="en-US" sz="1400" dirty="0">
                    <a:solidFill>
                      <a:schemeClr val="bg1"/>
                    </a:solidFill>
                    <a:effectLst>
                      <a:outerShdw blurRad="38100" dist="38100" dir="2700000" algn="tl">
                        <a:srgbClr val="000000">
                          <a:alpha val="43137"/>
                        </a:srgbClr>
                      </a:outerShdw>
                    </a:effectLst>
                  </a:rPr>
                  <a:t>Table in the family room</a:t>
                </a:r>
                <a:endParaRPr lang="en-CA" sz="1400" dirty="0">
                  <a:solidFill>
                    <a:schemeClr val="bg1"/>
                  </a:solidFill>
                  <a:effectLst>
                    <a:outerShdw blurRad="38100" dist="38100" dir="2700000" algn="tl">
                      <a:srgbClr val="000000">
                        <a:alpha val="43137"/>
                      </a:srgbClr>
                    </a:outerShdw>
                  </a:effectLst>
                </a:endParaRPr>
              </a:p>
            </p:txBody>
          </p:sp>
        </p:grpSp>
        <p:sp>
          <p:nvSpPr>
            <p:cNvPr id="20" name="TextBox 19">
              <a:extLst>
                <a:ext uri="{FF2B5EF4-FFF2-40B4-BE49-F238E27FC236}">
                  <a16:creationId xmlns:a16="http://schemas.microsoft.com/office/drawing/2014/main" id="{F3B9C2A4-FE24-4398-A1E4-0A80B1127A58}"/>
                </a:ext>
              </a:extLst>
            </p:cNvPr>
            <p:cNvSpPr txBox="1"/>
            <p:nvPr/>
          </p:nvSpPr>
          <p:spPr>
            <a:xfrm>
              <a:off x="2843808" y="1404597"/>
              <a:ext cx="603994" cy="830997"/>
            </a:xfrm>
            <a:prstGeom prst="rect">
              <a:avLst/>
            </a:prstGeom>
            <a:noFill/>
          </p:spPr>
          <p:txBody>
            <a:bodyPr wrap="square" rtlCol="0">
              <a:spAutoFit/>
            </a:bodyPr>
            <a:lstStyle/>
            <a:p>
              <a:r>
                <a:rPr lang="en-US" sz="4800" b="1">
                  <a:solidFill>
                    <a:schemeClr val="bg1"/>
                  </a:solidFill>
                  <a:effectLst>
                    <a:outerShdw blurRad="38100" dist="38100" dir="2700000" algn="tl">
                      <a:srgbClr val="000000">
                        <a:alpha val="43137"/>
                      </a:srgbClr>
                    </a:outerShdw>
                  </a:effectLst>
                </a:rPr>
                <a:t>1</a:t>
              </a:r>
              <a:endParaRPr lang="en-CA" sz="4800" b="1">
                <a:solidFill>
                  <a:schemeClr val="bg1"/>
                </a:solidFill>
                <a:effectLst>
                  <a:outerShdw blurRad="38100" dist="38100" dir="2700000" algn="tl">
                    <a:srgbClr val="000000">
                      <a:alpha val="43137"/>
                    </a:srgbClr>
                  </a:outerShdw>
                </a:effectLst>
              </a:endParaRPr>
            </a:p>
          </p:txBody>
        </p:sp>
      </p:grpSp>
      <p:sp>
        <p:nvSpPr>
          <p:cNvPr id="13" name="TextBox 12">
            <a:extLst>
              <a:ext uri="{FF2B5EF4-FFF2-40B4-BE49-F238E27FC236}">
                <a16:creationId xmlns:a16="http://schemas.microsoft.com/office/drawing/2014/main" id="{A0393E2A-9236-4522-A11D-CB1C0877D372}"/>
              </a:ext>
            </a:extLst>
          </p:cNvPr>
          <p:cNvSpPr txBox="1"/>
          <p:nvPr/>
        </p:nvSpPr>
        <p:spPr>
          <a:xfrm>
            <a:off x="902267" y="3727871"/>
            <a:ext cx="3375536" cy="461665"/>
          </a:xfrm>
          <a:prstGeom prst="rect">
            <a:avLst/>
          </a:prstGeom>
          <a:noFill/>
        </p:spPr>
        <p:txBody>
          <a:bodyPr wrap="square" rtlCol="0">
            <a:spAutoFit/>
          </a:bodyPr>
          <a:lstStyle/>
          <a:p>
            <a:pPr algn="r"/>
            <a:r>
              <a:rPr lang="en-US" sz="2400" b="1" dirty="0"/>
              <a:t>This is not clutter:</a:t>
            </a:r>
            <a:endParaRPr lang="en-CA" sz="2400" b="1" dirty="0"/>
          </a:p>
        </p:txBody>
      </p:sp>
      <p:sp>
        <p:nvSpPr>
          <p:cNvPr id="15" name="TextBox 14">
            <a:extLst>
              <a:ext uri="{FF2B5EF4-FFF2-40B4-BE49-F238E27FC236}">
                <a16:creationId xmlns:a16="http://schemas.microsoft.com/office/drawing/2014/main" id="{E62F8161-E81D-447F-B380-641E2BF8272F}"/>
              </a:ext>
            </a:extLst>
          </p:cNvPr>
          <p:cNvSpPr txBox="1"/>
          <p:nvPr/>
        </p:nvSpPr>
        <p:spPr>
          <a:xfrm>
            <a:off x="5191703" y="1768235"/>
            <a:ext cx="3798310" cy="923330"/>
          </a:xfrm>
          <a:prstGeom prst="rect">
            <a:avLst/>
          </a:prstGeom>
          <a:noFill/>
        </p:spPr>
        <p:txBody>
          <a:bodyPr wrap="square" rtlCol="0">
            <a:spAutoFit/>
          </a:bodyPr>
          <a:lstStyle/>
          <a:p>
            <a:r>
              <a:rPr lang="en-US" b="1" dirty="0"/>
              <a:t>Understand what clutter is:</a:t>
            </a:r>
          </a:p>
          <a:p>
            <a:pPr marL="342900" indent="-342900">
              <a:buFont typeface="+mj-lt"/>
              <a:buAutoNum type="arabicPeriod"/>
            </a:pPr>
            <a:r>
              <a:rPr lang="en-US" dirty="0"/>
              <a:t>Anything out of place…</a:t>
            </a:r>
          </a:p>
          <a:p>
            <a:pPr marL="342900" indent="-342900">
              <a:buFont typeface="+mj-lt"/>
              <a:buAutoNum type="arabicPeriod"/>
            </a:pPr>
            <a:r>
              <a:rPr lang="en-US" dirty="0"/>
              <a:t>That isn’t my wife’s!</a:t>
            </a:r>
            <a:endParaRPr lang="en-CA" dirty="0"/>
          </a:p>
        </p:txBody>
      </p:sp>
      <p:grpSp>
        <p:nvGrpSpPr>
          <p:cNvPr id="22" name="Group 21">
            <a:extLst>
              <a:ext uri="{FF2B5EF4-FFF2-40B4-BE49-F238E27FC236}">
                <a16:creationId xmlns:a16="http://schemas.microsoft.com/office/drawing/2014/main" id="{FB156C4E-21B9-44A0-9E5C-2A5912B6F12A}"/>
              </a:ext>
            </a:extLst>
          </p:cNvPr>
          <p:cNvGrpSpPr/>
          <p:nvPr/>
        </p:nvGrpSpPr>
        <p:grpSpPr>
          <a:xfrm>
            <a:off x="4386997" y="3141388"/>
            <a:ext cx="2180862" cy="1635646"/>
            <a:chOff x="4386997" y="3141388"/>
            <a:chExt cx="2180862" cy="1635646"/>
          </a:xfrm>
        </p:grpSpPr>
        <p:grpSp>
          <p:nvGrpSpPr>
            <p:cNvPr id="7" name="Group 6">
              <a:extLst>
                <a:ext uri="{FF2B5EF4-FFF2-40B4-BE49-F238E27FC236}">
                  <a16:creationId xmlns:a16="http://schemas.microsoft.com/office/drawing/2014/main" id="{04DC49A1-CA79-41D4-9CFE-E0F17045C890}"/>
                </a:ext>
              </a:extLst>
            </p:cNvPr>
            <p:cNvGrpSpPr/>
            <p:nvPr/>
          </p:nvGrpSpPr>
          <p:grpSpPr>
            <a:xfrm>
              <a:off x="4386997" y="3141388"/>
              <a:ext cx="2180862" cy="1635646"/>
              <a:chOff x="4757979" y="1214325"/>
              <a:chExt cx="2180862" cy="1635646"/>
            </a:xfrm>
          </p:grpSpPr>
          <p:pic>
            <p:nvPicPr>
              <p:cNvPr id="16" name="Picture 15" descr="A picture containing indoor, cluttered, messy, trash&#10;&#10;Description automatically generated">
                <a:extLst>
                  <a:ext uri="{FF2B5EF4-FFF2-40B4-BE49-F238E27FC236}">
                    <a16:creationId xmlns:a16="http://schemas.microsoft.com/office/drawing/2014/main" id="{0D1EB957-CF2D-4259-B54C-D310B083B00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757980" y="1214325"/>
                <a:ext cx="2180861" cy="1635646"/>
              </a:xfrm>
              <a:prstGeom prst="rect">
                <a:avLst/>
              </a:prstGeom>
              <a:ln>
                <a:noFill/>
              </a:ln>
              <a:effectLst>
                <a:outerShdw blurRad="292100" dist="139700" dir="2700000" algn="tl" rotWithShape="0">
                  <a:srgbClr val="333333">
                    <a:alpha val="65000"/>
                  </a:srgbClr>
                </a:outerShdw>
              </a:effectLst>
            </p:spPr>
          </p:pic>
          <p:sp>
            <p:nvSpPr>
              <p:cNvPr id="28" name="TextBox 27">
                <a:extLst>
                  <a:ext uri="{FF2B5EF4-FFF2-40B4-BE49-F238E27FC236}">
                    <a16:creationId xmlns:a16="http://schemas.microsoft.com/office/drawing/2014/main" id="{9E3A9AA4-3375-44F1-8588-BFE42BCA6497}"/>
                  </a:ext>
                </a:extLst>
              </p:cNvPr>
              <p:cNvSpPr txBox="1"/>
              <p:nvPr/>
            </p:nvSpPr>
            <p:spPr>
              <a:xfrm>
                <a:off x="4757979" y="2326751"/>
                <a:ext cx="2180861" cy="307777"/>
              </a:xfrm>
              <a:prstGeom prst="rect">
                <a:avLst/>
              </a:prstGeom>
              <a:noFill/>
            </p:spPr>
            <p:txBody>
              <a:bodyPr wrap="square" rtlCol="0">
                <a:spAutoFit/>
              </a:bodyPr>
              <a:lstStyle/>
              <a:p>
                <a:pPr algn="ctr"/>
                <a:r>
                  <a:rPr lang="en-US" sz="1400" dirty="0">
                    <a:solidFill>
                      <a:schemeClr val="bg1"/>
                    </a:solidFill>
                    <a:effectLst>
                      <a:outerShdw blurRad="38100" dist="38100" dir="2700000" algn="tl">
                        <a:srgbClr val="000000">
                          <a:alpha val="43137"/>
                        </a:srgbClr>
                      </a:outerShdw>
                    </a:effectLst>
                  </a:rPr>
                  <a:t>End table next to couch</a:t>
                </a:r>
                <a:endParaRPr lang="en-CA" sz="1400" dirty="0">
                  <a:solidFill>
                    <a:schemeClr val="bg1"/>
                  </a:solidFill>
                  <a:effectLst>
                    <a:outerShdw blurRad="38100" dist="38100" dir="2700000" algn="tl">
                      <a:srgbClr val="000000">
                        <a:alpha val="43137"/>
                      </a:srgbClr>
                    </a:outerShdw>
                  </a:effectLst>
                </a:endParaRPr>
              </a:p>
            </p:txBody>
          </p:sp>
        </p:grpSp>
        <p:sp>
          <p:nvSpPr>
            <p:cNvPr id="25" name="TextBox 24">
              <a:extLst>
                <a:ext uri="{FF2B5EF4-FFF2-40B4-BE49-F238E27FC236}">
                  <a16:creationId xmlns:a16="http://schemas.microsoft.com/office/drawing/2014/main" id="{3B0E94F6-68F5-4139-916B-F0E8E6B6A7D0}"/>
                </a:ext>
              </a:extLst>
            </p:cNvPr>
            <p:cNvSpPr txBox="1"/>
            <p:nvPr/>
          </p:nvSpPr>
          <p:spPr>
            <a:xfrm>
              <a:off x="4386997" y="3142928"/>
              <a:ext cx="603994" cy="830997"/>
            </a:xfrm>
            <a:prstGeom prst="rect">
              <a:avLst/>
            </a:prstGeom>
            <a:noFill/>
          </p:spPr>
          <p:txBody>
            <a:bodyPr wrap="square" rtlCol="0">
              <a:spAutoFit/>
            </a:bodyPr>
            <a:lstStyle/>
            <a:p>
              <a:r>
                <a:rPr lang="en-US" sz="4800" b="1">
                  <a:solidFill>
                    <a:schemeClr val="bg1"/>
                  </a:solidFill>
                  <a:effectLst>
                    <a:outerShdw blurRad="38100" dist="38100" dir="2700000" algn="tl">
                      <a:srgbClr val="000000">
                        <a:alpha val="43137"/>
                      </a:srgbClr>
                    </a:outerShdw>
                  </a:effectLst>
                </a:rPr>
                <a:t>2</a:t>
              </a:r>
              <a:endParaRPr lang="en-CA" sz="4800" b="1">
                <a:solidFill>
                  <a:schemeClr val="bg1"/>
                </a:solidFill>
                <a:effectLst>
                  <a:outerShdw blurRad="38100" dist="38100" dir="2700000" algn="tl">
                    <a:srgbClr val="000000">
                      <a:alpha val="43137"/>
                    </a:srgbClr>
                  </a:outerShdw>
                </a:effectLst>
              </a:endParaRPr>
            </a:p>
          </p:txBody>
        </p:sp>
      </p:grpSp>
      <p:grpSp>
        <p:nvGrpSpPr>
          <p:cNvPr id="21" name="Group 20">
            <a:extLst>
              <a:ext uri="{FF2B5EF4-FFF2-40B4-BE49-F238E27FC236}">
                <a16:creationId xmlns:a16="http://schemas.microsoft.com/office/drawing/2014/main" id="{48537A6C-F8F7-4211-8E1F-DA5F4810D05C}"/>
              </a:ext>
            </a:extLst>
          </p:cNvPr>
          <p:cNvGrpSpPr/>
          <p:nvPr/>
        </p:nvGrpSpPr>
        <p:grpSpPr>
          <a:xfrm>
            <a:off x="6773392" y="3139398"/>
            <a:ext cx="2183869" cy="1635646"/>
            <a:chOff x="6773392" y="3139398"/>
            <a:chExt cx="2183869" cy="1635646"/>
          </a:xfrm>
        </p:grpSpPr>
        <p:grpSp>
          <p:nvGrpSpPr>
            <p:cNvPr id="8" name="Group 7">
              <a:extLst>
                <a:ext uri="{FF2B5EF4-FFF2-40B4-BE49-F238E27FC236}">
                  <a16:creationId xmlns:a16="http://schemas.microsoft.com/office/drawing/2014/main" id="{F55AF2D0-BD55-4055-9522-559AE5C03532}"/>
                </a:ext>
              </a:extLst>
            </p:cNvPr>
            <p:cNvGrpSpPr/>
            <p:nvPr/>
          </p:nvGrpSpPr>
          <p:grpSpPr>
            <a:xfrm>
              <a:off x="6773392" y="3139398"/>
              <a:ext cx="2183869" cy="1635646"/>
              <a:chOff x="2720569" y="3127438"/>
              <a:chExt cx="2183869" cy="1635646"/>
            </a:xfrm>
          </p:grpSpPr>
          <p:pic>
            <p:nvPicPr>
              <p:cNvPr id="10" name="Picture 9" descr="A picture containing messy, cluttered&#10;&#10;Description automatically generated">
                <a:extLst>
                  <a:ext uri="{FF2B5EF4-FFF2-40B4-BE49-F238E27FC236}">
                    <a16:creationId xmlns:a16="http://schemas.microsoft.com/office/drawing/2014/main" id="{751B8E65-80A9-48BF-9E65-CF557206D4CB}"/>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723577" y="3127438"/>
                <a:ext cx="2180861" cy="1635646"/>
              </a:xfrm>
              <a:prstGeom prst="rect">
                <a:avLst/>
              </a:prstGeom>
              <a:ln>
                <a:noFill/>
              </a:ln>
              <a:effectLst>
                <a:outerShdw blurRad="292100" dist="139700" dir="2700000" algn="tl" rotWithShape="0">
                  <a:srgbClr val="333333">
                    <a:alpha val="65000"/>
                  </a:srgbClr>
                </a:outerShdw>
              </a:effectLst>
            </p:spPr>
          </p:pic>
          <p:sp>
            <p:nvSpPr>
              <p:cNvPr id="29" name="TextBox 28">
                <a:extLst>
                  <a:ext uri="{FF2B5EF4-FFF2-40B4-BE49-F238E27FC236}">
                    <a16:creationId xmlns:a16="http://schemas.microsoft.com/office/drawing/2014/main" id="{BA82CD57-DDF1-4629-974E-519CA1E54F39}"/>
                  </a:ext>
                </a:extLst>
              </p:cNvPr>
              <p:cNvSpPr txBox="1"/>
              <p:nvPr/>
            </p:nvSpPr>
            <p:spPr>
              <a:xfrm>
                <a:off x="2720569" y="4241854"/>
                <a:ext cx="2180861" cy="307777"/>
              </a:xfrm>
              <a:prstGeom prst="rect">
                <a:avLst/>
              </a:prstGeom>
              <a:noFill/>
            </p:spPr>
            <p:txBody>
              <a:bodyPr wrap="square" rtlCol="0">
                <a:spAutoFit/>
              </a:bodyPr>
              <a:lstStyle/>
              <a:p>
                <a:pPr algn="ctr"/>
                <a:r>
                  <a:rPr lang="en-US" sz="1400" dirty="0">
                    <a:solidFill>
                      <a:schemeClr val="bg1"/>
                    </a:solidFill>
                    <a:effectLst>
                      <a:outerShdw blurRad="38100" dist="38100" dir="2700000" algn="tl">
                        <a:srgbClr val="000000">
                          <a:alpha val="43137"/>
                        </a:srgbClr>
                      </a:outerShdw>
                    </a:effectLst>
                  </a:rPr>
                  <a:t>Kitchen table</a:t>
                </a:r>
                <a:endParaRPr lang="en-CA" sz="1400" dirty="0">
                  <a:solidFill>
                    <a:schemeClr val="bg1"/>
                  </a:solidFill>
                  <a:effectLst>
                    <a:outerShdw blurRad="38100" dist="38100" dir="2700000" algn="tl">
                      <a:srgbClr val="000000">
                        <a:alpha val="43137"/>
                      </a:srgbClr>
                    </a:outerShdw>
                  </a:effectLst>
                </a:endParaRPr>
              </a:p>
            </p:txBody>
          </p:sp>
        </p:grpSp>
        <p:sp>
          <p:nvSpPr>
            <p:cNvPr id="26" name="TextBox 25">
              <a:extLst>
                <a:ext uri="{FF2B5EF4-FFF2-40B4-BE49-F238E27FC236}">
                  <a16:creationId xmlns:a16="http://schemas.microsoft.com/office/drawing/2014/main" id="{0252472F-C1CF-4B05-8DA8-8F9A18437239}"/>
                </a:ext>
              </a:extLst>
            </p:cNvPr>
            <p:cNvSpPr txBox="1"/>
            <p:nvPr/>
          </p:nvSpPr>
          <p:spPr>
            <a:xfrm>
              <a:off x="6773392" y="3147777"/>
              <a:ext cx="603994" cy="830997"/>
            </a:xfrm>
            <a:prstGeom prst="rect">
              <a:avLst/>
            </a:prstGeom>
            <a:noFill/>
          </p:spPr>
          <p:txBody>
            <a:bodyPr wrap="square" rtlCol="0">
              <a:spAutoFit/>
            </a:bodyPr>
            <a:lstStyle/>
            <a:p>
              <a:r>
                <a:rPr lang="en-US" sz="4800" b="1">
                  <a:solidFill>
                    <a:schemeClr val="bg1"/>
                  </a:solidFill>
                  <a:effectLst>
                    <a:outerShdw blurRad="38100" dist="38100" dir="2700000" algn="tl">
                      <a:srgbClr val="000000">
                        <a:alpha val="43137"/>
                      </a:srgbClr>
                    </a:outerShdw>
                  </a:effectLst>
                </a:rPr>
                <a:t>3</a:t>
              </a:r>
              <a:endParaRPr lang="en-CA" sz="4800" b="1">
                <a:solidFill>
                  <a:schemeClr val="bg1"/>
                </a:solidFill>
                <a:effectLst>
                  <a:outerShdw blurRad="38100" dist="38100" dir="2700000" algn="tl">
                    <a:srgbClr val="000000">
                      <a:alpha val="43137"/>
                    </a:srgbClr>
                  </a:outerShdw>
                </a:effectLst>
              </a:endParaRPr>
            </a:p>
          </p:txBody>
        </p:sp>
      </p:grpSp>
    </p:spTree>
    <p:extLst>
      <p:ext uri="{BB962C8B-B14F-4D97-AF65-F5344CB8AC3E}">
        <p14:creationId xmlns:p14="http://schemas.microsoft.com/office/powerpoint/2010/main" val="30595476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50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1000"/>
                                        <p:tgtEl>
                                          <p:spTgt spid="17"/>
                                        </p:tgtEl>
                                      </p:cBhvr>
                                    </p:animEffect>
                                  </p:childTnLst>
                                </p:cTn>
                              </p:par>
                            </p:childTnLst>
                          </p:cTn>
                        </p:par>
                        <p:par>
                          <p:cTn id="8" fill="hold">
                            <p:stCondLst>
                              <p:cond delay="1500"/>
                            </p:stCondLst>
                            <p:childTnLst>
                              <p:par>
                                <p:cTn id="9" presetID="10" presetClass="entr" presetSubtype="0" fill="hold" nodeType="afterEffect">
                                  <p:stCondLst>
                                    <p:cond delay="500"/>
                                  </p:stCondLst>
                                  <p:childTnLst>
                                    <p:set>
                                      <p:cBhvr>
                                        <p:cTn id="10" dur="1" fill="hold">
                                          <p:stCondLst>
                                            <p:cond delay="0"/>
                                          </p:stCondLst>
                                        </p:cTn>
                                        <p:tgtEl>
                                          <p:spTgt spid="18"/>
                                        </p:tgtEl>
                                        <p:attrNameLst>
                                          <p:attrName>style.visibility</p:attrName>
                                        </p:attrNameLst>
                                      </p:cBhvr>
                                      <p:to>
                                        <p:strVal val="visible"/>
                                      </p:to>
                                    </p:set>
                                    <p:animEffect transition="in" filter="fade">
                                      <p:cBhvr>
                                        <p:cTn id="11" dur="1000"/>
                                        <p:tgtEl>
                                          <p:spTgt spid="18"/>
                                        </p:tgtEl>
                                      </p:cBhvr>
                                    </p:animEffect>
                                  </p:childTnLst>
                                </p:cTn>
                              </p:par>
                            </p:childTnLst>
                          </p:cTn>
                        </p:par>
                        <p:par>
                          <p:cTn id="12" fill="hold">
                            <p:stCondLst>
                              <p:cond delay="3000"/>
                            </p:stCondLst>
                            <p:childTnLst>
                              <p:par>
                                <p:cTn id="13" presetID="10" presetClass="entr" presetSubtype="0" fill="hold" grpId="0" nodeType="afterEffect">
                                  <p:stCondLst>
                                    <p:cond delay="50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1000"/>
                                        <p:tgtEl>
                                          <p:spTgt spid="13"/>
                                        </p:tgtEl>
                                      </p:cBhvr>
                                    </p:animEffect>
                                  </p:childTnLst>
                                </p:cTn>
                              </p:par>
                            </p:childTnLst>
                          </p:cTn>
                        </p:par>
                        <p:par>
                          <p:cTn id="16" fill="hold">
                            <p:stCondLst>
                              <p:cond delay="5000"/>
                            </p:stCondLst>
                            <p:childTnLst>
                              <p:par>
                                <p:cTn id="17" presetID="10" presetClass="entr" presetSubtype="0" fill="hold" nodeType="afterEffect">
                                  <p:stCondLst>
                                    <p:cond delay="500"/>
                                  </p:stCondLst>
                                  <p:childTnLst>
                                    <p:set>
                                      <p:cBhvr>
                                        <p:cTn id="18" dur="1" fill="hold">
                                          <p:stCondLst>
                                            <p:cond delay="0"/>
                                          </p:stCondLst>
                                        </p:cTn>
                                        <p:tgtEl>
                                          <p:spTgt spid="22"/>
                                        </p:tgtEl>
                                        <p:attrNameLst>
                                          <p:attrName>style.visibility</p:attrName>
                                        </p:attrNameLst>
                                      </p:cBhvr>
                                      <p:to>
                                        <p:strVal val="visible"/>
                                      </p:to>
                                    </p:set>
                                    <p:animEffect transition="in" filter="fade">
                                      <p:cBhvr>
                                        <p:cTn id="19" dur="1000"/>
                                        <p:tgtEl>
                                          <p:spTgt spid="22"/>
                                        </p:tgtEl>
                                      </p:cBhvr>
                                    </p:animEffect>
                                  </p:childTnLst>
                                </p:cTn>
                              </p:par>
                            </p:childTnLst>
                          </p:cTn>
                        </p:par>
                        <p:par>
                          <p:cTn id="20" fill="hold">
                            <p:stCondLst>
                              <p:cond delay="6500"/>
                            </p:stCondLst>
                            <p:childTnLst>
                              <p:par>
                                <p:cTn id="21" presetID="10" presetClass="entr" presetSubtype="0" fill="hold" nodeType="afterEffect">
                                  <p:stCondLst>
                                    <p:cond delay="500"/>
                                  </p:stCondLst>
                                  <p:childTnLst>
                                    <p:set>
                                      <p:cBhvr>
                                        <p:cTn id="22" dur="1" fill="hold">
                                          <p:stCondLst>
                                            <p:cond delay="0"/>
                                          </p:stCondLst>
                                        </p:cTn>
                                        <p:tgtEl>
                                          <p:spTgt spid="21"/>
                                        </p:tgtEl>
                                        <p:attrNameLst>
                                          <p:attrName>style.visibility</p:attrName>
                                        </p:attrNameLst>
                                      </p:cBhvr>
                                      <p:to>
                                        <p:strVal val="visible"/>
                                      </p:to>
                                    </p:set>
                                    <p:animEffect transition="in" filter="fade">
                                      <p:cBhvr>
                                        <p:cTn id="23" dur="1000"/>
                                        <p:tgtEl>
                                          <p:spTgt spid="21"/>
                                        </p:tgtEl>
                                      </p:cBhvr>
                                    </p:animEffect>
                                  </p:childTnLst>
                                </p:cTn>
                              </p:par>
                            </p:childTnLst>
                          </p:cTn>
                        </p:par>
                        <p:par>
                          <p:cTn id="24" fill="hold">
                            <p:stCondLst>
                              <p:cond delay="8000"/>
                            </p:stCondLst>
                            <p:childTnLst>
                              <p:par>
                                <p:cTn id="25" presetID="10" presetClass="entr" presetSubtype="0" fill="hold" grpId="0" nodeType="afterEffect">
                                  <p:stCondLst>
                                    <p:cond delay="500"/>
                                  </p:stCondLst>
                                  <p:childTnLst>
                                    <p:set>
                                      <p:cBhvr>
                                        <p:cTn id="26" dur="1" fill="hold">
                                          <p:stCondLst>
                                            <p:cond delay="0"/>
                                          </p:stCondLst>
                                        </p:cTn>
                                        <p:tgtEl>
                                          <p:spTgt spid="15">
                                            <p:txEl>
                                              <p:pRg st="0" end="0"/>
                                            </p:txEl>
                                          </p:spTgt>
                                        </p:tgtEl>
                                        <p:attrNameLst>
                                          <p:attrName>style.visibility</p:attrName>
                                        </p:attrNameLst>
                                      </p:cBhvr>
                                      <p:to>
                                        <p:strVal val="visible"/>
                                      </p:to>
                                    </p:set>
                                    <p:animEffect transition="in" filter="fade">
                                      <p:cBhvr>
                                        <p:cTn id="27" dur="500"/>
                                        <p:tgtEl>
                                          <p:spTgt spid="15">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5">
                                            <p:txEl>
                                              <p:pRg st="1" end="1"/>
                                            </p:txEl>
                                          </p:spTgt>
                                        </p:tgtEl>
                                        <p:attrNameLst>
                                          <p:attrName>style.visibility</p:attrName>
                                        </p:attrNameLst>
                                      </p:cBhvr>
                                      <p:to>
                                        <p:strVal val="visible"/>
                                      </p:to>
                                    </p:set>
                                    <p:animEffect transition="in" filter="fade">
                                      <p:cBhvr>
                                        <p:cTn id="32" dur="500"/>
                                        <p:tgtEl>
                                          <p:spTgt spid="15">
                                            <p:txEl>
                                              <p:pRg st="1" end="1"/>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5">
                                            <p:txEl>
                                              <p:pRg st="2" end="2"/>
                                            </p:txEl>
                                          </p:spTgt>
                                        </p:tgtEl>
                                        <p:attrNameLst>
                                          <p:attrName>style.visibility</p:attrName>
                                        </p:attrNameLst>
                                      </p:cBhvr>
                                      <p:to>
                                        <p:strVal val="visible"/>
                                      </p:to>
                                    </p:set>
                                    <p:animEffect transition="in" filter="fade">
                                      <p:cBhvr>
                                        <p:cTn id="37" dur="500"/>
                                        <p:tgtEl>
                                          <p:spTgt spid="1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5" grpId="0" uiExpand="1"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EF90A8-E4AE-40AA-BD10-EE6185B81EE5}"/>
              </a:ext>
            </a:extLst>
          </p:cNvPr>
          <p:cNvSpPr>
            <a:spLocks noGrp="1"/>
          </p:cNvSpPr>
          <p:nvPr>
            <p:ph type="title"/>
          </p:nvPr>
        </p:nvSpPr>
        <p:spPr/>
        <p:txBody>
          <a:bodyPr/>
          <a:lstStyle/>
          <a:p>
            <a:r>
              <a:rPr lang="en-US"/>
              <a:t>Setting Priorities: Modified Eisenhower Matrix </a:t>
            </a:r>
            <a:endParaRPr lang="en-CA"/>
          </a:p>
        </p:txBody>
      </p:sp>
      <p:sp>
        <p:nvSpPr>
          <p:cNvPr id="4" name="Footer Placeholder 3">
            <a:extLst>
              <a:ext uri="{FF2B5EF4-FFF2-40B4-BE49-F238E27FC236}">
                <a16:creationId xmlns:a16="http://schemas.microsoft.com/office/drawing/2014/main" id="{94059854-E13D-41FC-8F19-75CDBB8F7B78}"/>
              </a:ext>
            </a:extLst>
          </p:cNvPr>
          <p:cNvSpPr>
            <a:spLocks noGrp="1"/>
          </p:cNvSpPr>
          <p:nvPr>
            <p:ph type="ftr" sz="quarter" idx="3"/>
          </p:nvPr>
        </p:nvSpPr>
        <p:spPr/>
        <p:txBody>
          <a:bodyPr/>
          <a:lstStyle/>
          <a:p>
            <a:r>
              <a:rPr lang="en-US"/>
              <a:t>©2021, updated 2026  |  Hans Eckman  |  EckmanGuides.com</a:t>
            </a:r>
          </a:p>
        </p:txBody>
      </p:sp>
      <p:graphicFrame>
        <p:nvGraphicFramePr>
          <p:cNvPr id="16" name="Table 27">
            <a:extLst>
              <a:ext uri="{FF2B5EF4-FFF2-40B4-BE49-F238E27FC236}">
                <a16:creationId xmlns:a16="http://schemas.microsoft.com/office/drawing/2014/main" id="{BAAD07D4-84B2-F7DD-D2B0-43721AFFFC2E}"/>
              </a:ext>
            </a:extLst>
          </p:cNvPr>
          <p:cNvGraphicFramePr>
            <a:graphicFrameLocks/>
          </p:cNvGraphicFramePr>
          <p:nvPr>
            <p:extLst>
              <p:ext uri="{D42A27DB-BD31-4B8C-83A1-F6EECF244321}">
                <p14:modId xmlns:p14="http://schemas.microsoft.com/office/powerpoint/2010/main" val="2118600063"/>
              </p:ext>
            </p:extLst>
          </p:nvPr>
        </p:nvGraphicFramePr>
        <p:xfrm>
          <a:off x="2281420" y="758350"/>
          <a:ext cx="5162940" cy="3784920"/>
        </p:xfrm>
        <a:graphic>
          <a:graphicData uri="http://schemas.openxmlformats.org/drawingml/2006/table">
            <a:tbl>
              <a:tblPr>
                <a:tableStyleId>{F5AB1C69-6EDB-4FF4-983F-18BD219EF322}</a:tableStyleId>
              </a:tblPr>
              <a:tblGrid>
                <a:gridCol w="3079307">
                  <a:extLst>
                    <a:ext uri="{9D8B030D-6E8A-4147-A177-3AD203B41FA5}">
                      <a16:colId xmlns:a16="http://schemas.microsoft.com/office/drawing/2014/main" val="2896525965"/>
                    </a:ext>
                  </a:extLst>
                </a:gridCol>
                <a:gridCol w="2083633">
                  <a:extLst>
                    <a:ext uri="{9D8B030D-6E8A-4147-A177-3AD203B41FA5}">
                      <a16:colId xmlns:a16="http://schemas.microsoft.com/office/drawing/2014/main" val="3935797131"/>
                    </a:ext>
                  </a:extLst>
                </a:gridCol>
              </a:tblGrid>
              <a:tr h="1261640">
                <a:tc>
                  <a:txBody>
                    <a:bodyPr/>
                    <a:lstStyle/>
                    <a:p>
                      <a:pPr algn="ctr">
                        <a:spcAft>
                          <a:spcPts val="0"/>
                        </a:spcAft>
                      </a:pPr>
                      <a:r>
                        <a:rPr lang="en-US" sz="1400" b="1">
                          <a:latin typeface="+mn-lt"/>
                        </a:rPr>
                        <a:t>2. FOCUS TIME</a:t>
                      </a:r>
                      <a:br>
                        <a:rPr lang="en-US" sz="1400">
                          <a:latin typeface="+mn-lt"/>
                        </a:rPr>
                      </a:br>
                      <a:r>
                        <a:rPr lang="en-US" sz="1400">
                          <a:latin typeface="+mn-lt"/>
                        </a:rPr>
                        <a:t>Most Productive Use Of Time</a:t>
                      </a:r>
                    </a:p>
                    <a:p>
                      <a:pPr algn="ctr">
                        <a:spcAft>
                          <a:spcPts val="1200"/>
                        </a:spcAft>
                      </a:pPr>
                      <a:r>
                        <a:rPr lang="en-US" sz="1400">
                          <a:latin typeface="+mn-lt"/>
                        </a:rPr>
                        <a:t>AI-Assisted/Paired Development</a:t>
                      </a:r>
                      <a:br>
                        <a:rPr lang="en-US" sz="1400">
                          <a:latin typeface="+mn-lt"/>
                        </a:rPr>
                      </a:br>
                      <a:r>
                        <a:rPr lang="en-US" sz="1400">
                          <a:latin typeface="+mn-lt"/>
                        </a:rPr>
                        <a:t>(High ROI) </a:t>
                      </a:r>
                      <a:endParaRPr lang="en-CA" sz="1400">
                        <a:latin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spcAft>
                          <a:spcPts val="0"/>
                        </a:spcAft>
                      </a:pPr>
                      <a:r>
                        <a:rPr kumimoji="0" lang="en-US" sz="1400" b="1" i="0" u="none" strike="noStrike" kern="1200" cap="none" spc="0" normalizeH="0" baseline="0" noProof="0">
                          <a:ln>
                            <a:noFill/>
                          </a:ln>
                          <a:solidFill>
                            <a:schemeClr val="tx1"/>
                          </a:solidFill>
                          <a:effectLst/>
                          <a:uLnTx/>
                          <a:uFillTx/>
                          <a:latin typeface="+mn-lt"/>
                          <a:ea typeface="+mn-ea"/>
                          <a:cs typeface="+mn-cs"/>
                        </a:rPr>
                        <a:t>1. Emergency</a:t>
                      </a:r>
                      <a:br>
                        <a:rPr kumimoji="0" lang="en-US" sz="1400" b="0" i="0" u="none" strike="noStrike" kern="1200" cap="none" spc="0" normalizeH="0" baseline="0" noProof="0">
                          <a:ln>
                            <a:noFill/>
                          </a:ln>
                          <a:solidFill>
                            <a:prstClr val="black"/>
                          </a:solidFill>
                          <a:effectLst/>
                          <a:uLnTx/>
                          <a:uFillTx/>
                          <a:latin typeface="+mn-lt"/>
                          <a:ea typeface="+mn-ea"/>
                          <a:cs typeface="+mn-cs"/>
                        </a:rPr>
                      </a:br>
                      <a:r>
                        <a:rPr kumimoji="0" lang="en-US" sz="1400" b="0" i="0" u="none" strike="noStrike" kern="1200" cap="none" spc="0" normalizeH="0" baseline="0" noProof="0">
                          <a:ln>
                            <a:noFill/>
                          </a:ln>
                          <a:solidFill>
                            <a:prstClr val="black"/>
                          </a:solidFill>
                          <a:effectLst/>
                          <a:uLnTx/>
                          <a:uFillTx/>
                          <a:latin typeface="+mn-lt"/>
                          <a:ea typeface="+mn-ea"/>
                          <a:cs typeface="+mn-cs"/>
                        </a:rPr>
                        <a:t>Fix It Now! Plan Better.</a:t>
                      </a:r>
                      <a:endParaRPr lang="en-US" sz="1400">
                        <a:latin typeface="+mn-lt"/>
                      </a:endParaRPr>
                    </a:p>
                    <a:p>
                      <a:pPr algn="ctr">
                        <a:spcAft>
                          <a:spcPts val="1200"/>
                        </a:spcAft>
                      </a:pPr>
                      <a:r>
                        <a:rPr lang="en-US" sz="1400">
                          <a:latin typeface="+mn-lt"/>
                        </a:rPr>
                        <a:t>AI-Assisted</a:t>
                      </a:r>
                      <a:br>
                        <a:rPr kumimoji="0" lang="en-US" sz="1400" b="0" i="0" u="none" strike="noStrike" kern="1200" cap="none" spc="0" normalizeH="0" baseline="0" noProof="0">
                          <a:ln>
                            <a:noFill/>
                          </a:ln>
                          <a:solidFill>
                            <a:prstClr val="black"/>
                          </a:solidFill>
                          <a:effectLst/>
                          <a:uLnTx/>
                          <a:uFillTx/>
                          <a:latin typeface="+mn-lt"/>
                          <a:ea typeface="+mn-ea"/>
                          <a:cs typeface="+mn-cs"/>
                        </a:rPr>
                      </a:br>
                      <a:r>
                        <a:rPr kumimoji="0" lang="en-US" sz="1400" b="0" i="0" u="none" strike="noStrike" kern="1200" cap="none" spc="0" normalizeH="0" baseline="0" noProof="0">
                          <a:ln>
                            <a:noFill/>
                          </a:ln>
                          <a:solidFill>
                            <a:prstClr val="black"/>
                          </a:solidFill>
                          <a:effectLst/>
                          <a:uLnTx/>
                          <a:uFillTx/>
                          <a:latin typeface="+mn-lt"/>
                          <a:ea typeface="+mn-ea"/>
                          <a:cs typeface="+mn-cs"/>
                        </a:rPr>
                        <a:t>(Unnecessary Expense)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60000"/>
                        <a:lumOff val="40000"/>
                      </a:schemeClr>
                    </a:solidFill>
                  </a:tcPr>
                </a:tc>
                <a:extLst>
                  <a:ext uri="{0D108BD9-81ED-4DB2-BD59-A6C34878D82A}">
                    <a16:rowId xmlns:a16="http://schemas.microsoft.com/office/drawing/2014/main" val="2246387418"/>
                  </a:ext>
                </a:extLst>
              </a:tr>
              <a:tr h="1261640">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1">
                          <a:latin typeface="+mn-lt"/>
                        </a:rPr>
                        <a:t>3. Stretch Goals</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a:latin typeface="+mn-lt"/>
                        </a:rPr>
                        <a:t>Good Enough Delivery. Time/Scope Box</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a:latin typeface="+mn-lt"/>
                        </a:rPr>
                        <a:t>Automate and AI-Outsource Core Tasks</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a:latin typeface="+mn-lt"/>
                        </a:rPr>
                        <a:t>(Low ROI)</a:t>
                      </a:r>
                      <a:endParaRPr lang="en-CA" sz="1400">
                        <a:latin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CA" sz="1400">
                        <a:latin typeface="+mn-lt"/>
                      </a:endParaRPr>
                    </a:p>
                  </a:txBody>
                  <a:tcPr anchor="ctr">
                    <a:lnL w="2857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extLst>
                  <a:ext uri="{0D108BD9-81ED-4DB2-BD59-A6C34878D82A}">
                    <a16:rowId xmlns:a16="http://schemas.microsoft.com/office/drawing/2014/main" val="584581730"/>
                  </a:ext>
                </a:extLst>
              </a:tr>
              <a:tr h="12616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black"/>
                          </a:solidFill>
                          <a:effectLst/>
                          <a:uLnTx/>
                          <a:uFillTx/>
                          <a:latin typeface="+mn-lt"/>
                          <a:ea typeface="+mn-ea"/>
                          <a:cs typeface="+mn-cs"/>
                        </a:rPr>
                        <a:t>Nope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mn-lt"/>
                          <a:ea typeface="+mn-ea"/>
                          <a:cs typeface="+mn-cs"/>
                        </a:rPr>
                        <a:t>FUN, But Just Say NO!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mn-lt"/>
                          <a:ea typeface="+mn-ea"/>
                          <a:cs typeface="+mn-cs"/>
                        </a:rPr>
                        <a:t>Not Productive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mn-lt"/>
                          <a:ea typeface="+mn-ea"/>
                          <a:cs typeface="+mn-cs"/>
                        </a:rPr>
                        <a:t>(Negative ROI)</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black"/>
                          </a:solidFill>
                          <a:effectLst/>
                          <a:uLnTx/>
                          <a:uFillTx/>
                          <a:latin typeface="+mn-lt"/>
                          <a:ea typeface="+mn-ea"/>
                          <a:cs typeface="+mn-cs"/>
                        </a:rPr>
                        <a:t>4. AUTOMATE, DELEGATE,</a:t>
                      </a:r>
                      <a:br>
                        <a:rPr kumimoji="0" lang="en-US" sz="1400" b="1" i="0" u="none" strike="noStrike" kern="1200" cap="none" spc="0" normalizeH="0" baseline="0" noProof="0">
                          <a:ln>
                            <a:noFill/>
                          </a:ln>
                          <a:solidFill>
                            <a:prstClr val="black"/>
                          </a:solidFill>
                          <a:effectLst/>
                          <a:uLnTx/>
                          <a:uFillTx/>
                          <a:latin typeface="+mn-lt"/>
                          <a:ea typeface="+mn-ea"/>
                          <a:cs typeface="+mn-cs"/>
                        </a:rPr>
                      </a:br>
                      <a:r>
                        <a:rPr kumimoji="0" lang="en-US" sz="1400" b="1" i="0" u="none" strike="noStrike" kern="1200" cap="none" spc="0" normalizeH="0" baseline="0" noProof="0">
                          <a:ln>
                            <a:noFill/>
                          </a:ln>
                          <a:solidFill>
                            <a:prstClr val="black"/>
                          </a:solidFill>
                          <a:effectLst/>
                          <a:uLnTx/>
                          <a:uFillTx/>
                          <a:latin typeface="+mn-lt"/>
                          <a:ea typeface="+mn-ea"/>
                          <a:cs typeface="+mn-cs"/>
                        </a:rPr>
                        <a:t>Or DECLINE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mn-lt"/>
                          <a:ea typeface="+mn-ea"/>
                          <a:cs typeface="+mn-cs"/>
                        </a:rPr>
                        <a:t>Time Wasters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mn-lt"/>
                          <a:ea typeface="+mn-ea"/>
                          <a:cs typeface="+mn-cs"/>
                        </a:rPr>
                        <a:t>(Negative ROI)</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extLst>
                  <a:ext uri="{0D108BD9-81ED-4DB2-BD59-A6C34878D82A}">
                    <a16:rowId xmlns:a16="http://schemas.microsoft.com/office/drawing/2014/main" val="832566718"/>
                  </a:ext>
                </a:extLst>
              </a:tr>
            </a:tbl>
          </a:graphicData>
        </a:graphic>
      </p:graphicFrame>
      <p:grpSp>
        <p:nvGrpSpPr>
          <p:cNvPr id="17" name="Group 16">
            <a:extLst>
              <a:ext uri="{FF2B5EF4-FFF2-40B4-BE49-F238E27FC236}">
                <a16:creationId xmlns:a16="http://schemas.microsoft.com/office/drawing/2014/main" id="{088470E7-1648-5234-4240-0AF3496FDC90}"/>
              </a:ext>
            </a:extLst>
          </p:cNvPr>
          <p:cNvGrpSpPr/>
          <p:nvPr/>
        </p:nvGrpSpPr>
        <p:grpSpPr>
          <a:xfrm>
            <a:off x="1699639" y="784025"/>
            <a:ext cx="5744721" cy="4067019"/>
            <a:chOff x="1652925" y="384826"/>
            <a:chExt cx="5744721" cy="4437194"/>
          </a:xfrm>
        </p:grpSpPr>
        <p:sp>
          <p:nvSpPr>
            <p:cNvPr id="18" name="TextBox 17">
              <a:extLst>
                <a:ext uri="{FF2B5EF4-FFF2-40B4-BE49-F238E27FC236}">
                  <a16:creationId xmlns:a16="http://schemas.microsoft.com/office/drawing/2014/main" id="{33C820A2-D9BF-97DE-CF06-B3D751029FA6}"/>
                </a:ext>
              </a:extLst>
            </p:cNvPr>
            <p:cNvSpPr txBox="1"/>
            <p:nvPr/>
          </p:nvSpPr>
          <p:spPr>
            <a:xfrm>
              <a:off x="6821582" y="4481675"/>
              <a:ext cx="576064" cy="276999"/>
            </a:xfrm>
            <a:prstGeom prst="rect">
              <a:avLst/>
            </a:prstGeom>
            <a:noFill/>
          </p:spPr>
          <p:txBody>
            <a:bodyPr wrap="square">
              <a:spAutoFit/>
            </a:bodyPr>
            <a:lstStyle/>
            <a:p>
              <a:pPr algn="r"/>
              <a:r>
                <a:rPr lang="en-US" sz="1200" b="1">
                  <a:effectLst/>
                  <a:ea typeface="Times New Roman" panose="02020603050405020304" pitchFamily="18" charset="0"/>
                </a:rPr>
                <a:t>High</a:t>
              </a:r>
              <a:endParaRPr lang="en-CA" sz="1200">
                <a:effectLst/>
                <a:ea typeface="Times New Roman" panose="02020603050405020304" pitchFamily="18" charset="0"/>
              </a:endParaRPr>
            </a:p>
          </p:txBody>
        </p:sp>
        <p:sp>
          <p:nvSpPr>
            <p:cNvPr id="19" name="TextBox 18">
              <a:extLst>
                <a:ext uri="{FF2B5EF4-FFF2-40B4-BE49-F238E27FC236}">
                  <a16:creationId xmlns:a16="http://schemas.microsoft.com/office/drawing/2014/main" id="{A8704DE2-6875-B04C-E896-00C6642E4EFB}"/>
                </a:ext>
              </a:extLst>
            </p:cNvPr>
            <p:cNvSpPr txBox="1"/>
            <p:nvPr/>
          </p:nvSpPr>
          <p:spPr>
            <a:xfrm>
              <a:off x="2228989" y="4514243"/>
              <a:ext cx="5162940" cy="307777"/>
            </a:xfrm>
            <a:prstGeom prst="rect">
              <a:avLst/>
            </a:prstGeom>
            <a:noFill/>
          </p:spPr>
          <p:txBody>
            <a:bodyPr wrap="square">
              <a:spAutoFit/>
            </a:bodyPr>
            <a:lstStyle/>
            <a:p>
              <a:pPr algn="ctr"/>
              <a:r>
                <a:rPr lang="en-US" sz="1400" b="1">
                  <a:effectLst/>
                  <a:ea typeface="Times New Roman" panose="02020603050405020304" pitchFamily="18" charset="0"/>
                </a:rPr>
                <a:t>URGENCY</a:t>
              </a:r>
              <a:endParaRPr lang="en-CA" sz="1400">
                <a:effectLst/>
                <a:ea typeface="Times New Roman" panose="02020603050405020304" pitchFamily="18" charset="0"/>
              </a:endParaRPr>
            </a:p>
          </p:txBody>
        </p:sp>
        <p:sp>
          <p:nvSpPr>
            <p:cNvPr id="20" name="TextBox 19">
              <a:extLst>
                <a:ext uri="{FF2B5EF4-FFF2-40B4-BE49-F238E27FC236}">
                  <a16:creationId xmlns:a16="http://schemas.microsoft.com/office/drawing/2014/main" id="{F6DA2C92-9B20-2946-0881-D7F4FB4489E9}"/>
                </a:ext>
              </a:extLst>
            </p:cNvPr>
            <p:cNvSpPr txBox="1"/>
            <p:nvPr/>
          </p:nvSpPr>
          <p:spPr>
            <a:xfrm rot="16200000">
              <a:off x="4674" y="2295646"/>
              <a:ext cx="4129418" cy="307777"/>
            </a:xfrm>
            <a:prstGeom prst="rect">
              <a:avLst/>
            </a:prstGeom>
            <a:noFill/>
          </p:spPr>
          <p:txBody>
            <a:bodyPr wrap="square">
              <a:spAutoFit/>
            </a:bodyPr>
            <a:lstStyle/>
            <a:p>
              <a:pPr algn="ctr"/>
              <a:r>
                <a:rPr lang="en-US" sz="1400" b="1">
                  <a:effectLst/>
                  <a:ea typeface="Times New Roman" panose="02020603050405020304" pitchFamily="18" charset="0"/>
                </a:rPr>
                <a:t>IMPORTANCE</a:t>
              </a:r>
              <a:endParaRPr lang="en-CA" sz="1400">
                <a:effectLst/>
                <a:ea typeface="Times New Roman" panose="02020603050405020304" pitchFamily="18" charset="0"/>
              </a:endParaRPr>
            </a:p>
          </p:txBody>
        </p:sp>
        <p:sp>
          <p:nvSpPr>
            <p:cNvPr id="21" name="TextBox 20">
              <a:extLst>
                <a:ext uri="{FF2B5EF4-FFF2-40B4-BE49-F238E27FC236}">
                  <a16:creationId xmlns:a16="http://schemas.microsoft.com/office/drawing/2014/main" id="{ACFB380E-3336-CB4C-CFB7-84CF377F64FD}"/>
                </a:ext>
              </a:extLst>
            </p:cNvPr>
            <p:cNvSpPr txBox="1"/>
            <p:nvPr/>
          </p:nvSpPr>
          <p:spPr>
            <a:xfrm>
              <a:off x="1652925" y="384826"/>
              <a:ext cx="576064" cy="276999"/>
            </a:xfrm>
            <a:prstGeom prst="rect">
              <a:avLst/>
            </a:prstGeom>
            <a:noFill/>
          </p:spPr>
          <p:txBody>
            <a:bodyPr wrap="square">
              <a:spAutoFit/>
            </a:bodyPr>
            <a:lstStyle/>
            <a:p>
              <a:pPr algn="r"/>
              <a:r>
                <a:rPr lang="en-US" sz="1200" b="1">
                  <a:effectLst/>
                  <a:ea typeface="Times New Roman" panose="02020603050405020304" pitchFamily="18" charset="0"/>
                </a:rPr>
                <a:t>High</a:t>
              </a:r>
              <a:endParaRPr lang="en-CA" sz="1200">
                <a:effectLst/>
                <a:ea typeface="Times New Roman" panose="02020603050405020304" pitchFamily="18" charset="0"/>
              </a:endParaRPr>
            </a:p>
          </p:txBody>
        </p:sp>
        <p:sp>
          <p:nvSpPr>
            <p:cNvPr id="22" name="TextBox 21">
              <a:extLst>
                <a:ext uri="{FF2B5EF4-FFF2-40B4-BE49-F238E27FC236}">
                  <a16:creationId xmlns:a16="http://schemas.microsoft.com/office/drawing/2014/main" id="{1903218C-CFDB-C418-3D2A-A706B43257D9}"/>
                </a:ext>
              </a:extLst>
            </p:cNvPr>
            <p:cNvSpPr txBox="1"/>
            <p:nvPr/>
          </p:nvSpPr>
          <p:spPr>
            <a:xfrm>
              <a:off x="1652925" y="4513736"/>
              <a:ext cx="576064" cy="276999"/>
            </a:xfrm>
            <a:prstGeom prst="rect">
              <a:avLst/>
            </a:prstGeom>
            <a:noFill/>
          </p:spPr>
          <p:txBody>
            <a:bodyPr wrap="square">
              <a:spAutoFit/>
            </a:bodyPr>
            <a:lstStyle/>
            <a:p>
              <a:pPr algn="r"/>
              <a:r>
                <a:rPr lang="en-US" sz="1200" b="1">
                  <a:effectLst/>
                  <a:ea typeface="Times New Roman" panose="02020603050405020304" pitchFamily="18" charset="0"/>
                </a:rPr>
                <a:t>Low</a:t>
              </a:r>
              <a:endParaRPr lang="en-CA" sz="1200">
                <a:effectLst/>
                <a:ea typeface="Times New Roman" panose="02020603050405020304" pitchFamily="18" charset="0"/>
              </a:endParaRPr>
            </a:p>
          </p:txBody>
        </p:sp>
      </p:grpSp>
      <p:sp>
        <p:nvSpPr>
          <p:cNvPr id="3" name="Date Placeholder 2">
            <a:extLst>
              <a:ext uri="{FF2B5EF4-FFF2-40B4-BE49-F238E27FC236}">
                <a16:creationId xmlns:a16="http://schemas.microsoft.com/office/drawing/2014/main" id="{00415B72-151B-CA5E-6558-25BBF947A261}"/>
              </a:ext>
            </a:extLst>
          </p:cNvPr>
          <p:cNvSpPr>
            <a:spLocks noGrp="1"/>
          </p:cNvSpPr>
          <p:nvPr>
            <p:ph type="dt" sz="half" idx="2"/>
          </p:nvPr>
        </p:nvSpPr>
        <p:spPr/>
        <p:txBody>
          <a:bodyPr/>
          <a:lstStyle/>
          <a:p>
            <a:fld id="{738C00CD-1407-4F26-B784-91D52C531ADB}" type="datetime3">
              <a:rPr lang="en-US" smtClean="0"/>
              <a:t>17 October 2026</a:t>
            </a:fld>
            <a:endParaRPr lang="en-US"/>
          </a:p>
        </p:txBody>
      </p:sp>
      <p:sp>
        <p:nvSpPr>
          <p:cNvPr id="5" name="Slide Number Placeholder 4">
            <a:extLst>
              <a:ext uri="{FF2B5EF4-FFF2-40B4-BE49-F238E27FC236}">
                <a16:creationId xmlns:a16="http://schemas.microsoft.com/office/drawing/2014/main" id="{4723E1CF-2FEE-FF55-77DD-EBED3E21012F}"/>
              </a:ext>
            </a:extLst>
          </p:cNvPr>
          <p:cNvSpPr>
            <a:spLocks noGrp="1"/>
          </p:cNvSpPr>
          <p:nvPr>
            <p:ph type="sldNum" sz="quarter" idx="4"/>
          </p:nvPr>
        </p:nvSpPr>
        <p:spPr/>
        <p:txBody>
          <a:bodyPr/>
          <a:lstStyle/>
          <a:p>
            <a:fld id="{E1C96F3B-FD60-45FE-B33B-5C1B4868CFE2}" type="slidenum">
              <a:rPr lang="en-US" smtClean="0"/>
              <a:pPr/>
              <a:t>29</a:t>
            </a:fld>
            <a:endParaRPr lang="en-US"/>
          </a:p>
        </p:txBody>
      </p:sp>
    </p:spTree>
    <p:extLst>
      <p:ext uri="{BB962C8B-B14F-4D97-AF65-F5344CB8AC3E}">
        <p14:creationId xmlns:p14="http://schemas.microsoft.com/office/powerpoint/2010/main" val="74998537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E1C01B-3ABC-312E-310B-B07BCCD3E382}"/>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F3CB4C73-0C33-B328-1340-3D3714FF4E8C}"/>
              </a:ext>
            </a:extLst>
          </p:cNvPr>
          <p:cNvSpPr>
            <a:spLocks noGrp="1"/>
          </p:cNvSpPr>
          <p:nvPr>
            <p:ph type="title"/>
          </p:nvPr>
        </p:nvSpPr>
        <p:spPr/>
        <p:txBody>
          <a:bodyPr/>
          <a:lstStyle/>
          <a:p>
            <a:r>
              <a:rPr lang="en-US"/>
              <a:t>Define Your Services and Primary Work Activities </a:t>
            </a:r>
          </a:p>
        </p:txBody>
      </p:sp>
      <p:graphicFrame>
        <p:nvGraphicFramePr>
          <p:cNvPr id="15" name="Content Placeholder 14">
            <a:extLst>
              <a:ext uri="{FF2B5EF4-FFF2-40B4-BE49-F238E27FC236}">
                <a16:creationId xmlns:a16="http://schemas.microsoft.com/office/drawing/2014/main" id="{BE96B2B8-8631-995F-2BF0-C6E02906FC5C}"/>
              </a:ext>
            </a:extLst>
          </p:cNvPr>
          <p:cNvGraphicFramePr>
            <a:graphicFrameLocks noGrp="1"/>
          </p:cNvGraphicFramePr>
          <p:nvPr>
            <p:ph idx="1"/>
            <p:extLst>
              <p:ext uri="{D42A27DB-BD31-4B8C-83A1-F6EECF244321}">
                <p14:modId xmlns:p14="http://schemas.microsoft.com/office/powerpoint/2010/main" val="243891255"/>
              </p:ext>
            </p:extLst>
          </p:nvPr>
        </p:nvGraphicFramePr>
        <p:xfrm>
          <a:off x="772902" y="610265"/>
          <a:ext cx="8216535" cy="4109115"/>
        </p:xfrm>
        <a:graphic>
          <a:graphicData uri="http://schemas.openxmlformats.org/drawingml/2006/table">
            <a:tbl>
              <a:tblPr/>
              <a:tblGrid>
                <a:gridCol w="3623847">
                  <a:extLst>
                    <a:ext uri="{9D8B030D-6E8A-4147-A177-3AD203B41FA5}">
                      <a16:colId xmlns:a16="http://schemas.microsoft.com/office/drawing/2014/main" val="2140854678"/>
                    </a:ext>
                  </a:extLst>
                </a:gridCol>
                <a:gridCol w="1530896">
                  <a:extLst>
                    <a:ext uri="{9D8B030D-6E8A-4147-A177-3AD203B41FA5}">
                      <a16:colId xmlns:a16="http://schemas.microsoft.com/office/drawing/2014/main" val="3702234845"/>
                    </a:ext>
                  </a:extLst>
                </a:gridCol>
                <a:gridCol w="1530896">
                  <a:extLst>
                    <a:ext uri="{9D8B030D-6E8A-4147-A177-3AD203B41FA5}">
                      <a16:colId xmlns:a16="http://schemas.microsoft.com/office/drawing/2014/main" val="3952170122"/>
                    </a:ext>
                  </a:extLst>
                </a:gridCol>
                <a:gridCol w="1530896">
                  <a:extLst>
                    <a:ext uri="{9D8B030D-6E8A-4147-A177-3AD203B41FA5}">
                      <a16:colId xmlns:a16="http://schemas.microsoft.com/office/drawing/2014/main" val="2657327988"/>
                    </a:ext>
                  </a:extLst>
                </a:gridCol>
              </a:tblGrid>
              <a:tr h="599478">
                <a:tc>
                  <a:txBody>
                    <a:bodyPr/>
                    <a:lstStyle/>
                    <a:p>
                      <a:pPr algn="ctr" fontAlgn="b">
                        <a:buNone/>
                      </a:pPr>
                      <a:r>
                        <a:rPr lang="en-US" sz="1600" b="1" i="0" u="none" strike="noStrike">
                          <a:solidFill>
                            <a:srgbClr val="000000"/>
                          </a:solidFill>
                          <a:effectLst/>
                          <a:latin typeface="+mn-lt"/>
                        </a:rPr>
                        <a:t>Services​/Primary Work Activities</a:t>
                      </a:r>
                    </a:p>
                  </a:txBody>
                  <a:tcPr marL="45720" marR="4572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fontAlgn="b">
                        <a:buNone/>
                      </a:pPr>
                      <a:r>
                        <a:rPr lang="en-US" sz="1600" b="1" i="0" u="none" strike="noStrike">
                          <a:solidFill>
                            <a:srgbClr val="000000"/>
                          </a:solidFill>
                          <a:effectLst/>
                          <a:latin typeface="+mn-lt"/>
                        </a:rPr>
                        <a:t>Importance / Urgency​</a:t>
                      </a:r>
                    </a:p>
                  </a:txBody>
                  <a:tcPr marL="45720" marR="4572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fontAlgn="b">
                        <a:buNone/>
                      </a:pPr>
                      <a:r>
                        <a:rPr lang="en-US" sz="1600" b="1" i="0" u="none" strike="noStrike">
                          <a:solidFill>
                            <a:srgbClr val="000000"/>
                          </a:solidFill>
                          <a:effectLst/>
                          <a:latin typeface="+mn-lt"/>
                        </a:rPr>
                        <a:t>Influence / Authority​</a:t>
                      </a:r>
                    </a:p>
                  </a:txBody>
                  <a:tcPr marL="45720" marR="4572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fontAlgn="b">
                        <a:buNone/>
                      </a:pPr>
                      <a:r>
                        <a:rPr lang="en-US" sz="1600" b="1" i="0" u="none" strike="noStrike">
                          <a:solidFill>
                            <a:srgbClr val="000000"/>
                          </a:solidFill>
                          <a:effectLst/>
                          <a:latin typeface="+mn-lt"/>
                        </a:rPr>
                        <a:t>Superpowers (strengths)​</a:t>
                      </a:r>
                    </a:p>
                  </a:txBody>
                  <a:tcPr marL="45720" marR="4572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extLst>
                  <a:ext uri="{0D108BD9-81ED-4DB2-BD59-A6C34878D82A}">
                    <a16:rowId xmlns:a16="http://schemas.microsoft.com/office/drawing/2014/main" val="2893507539"/>
                  </a:ext>
                </a:extLst>
              </a:tr>
              <a:tr h="428199">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1200" i="1">
                          <a:latin typeface="+mn-lt"/>
                        </a:rPr>
                        <a:t>Requirements Elicitation &amp; Backlog Refinement</a:t>
                      </a:r>
                      <a:endParaRPr lang="en-US" sz="1200" b="0" i="1" u="none" strike="noStrike">
                        <a:solidFill>
                          <a:srgbClr val="000000"/>
                        </a:solidFill>
                        <a:effectLst/>
                        <a:latin typeface="+mn-lt"/>
                      </a:endParaRPr>
                    </a:p>
                  </a:txBody>
                  <a:tcPr marL="45720" marR="4572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1100" b="0" i="0" u="none" strike="noStrike" dirty="0">
                          <a:solidFill>
                            <a:srgbClr val="1F491E"/>
                          </a:solidFill>
                          <a:effectLst/>
                          <a:latin typeface="Tahoma" panose="020B0604030504040204" pitchFamily="34" charset="0"/>
                        </a:rPr>
                        <a:t>2. Focus Time (High/Low)</a:t>
                      </a:r>
                    </a:p>
                  </a:txBody>
                  <a:tcPr marL="45720" marR="45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endParaRPr lang="en-US" sz="1100" b="0" i="0" u="none" strike="noStrike">
                        <a:solidFill>
                          <a:srgbClr val="1F491E"/>
                        </a:solidFill>
                        <a:effectLst/>
                        <a:latin typeface="Tahom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endParaRPr lang="en-US" sz="1100" b="0" i="0" u="none" strike="noStrike">
                        <a:solidFill>
                          <a:srgbClr val="000000"/>
                        </a:solidFill>
                        <a:effectLst/>
                        <a:latin typeface="Tahom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946740241"/>
                  </a:ext>
                </a:extLst>
              </a:tr>
              <a:tr h="390096">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1200" i="1">
                          <a:latin typeface="+mn-lt"/>
                        </a:rPr>
                        <a:t>Process Mapping &amp; Workflow Optimization</a:t>
                      </a:r>
                      <a:endParaRPr lang="en-US" sz="1200" b="0" i="1" u="none" strike="noStrike">
                        <a:solidFill>
                          <a:srgbClr val="000000"/>
                        </a:solidFill>
                        <a:effectLst/>
                        <a:latin typeface="+mn-lt"/>
                      </a:endParaRPr>
                    </a:p>
                  </a:txBody>
                  <a:tcPr marL="45720" marR="4572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FF3EA"/>
                    </a:solidFill>
                  </a:tcPr>
                </a:tc>
                <a:tc>
                  <a:txBody>
                    <a:bodyPr/>
                    <a:lstStyle/>
                    <a:p>
                      <a:pPr algn="l" fontAlgn="b">
                        <a:buNone/>
                      </a:pPr>
                      <a:r>
                        <a:rPr lang="en-US" sz="1100" b="0" i="0" u="none" strike="noStrike" dirty="0">
                          <a:solidFill>
                            <a:srgbClr val="000000"/>
                          </a:solidFill>
                          <a:effectLst/>
                          <a:latin typeface="Tahoma" panose="020B0604030504040204" pitchFamily="34" charset="0"/>
                        </a:rPr>
                        <a:t>3. Stretch Goals (Medium/All)</a:t>
                      </a:r>
                    </a:p>
                  </a:txBody>
                  <a:tcPr marL="45720" marR="45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FF3EA"/>
                    </a:solidFill>
                  </a:tcPr>
                </a:tc>
                <a:tc>
                  <a:txBody>
                    <a:bodyPr/>
                    <a:lstStyle/>
                    <a:p>
                      <a:pPr algn="ctr" fontAlgn="b">
                        <a:buNone/>
                      </a:pPr>
                      <a:endParaRPr lang="en-US" sz="1100" b="0" i="0" u="none" strike="noStrike">
                        <a:solidFill>
                          <a:srgbClr val="000000"/>
                        </a:solidFill>
                        <a:effectLst/>
                        <a:latin typeface="Tahom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FF3EA"/>
                    </a:solidFill>
                  </a:tcPr>
                </a:tc>
                <a:tc>
                  <a:txBody>
                    <a:bodyPr/>
                    <a:lstStyle/>
                    <a:p>
                      <a:pPr algn="l" fontAlgn="b">
                        <a:buNone/>
                      </a:pPr>
                      <a:endParaRPr lang="en-US" sz="1100" b="0" i="0" u="none" strike="noStrike">
                        <a:solidFill>
                          <a:srgbClr val="000000"/>
                        </a:solidFill>
                        <a:effectLst/>
                        <a:latin typeface="Tahom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2270942916"/>
                  </a:ext>
                </a:extLst>
              </a:tr>
              <a:tr h="428199">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1200" i="1">
                          <a:latin typeface="+mn-lt"/>
                        </a:rPr>
                        <a:t>Project Schedule, Milestones &amp; Sprint Delivery</a:t>
                      </a:r>
                      <a:endParaRPr lang="en-US" sz="1200" b="0" i="1" u="none" strike="noStrike">
                        <a:solidFill>
                          <a:srgbClr val="000000"/>
                        </a:solidFill>
                        <a:effectLst/>
                        <a:latin typeface="+mn-lt"/>
                      </a:endParaRPr>
                    </a:p>
                  </a:txBody>
                  <a:tcPr marL="45720" marR="4572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1100" b="0" i="0" u="none" strike="noStrike">
                          <a:solidFill>
                            <a:srgbClr val="1F491E"/>
                          </a:solidFill>
                          <a:effectLst/>
                          <a:latin typeface="Tahoma" panose="020B0604030504040204" pitchFamily="34" charset="0"/>
                        </a:rPr>
                        <a:t>2. Focus Time (High/Low)</a:t>
                      </a:r>
                    </a:p>
                  </a:txBody>
                  <a:tcPr marL="45720" marR="45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endParaRPr lang="en-US" sz="1100" b="0" i="0" u="none" strike="noStrike">
                        <a:solidFill>
                          <a:srgbClr val="1F491E"/>
                        </a:solidFill>
                        <a:effectLst/>
                        <a:latin typeface="Tahom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endParaRPr lang="en-US" sz="1100" b="0" i="0" u="none" strike="noStrike">
                        <a:solidFill>
                          <a:srgbClr val="000000"/>
                        </a:solidFill>
                        <a:effectLst/>
                        <a:latin typeface="Tahom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417737211"/>
                  </a:ext>
                </a:extLst>
              </a:tr>
              <a:tr h="428199">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1200" i="1">
                          <a:latin typeface="+mn-lt"/>
                        </a:rPr>
                        <a:t>Risk, Assumptions, Issues &amp; Dependencies (RAID) Management</a:t>
                      </a:r>
                      <a:endParaRPr lang="en-US" sz="1200" b="0" i="1" u="none" strike="noStrike">
                        <a:solidFill>
                          <a:srgbClr val="000000"/>
                        </a:solidFill>
                        <a:effectLst/>
                        <a:latin typeface="+mn-lt"/>
                      </a:endParaRPr>
                    </a:p>
                  </a:txBody>
                  <a:tcPr marL="45720" marR="4572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FF3EA"/>
                    </a:solidFill>
                  </a:tcPr>
                </a:tc>
                <a:tc>
                  <a:txBody>
                    <a:bodyPr/>
                    <a:lstStyle/>
                    <a:p>
                      <a:pPr algn="l" fontAlgn="b">
                        <a:buNone/>
                      </a:pPr>
                      <a:r>
                        <a:rPr lang="en-US" sz="1100" b="0" i="0" u="none" strike="noStrike" dirty="0">
                          <a:solidFill>
                            <a:srgbClr val="000000"/>
                          </a:solidFill>
                          <a:effectLst/>
                          <a:latin typeface="Tahoma" panose="020B0604030504040204" pitchFamily="34" charset="0"/>
                        </a:rPr>
                        <a:t>2. Focus Time (High/Low)</a:t>
                      </a:r>
                    </a:p>
                  </a:txBody>
                  <a:tcPr marL="45720" marR="45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FF3EA"/>
                    </a:solidFill>
                  </a:tcPr>
                </a:tc>
                <a:tc>
                  <a:txBody>
                    <a:bodyPr/>
                    <a:lstStyle/>
                    <a:p>
                      <a:pPr algn="ctr" fontAlgn="b">
                        <a:buNone/>
                      </a:pPr>
                      <a:endParaRPr lang="en-US" sz="1100" b="0" i="0" u="none" strike="noStrike">
                        <a:solidFill>
                          <a:srgbClr val="000000"/>
                        </a:solidFill>
                        <a:effectLst/>
                        <a:latin typeface="Tahom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FF3EA"/>
                    </a:solidFill>
                  </a:tcPr>
                </a:tc>
                <a:tc>
                  <a:txBody>
                    <a:bodyPr/>
                    <a:lstStyle/>
                    <a:p>
                      <a:pPr algn="l" fontAlgn="b">
                        <a:buNone/>
                      </a:pPr>
                      <a:endParaRPr lang="en-US" sz="1100" b="0" i="0" u="none" strike="noStrike">
                        <a:solidFill>
                          <a:srgbClr val="000000"/>
                        </a:solidFill>
                        <a:effectLst/>
                        <a:latin typeface="Tahom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245883540"/>
                  </a:ext>
                </a:extLst>
              </a:tr>
              <a:tr h="428199">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1200" i="1">
                          <a:latin typeface="+mn-lt"/>
                        </a:rPr>
                        <a:t>Stakeholder Engagement &amp; Communication Cadence</a:t>
                      </a:r>
                      <a:endParaRPr lang="en-US" sz="1200" b="0" i="1" u="none" strike="noStrike">
                        <a:solidFill>
                          <a:srgbClr val="000000"/>
                        </a:solidFill>
                        <a:effectLst/>
                        <a:latin typeface="+mn-lt"/>
                      </a:endParaRPr>
                    </a:p>
                  </a:txBody>
                  <a:tcPr marL="45720" marR="4572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1100" b="0" i="0" u="none" strike="noStrike" dirty="0">
                          <a:solidFill>
                            <a:srgbClr val="1F491E"/>
                          </a:solidFill>
                          <a:effectLst/>
                          <a:latin typeface="Tahoma" panose="020B0604030504040204" pitchFamily="34" charset="0"/>
                        </a:rPr>
                        <a:t>2. Focus Time (High/Low)</a:t>
                      </a:r>
                    </a:p>
                  </a:txBody>
                  <a:tcPr marL="45720" marR="45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endParaRPr lang="en-US" sz="1100" b="0" i="0" u="none" strike="noStrike">
                        <a:solidFill>
                          <a:srgbClr val="1F491E"/>
                        </a:solidFill>
                        <a:effectLst/>
                        <a:latin typeface="Tahom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endParaRPr lang="en-US" sz="1100" b="0" i="0" u="none" strike="noStrike">
                        <a:solidFill>
                          <a:srgbClr val="000000"/>
                        </a:solidFill>
                        <a:effectLst/>
                        <a:latin typeface="Tahom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159773462"/>
                  </a:ext>
                </a:extLst>
              </a:tr>
              <a:tr h="428199">
                <a:tc>
                  <a:txBody>
                    <a:bodyPr/>
                    <a:lstStyle/>
                    <a:p>
                      <a:pPr marL="0" lvl="0" indent="0" algn="l" fontAlgn="b">
                        <a:buFont typeface="Arial" panose="020B0604020202020204" pitchFamily="34" charset="0"/>
                        <a:buNone/>
                      </a:pPr>
                      <a:r>
                        <a:rPr lang="en-US" sz="1200" i="1">
                          <a:latin typeface="+mn-lt"/>
                        </a:rPr>
                        <a:t>User Acceptance Testing (UAT) &amp; Solution Validation</a:t>
                      </a:r>
                      <a:endParaRPr lang="en-US" sz="1200" b="0" i="1" u="none" strike="noStrike">
                        <a:solidFill>
                          <a:srgbClr val="000000"/>
                        </a:solidFill>
                        <a:effectLst/>
                        <a:latin typeface="+mn-lt"/>
                      </a:endParaRPr>
                    </a:p>
                  </a:txBody>
                  <a:tcPr marL="45720" marR="4572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FF3EA"/>
                    </a:solidFill>
                  </a:tcPr>
                </a:tc>
                <a:tc>
                  <a:txBody>
                    <a:bodyPr/>
                    <a:lstStyle/>
                    <a:p>
                      <a:pPr algn="l" fontAlgn="b">
                        <a:buNone/>
                      </a:pPr>
                      <a:r>
                        <a:rPr lang="en-US" sz="1100" b="0" i="0" u="none" strike="noStrike" dirty="0">
                          <a:solidFill>
                            <a:srgbClr val="000000"/>
                          </a:solidFill>
                          <a:effectLst/>
                          <a:latin typeface="Tahoma" panose="020B0604030504040204" pitchFamily="34" charset="0"/>
                        </a:rPr>
                        <a:t>4. Automate, Delegate, Decline (Low/High)</a:t>
                      </a:r>
                    </a:p>
                  </a:txBody>
                  <a:tcPr marL="45720" marR="45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FF3EA"/>
                    </a:solidFill>
                  </a:tcPr>
                </a:tc>
                <a:tc>
                  <a:txBody>
                    <a:bodyPr/>
                    <a:lstStyle/>
                    <a:p>
                      <a:pPr algn="ctr" fontAlgn="b">
                        <a:buNone/>
                      </a:pPr>
                      <a:endParaRPr lang="en-US" sz="1100" b="0" i="0" u="none" strike="noStrike">
                        <a:solidFill>
                          <a:srgbClr val="000000"/>
                        </a:solidFill>
                        <a:effectLst/>
                        <a:latin typeface="Tahom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FF3EA"/>
                    </a:solidFill>
                  </a:tcPr>
                </a:tc>
                <a:tc>
                  <a:txBody>
                    <a:bodyPr/>
                    <a:lstStyle/>
                    <a:p>
                      <a:pPr algn="l" fontAlgn="b">
                        <a:buNone/>
                      </a:pPr>
                      <a:endParaRPr lang="en-US" sz="1100" b="0" i="0" u="none" strike="noStrike">
                        <a:solidFill>
                          <a:srgbClr val="000000"/>
                        </a:solidFill>
                        <a:effectLst/>
                        <a:latin typeface="Tahom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3298649227"/>
                  </a:ext>
                </a:extLst>
              </a:tr>
              <a:tr h="271243">
                <a:tc>
                  <a:txBody>
                    <a:bodyPr/>
                    <a:lstStyle/>
                    <a:p>
                      <a:pPr algn="l" fontAlgn="b">
                        <a:buNone/>
                      </a:pPr>
                      <a:r>
                        <a:rPr lang="en-US" sz="1200" b="0" i="1" u="none" strike="noStrike">
                          <a:solidFill>
                            <a:srgbClr val="000000"/>
                          </a:solidFill>
                          <a:effectLst/>
                          <a:latin typeface="+mn-lt"/>
                        </a:rPr>
                        <a:t>Triage, Production Support</a:t>
                      </a:r>
                    </a:p>
                  </a:txBody>
                  <a:tcPr marL="45720" marR="4572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1100" b="0" i="0" u="none" strike="noStrike" dirty="0">
                          <a:solidFill>
                            <a:srgbClr val="1F491E"/>
                          </a:solidFill>
                          <a:effectLst/>
                          <a:latin typeface="Tahoma" panose="020B0604030504040204" pitchFamily="34" charset="0"/>
                        </a:rPr>
                        <a:t>1. Emergency (High/High)</a:t>
                      </a:r>
                    </a:p>
                  </a:txBody>
                  <a:tcPr marL="45720" marR="45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endParaRPr lang="en-US" sz="1100" b="0" i="0" u="none" strike="noStrike">
                        <a:solidFill>
                          <a:srgbClr val="1F491E"/>
                        </a:solidFill>
                        <a:effectLst/>
                        <a:latin typeface="Tahom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endParaRPr lang="en-US" sz="1100" b="0" i="0" u="none" strike="noStrike">
                        <a:solidFill>
                          <a:srgbClr val="000000"/>
                        </a:solidFill>
                        <a:effectLst/>
                        <a:latin typeface="Tahom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36492627"/>
                  </a:ext>
                </a:extLst>
              </a:tr>
              <a:tr h="428199">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1200" i="1">
                          <a:latin typeface="+mn-lt"/>
                        </a:rPr>
                        <a:t>Change Management, Training &amp; Handover Documentation</a:t>
                      </a:r>
                      <a:endParaRPr lang="en-US" sz="1200" b="0" i="1" u="none" strike="noStrike">
                        <a:solidFill>
                          <a:srgbClr val="000000"/>
                        </a:solidFill>
                        <a:effectLst/>
                        <a:latin typeface="+mn-lt"/>
                      </a:endParaRPr>
                    </a:p>
                  </a:txBody>
                  <a:tcPr marL="45720" marR="4572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l" fontAlgn="b">
                        <a:buNone/>
                      </a:pPr>
                      <a:r>
                        <a:rPr lang="en-US" sz="1100" b="0" i="0" u="none" strike="noStrike" dirty="0">
                          <a:solidFill>
                            <a:srgbClr val="000000"/>
                          </a:solidFill>
                          <a:effectLst/>
                          <a:latin typeface="Tahoma" panose="020B0604030504040204" pitchFamily="34" charset="0"/>
                        </a:rPr>
                        <a:t>3. Stretch Goals (Medium/All)</a:t>
                      </a:r>
                    </a:p>
                  </a:txBody>
                  <a:tcPr marL="45720" marR="45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ctr" fontAlgn="b">
                        <a:buNone/>
                      </a:pPr>
                      <a:endParaRPr lang="en-US" sz="1100" b="0" i="0" u="none" strike="noStrike">
                        <a:solidFill>
                          <a:srgbClr val="000000"/>
                        </a:solidFill>
                        <a:effectLst/>
                        <a:latin typeface="Tahom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l" fontAlgn="b">
                        <a:buNone/>
                      </a:pPr>
                      <a:endParaRPr lang="en-US" sz="1100" b="0" i="0" u="none" strike="noStrike" dirty="0">
                        <a:solidFill>
                          <a:srgbClr val="000000"/>
                        </a:solidFill>
                        <a:effectLst/>
                        <a:latin typeface="Tahom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987472871"/>
                  </a:ext>
                </a:extLst>
              </a:tr>
            </a:tbl>
          </a:graphicData>
        </a:graphic>
      </p:graphicFrame>
      <p:sp>
        <p:nvSpPr>
          <p:cNvPr id="5" name="Date Placeholder 4">
            <a:extLst>
              <a:ext uri="{FF2B5EF4-FFF2-40B4-BE49-F238E27FC236}">
                <a16:creationId xmlns:a16="http://schemas.microsoft.com/office/drawing/2014/main" id="{A1BE9EF8-2406-87D1-B1B3-51AE55A13E94}"/>
              </a:ext>
            </a:extLst>
          </p:cNvPr>
          <p:cNvSpPr>
            <a:spLocks noGrp="1"/>
          </p:cNvSpPr>
          <p:nvPr>
            <p:ph type="dt" sz="half" idx="2"/>
          </p:nvPr>
        </p:nvSpPr>
        <p:spPr/>
        <p:txBody>
          <a:bodyPr/>
          <a:lstStyle/>
          <a:p>
            <a:fld id="{7C0F9FC8-0999-4155-AE84-1E167772D89C}" type="datetime3">
              <a:rPr lang="en-US" smtClean="0"/>
              <a:t>17 October 2026</a:t>
            </a:fld>
            <a:endParaRPr lang="en-US"/>
          </a:p>
        </p:txBody>
      </p:sp>
      <p:sp>
        <p:nvSpPr>
          <p:cNvPr id="6" name="Footer Placeholder 5">
            <a:extLst>
              <a:ext uri="{FF2B5EF4-FFF2-40B4-BE49-F238E27FC236}">
                <a16:creationId xmlns:a16="http://schemas.microsoft.com/office/drawing/2014/main" id="{69C4CA9F-CF53-669F-AAF8-4DD45BE275E5}"/>
              </a:ext>
            </a:extLst>
          </p:cNvPr>
          <p:cNvSpPr>
            <a:spLocks noGrp="1"/>
          </p:cNvSpPr>
          <p:nvPr>
            <p:ph type="ftr" sz="quarter" idx="3"/>
          </p:nvPr>
        </p:nvSpPr>
        <p:spPr/>
        <p:txBody>
          <a:bodyPr/>
          <a:lstStyle/>
          <a:p>
            <a:r>
              <a:rPr lang="en-US"/>
              <a:t>©2021, updated 2026  |  Hans Eckman  |  EckmanGuides.com</a:t>
            </a:r>
          </a:p>
        </p:txBody>
      </p:sp>
      <p:sp>
        <p:nvSpPr>
          <p:cNvPr id="7" name="Slide Number Placeholder 6">
            <a:extLst>
              <a:ext uri="{FF2B5EF4-FFF2-40B4-BE49-F238E27FC236}">
                <a16:creationId xmlns:a16="http://schemas.microsoft.com/office/drawing/2014/main" id="{53D2D784-C86C-63CC-2041-975B7A6BE233}"/>
              </a:ext>
            </a:extLst>
          </p:cNvPr>
          <p:cNvSpPr>
            <a:spLocks noGrp="1"/>
          </p:cNvSpPr>
          <p:nvPr>
            <p:ph type="sldNum" sz="quarter" idx="4"/>
          </p:nvPr>
        </p:nvSpPr>
        <p:spPr/>
        <p:txBody>
          <a:bodyPr/>
          <a:lstStyle/>
          <a:p>
            <a:fld id="{E1C96F3B-FD60-45FE-B33B-5C1B4868CFE2}" type="slidenum">
              <a:rPr lang="en-US" smtClean="0"/>
              <a:pPr/>
              <a:t>30</a:t>
            </a:fld>
            <a:endParaRPr lang="en-US"/>
          </a:p>
        </p:txBody>
      </p:sp>
      <p:pic>
        <p:nvPicPr>
          <p:cNvPr id="3" name="Picture 2">
            <a:extLst>
              <a:ext uri="{FF2B5EF4-FFF2-40B4-BE49-F238E27FC236}">
                <a16:creationId xmlns:a16="http://schemas.microsoft.com/office/drawing/2014/main" id="{B700AC05-4428-68B4-C8FE-5122B17FA55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936497" y="2664823"/>
            <a:ext cx="3207503" cy="2331804"/>
          </a:xfrm>
          <a:prstGeom prst="rect">
            <a:avLst/>
          </a:prstGeom>
        </p:spPr>
      </p:pic>
    </p:spTree>
    <p:extLst>
      <p:ext uri="{BB962C8B-B14F-4D97-AF65-F5344CB8AC3E}">
        <p14:creationId xmlns:p14="http://schemas.microsoft.com/office/powerpoint/2010/main" val="89618561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6ACCA15-6454-4367-A13F-E10CFEFE01B1}"/>
              </a:ext>
            </a:extLst>
          </p:cNvPr>
          <p:cNvSpPr>
            <a:spLocks noGrp="1"/>
          </p:cNvSpPr>
          <p:nvPr>
            <p:ph type="dt" sz="half" idx="2"/>
          </p:nvPr>
        </p:nvSpPr>
        <p:spPr>
          <a:xfrm>
            <a:off x="7152374" y="4924645"/>
            <a:ext cx="1335195" cy="216024"/>
          </a:xfrm>
        </p:spPr>
        <p:txBody>
          <a:bodyPr/>
          <a:lstStyle/>
          <a:p>
            <a:fld id="{BAC2E0E9-2690-4257-9C13-49B4C23EF22A}" type="datetime3">
              <a:rPr lang="en-US" smtClean="0"/>
              <a:t>17 October 2026</a:t>
            </a:fld>
            <a:endParaRPr lang="en-US"/>
          </a:p>
        </p:txBody>
      </p:sp>
      <p:sp>
        <p:nvSpPr>
          <p:cNvPr id="3" name="Footer Placeholder 2">
            <a:extLst>
              <a:ext uri="{FF2B5EF4-FFF2-40B4-BE49-F238E27FC236}">
                <a16:creationId xmlns:a16="http://schemas.microsoft.com/office/drawing/2014/main" id="{89C82B61-D278-4D43-BB45-824C1F852D07}"/>
              </a:ext>
            </a:extLst>
          </p:cNvPr>
          <p:cNvSpPr>
            <a:spLocks noGrp="1"/>
          </p:cNvSpPr>
          <p:nvPr>
            <p:ph type="ftr" sz="quarter" idx="3"/>
          </p:nvPr>
        </p:nvSpPr>
        <p:spPr>
          <a:xfrm>
            <a:off x="4007006" y="4924645"/>
            <a:ext cx="3145368" cy="216024"/>
          </a:xfrm>
        </p:spPr>
        <p:txBody>
          <a:bodyPr/>
          <a:lstStyle/>
          <a:p>
            <a:r>
              <a:rPr lang="en-US"/>
              <a:t>©2021, updated 2026  |  Hans Eckman  |  EckmanGuides.com</a:t>
            </a:r>
          </a:p>
        </p:txBody>
      </p:sp>
      <p:sp>
        <p:nvSpPr>
          <p:cNvPr id="4" name="Slide Number Placeholder 3">
            <a:extLst>
              <a:ext uri="{FF2B5EF4-FFF2-40B4-BE49-F238E27FC236}">
                <a16:creationId xmlns:a16="http://schemas.microsoft.com/office/drawing/2014/main" id="{BAF12421-7DC7-4421-9B5D-B3362AFD015D}"/>
              </a:ext>
            </a:extLst>
          </p:cNvPr>
          <p:cNvSpPr>
            <a:spLocks noGrp="1"/>
          </p:cNvSpPr>
          <p:nvPr>
            <p:ph type="sldNum" sz="quarter" idx="4"/>
          </p:nvPr>
        </p:nvSpPr>
        <p:spPr>
          <a:xfrm>
            <a:off x="8502990" y="4925632"/>
            <a:ext cx="486447" cy="216024"/>
          </a:xfrm>
        </p:spPr>
        <p:txBody>
          <a:bodyPr/>
          <a:lstStyle/>
          <a:p>
            <a:fld id="{E1C96F3B-FD60-45FE-B33B-5C1B4868CFE2}" type="slidenum">
              <a:rPr lang="en-US" smtClean="0"/>
              <a:pPr/>
              <a:t>31</a:t>
            </a:fld>
            <a:endParaRPr lang="en-US"/>
          </a:p>
        </p:txBody>
      </p:sp>
      <p:sp>
        <p:nvSpPr>
          <p:cNvPr id="14" name="Text Placeholder 13">
            <a:extLst>
              <a:ext uri="{FF2B5EF4-FFF2-40B4-BE49-F238E27FC236}">
                <a16:creationId xmlns:a16="http://schemas.microsoft.com/office/drawing/2014/main" id="{BB48E211-CD14-480C-A185-1B0FF8DBF317}"/>
              </a:ext>
            </a:extLst>
          </p:cNvPr>
          <p:cNvSpPr>
            <a:spLocks noGrp="1"/>
          </p:cNvSpPr>
          <p:nvPr>
            <p:ph type="body" sz="quarter" idx="10"/>
          </p:nvPr>
        </p:nvSpPr>
        <p:spPr>
          <a:xfrm>
            <a:off x="4007009" y="4574166"/>
            <a:ext cx="4983003" cy="350259"/>
          </a:xfrm>
        </p:spPr>
        <p:txBody>
          <a:bodyPr>
            <a:normAutofit/>
          </a:bodyPr>
          <a:lstStyle/>
          <a:p>
            <a:r>
              <a:rPr lang="en-US">
                <a:solidFill>
                  <a:schemeClr val="bg1"/>
                </a:solidFill>
              </a:rPr>
              <a:t>Adapted from </a:t>
            </a:r>
            <a:r>
              <a:rPr lang="en-US">
                <a:solidFill>
                  <a:schemeClr val="bg1"/>
                </a:solidFill>
                <a:hlinkClick r:id="rId2">
                  <a:extLst>
                    <a:ext uri="{A12FA001-AC4F-418D-AE19-62706E023703}">
                      <ahyp:hlinkClr xmlns:ahyp="http://schemas.microsoft.com/office/drawing/2018/hyperlinkcolor" val="tx"/>
                    </a:ext>
                  </a:extLst>
                </a:hlinkClick>
              </a:rPr>
              <a:t>Serenity Prayer by Reinhold Niebuhr</a:t>
            </a:r>
            <a:endParaRPr lang="en-US">
              <a:solidFill>
                <a:schemeClr val="bg1"/>
              </a:solidFill>
            </a:endParaRPr>
          </a:p>
        </p:txBody>
      </p:sp>
      <p:pic>
        <p:nvPicPr>
          <p:cNvPr id="17" name="Content Placeholder 16">
            <a:extLst>
              <a:ext uri="{FF2B5EF4-FFF2-40B4-BE49-F238E27FC236}">
                <a16:creationId xmlns:a16="http://schemas.microsoft.com/office/drawing/2014/main" id="{CCFA828D-EC1A-4491-B4D3-220A7605099E}"/>
              </a:ext>
            </a:extLst>
          </p:cNvPr>
          <p:cNvPicPr>
            <a:picLocks noGrp="1" noChangeAspect="1"/>
          </p:cNvPicPr>
          <p:nvPr>
            <p:ph sz="half" idx="11"/>
          </p:nvPr>
        </p:nvPicPr>
        <p:blipFill rotWithShape="1">
          <a:blip r:embed="rId3" cstate="email">
            <a:extLst>
              <a:ext uri="{28A0092B-C50C-407E-A947-70E740481C1C}">
                <a14:useLocalDpi xmlns:a14="http://schemas.microsoft.com/office/drawing/2010/main"/>
              </a:ext>
            </a:extLst>
          </a:blip>
          <a:srcRect/>
          <a:stretch/>
        </p:blipFill>
        <p:spPr>
          <a:xfrm>
            <a:off x="-396875" y="-133269"/>
            <a:ext cx="4406900" cy="5410039"/>
          </a:xfrm>
          <a:ln>
            <a:noFill/>
          </a:ln>
          <a:effectLst>
            <a:softEdge rad="112500"/>
          </a:effectLst>
        </p:spPr>
      </p:pic>
      <p:sp>
        <p:nvSpPr>
          <p:cNvPr id="7" name="Title 6">
            <a:extLst>
              <a:ext uri="{FF2B5EF4-FFF2-40B4-BE49-F238E27FC236}">
                <a16:creationId xmlns:a16="http://schemas.microsoft.com/office/drawing/2014/main" id="{132B067B-F5C9-4B6E-B042-A2E9FA6A1645}"/>
              </a:ext>
            </a:extLst>
          </p:cNvPr>
          <p:cNvSpPr>
            <a:spLocks noGrp="1"/>
          </p:cNvSpPr>
          <p:nvPr>
            <p:ph type="title"/>
          </p:nvPr>
        </p:nvSpPr>
        <p:spPr>
          <a:xfrm>
            <a:off x="4013362" y="57150"/>
            <a:ext cx="5130641" cy="1146448"/>
          </a:xfrm>
        </p:spPr>
        <p:txBody>
          <a:bodyPr/>
          <a:lstStyle/>
          <a:p>
            <a:r>
              <a:rPr lang="en-US"/>
              <a:t>Only Work on Things You Can Influence</a:t>
            </a:r>
            <a:endParaRPr lang="en-CA"/>
          </a:p>
        </p:txBody>
      </p:sp>
      <p:sp>
        <p:nvSpPr>
          <p:cNvPr id="13" name="Content Placeholder 12">
            <a:extLst>
              <a:ext uri="{FF2B5EF4-FFF2-40B4-BE49-F238E27FC236}">
                <a16:creationId xmlns:a16="http://schemas.microsoft.com/office/drawing/2014/main" id="{6C4A5F0F-5C81-4B9D-BE10-4B1226CEACB9}"/>
              </a:ext>
            </a:extLst>
          </p:cNvPr>
          <p:cNvSpPr>
            <a:spLocks noGrp="1"/>
          </p:cNvSpPr>
          <p:nvPr>
            <p:ph sz="half" idx="1"/>
          </p:nvPr>
        </p:nvSpPr>
        <p:spPr>
          <a:xfrm>
            <a:off x="4355976" y="1203325"/>
            <a:ext cx="4642731" cy="3367088"/>
          </a:xfrm>
        </p:spPr>
        <p:txBody>
          <a:bodyPr anchor="ctr"/>
          <a:lstStyle/>
          <a:p>
            <a:pPr>
              <a:spcAft>
                <a:spcPts val="3000"/>
              </a:spcAft>
            </a:pPr>
            <a:r>
              <a:rPr lang="en-US" i="1" dirty="0">
                <a:effectLst>
                  <a:outerShdw blurRad="38100" dist="38100" dir="2700000" algn="tl">
                    <a:srgbClr val="000000">
                      <a:alpha val="43137"/>
                    </a:srgbClr>
                  </a:outerShdw>
                </a:effectLst>
              </a:rPr>
              <a:t>Grant me the serenity to accept the things I cannot change (yet),</a:t>
            </a:r>
          </a:p>
          <a:p>
            <a:pPr>
              <a:spcAft>
                <a:spcPts val="3000"/>
              </a:spcAft>
            </a:pPr>
            <a:r>
              <a:rPr lang="en-US" i="1" dirty="0">
                <a:effectLst>
                  <a:outerShdw blurRad="38100" dist="38100" dir="2700000" algn="tl">
                    <a:srgbClr val="000000">
                      <a:alpha val="43137"/>
                    </a:srgbClr>
                  </a:outerShdw>
                </a:effectLst>
              </a:rPr>
              <a:t>Courage to change the things I can,</a:t>
            </a:r>
          </a:p>
          <a:p>
            <a:pPr>
              <a:spcAft>
                <a:spcPts val="3000"/>
              </a:spcAft>
            </a:pPr>
            <a:r>
              <a:rPr lang="en-US" i="1" dirty="0">
                <a:effectLst>
                  <a:outerShdw blurRad="38100" dist="38100" dir="2700000" algn="tl">
                    <a:srgbClr val="000000">
                      <a:alpha val="43137"/>
                    </a:srgbClr>
                  </a:outerShdw>
                </a:effectLst>
              </a:rPr>
              <a:t>and Wisdom to know the difference.</a:t>
            </a:r>
          </a:p>
        </p:txBody>
      </p:sp>
      <p:sp>
        <p:nvSpPr>
          <p:cNvPr id="18" name="Content Placeholder 12">
            <a:extLst>
              <a:ext uri="{FF2B5EF4-FFF2-40B4-BE49-F238E27FC236}">
                <a16:creationId xmlns:a16="http://schemas.microsoft.com/office/drawing/2014/main" id="{1BF357C9-0C17-41E4-B24A-8ED1C836DC47}"/>
              </a:ext>
            </a:extLst>
          </p:cNvPr>
          <p:cNvSpPr txBox="1">
            <a:spLocks/>
          </p:cNvSpPr>
          <p:nvPr/>
        </p:nvSpPr>
        <p:spPr>
          <a:xfrm>
            <a:off x="688267" y="4238955"/>
            <a:ext cx="2664296" cy="786135"/>
          </a:xfrm>
          <a:prstGeom prst="rect">
            <a:avLst/>
          </a:prstGeom>
        </p:spPr>
        <p:txBody>
          <a:bodyPr vert="horz" lIns="91440" tIns="45720" rIns="91440" bIns="45720" rtlCol="0" anchor="ctr">
            <a:noAutofit/>
          </a:bodyPr>
          <a:lstStyle>
            <a:lvl1pPr marL="342900" indent="-342900" algn="l" defTabSz="914400" rtl="0" eaLnBrk="1" latinLnBrk="0" hangingPunct="1">
              <a:spcBef>
                <a:spcPts val="0"/>
              </a:spcBef>
              <a:spcAft>
                <a:spcPts val="1200"/>
              </a:spcAft>
              <a:buFont typeface="Arial" panose="020B0604020202020204" pitchFamily="34" charset="0"/>
              <a:buChar char="•"/>
              <a:defRPr sz="2000" kern="1200">
                <a:solidFill>
                  <a:schemeClr val="bg1"/>
                </a:solidFill>
                <a:latin typeface="Tahoma" panose="020B0604030504040204" pitchFamily="34" charset="0"/>
                <a:ea typeface="Tahoma" panose="020B0604030504040204" pitchFamily="34" charset="0"/>
                <a:cs typeface="Tahoma" panose="020B0604030504040204" pitchFamily="34" charset="0"/>
              </a:defRPr>
            </a:lvl1pPr>
            <a:lvl2pPr marL="742950" indent="-285750" algn="l" defTabSz="914400" rtl="0" eaLnBrk="1" latinLnBrk="0" hangingPunct="1">
              <a:spcBef>
                <a:spcPts val="0"/>
              </a:spcBef>
              <a:spcAft>
                <a:spcPts val="600"/>
              </a:spcAft>
              <a:buFont typeface="Arial" panose="020B0604020202020204" pitchFamily="34" charset="0"/>
              <a:buChar char="–"/>
              <a:defRPr sz="1800" kern="1200">
                <a:solidFill>
                  <a:schemeClr val="bg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spcBef>
                <a:spcPts val="0"/>
              </a:spcBef>
              <a:spcAft>
                <a:spcPts val="600"/>
              </a:spcAft>
              <a:buFont typeface="Arial" panose="020B0604020202020204" pitchFamily="34" charset="0"/>
              <a:buChar char="•"/>
              <a:defRPr sz="1600" kern="1200">
                <a:solidFill>
                  <a:schemeClr val="bg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spcBef>
                <a:spcPts val="0"/>
              </a:spcBef>
              <a:spcAft>
                <a:spcPts val="600"/>
              </a:spcAft>
              <a:buFont typeface="Arial" panose="020B0604020202020204" pitchFamily="34" charset="0"/>
              <a:buChar char="–"/>
              <a:defRPr sz="1400" kern="1200">
                <a:solidFill>
                  <a:schemeClr val="bg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spcBef>
                <a:spcPts val="0"/>
              </a:spcBef>
              <a:spcAft>
                <a:spcPts val="600"/>
              </a:spcAft>
              <a:buFont typeface="Arial" panose="020B0604020202020204" pitchFamily="34" charset="0"/>
              <a:buChar char="»"/>
              <a:defRPr sz="1400" kern="1200">
                <a:solidFill>
                  <a:schemeClr val="bg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9pPr>
          </a:lstStyle>
          <a:p>
            <a:pPr marL="0" indent="0" algn="ctr">
              <a:spcAft>
                <a:spcPts val="600"/>
              </a:spcAft>
              <a:buFont typeface="Arial" panose="020B0604020202020204" pitchFamily="34" charset="0"/>
              <a:buNone/>
            </a:pPr>
            <a:r>
              <a:rPr lang="en-US" sz="2400">
                <a:effectLst>
                  <a:outerShdw blurRad="38100" dist="38100" dir="2700000" algn="tl">
                    <a:srgbClr val="000000">
                      <a:alpha val="43137"/>
                    </a:srgbClr>
                  </a:outerShdw>
                </a:effectLst>
                <a:latin typeface="Georgia Pro Semibold" panose="02040702050405020303" pitchFamily="18" charset="0"/>
              </a:rPr>
              <a:t>Think Globally,</a:t>
            </a:r>
          </a:p>
          <a:p>
            <a:pPr marL="0" indent="0" algn="ctr">
              <a:spcAft>
                <a:spcPts val="600"/>
              </a:spcAft>
              <a:buFont typeface="Arial" panose="020B0604020202020204" pitchFamily="34" charset="0"/>
              <a:buNone/>
            </a:pPr>
            <a:r>
              <a:rPr lang="en-US" sz="2400">
                <a:effectLst>
                  <a:outerShdw blurRad="38100" dist="38100" dir="2700000" algn="tl">
                    <a:srgbClr val="000000">
                      <a:alpha val="43137"/>
                    </a:srgbClr>
                  </a:outerShdw>
                </a:effectLst>
                <a:latin typeface="Georgia Pro Semibold" panose="02040702050405020303" pitchFamily="18" charset="0"/>
              </a:rPr>
              <a:t>Act Locally</a:t>
            </a:r>
          </a:p>
        </p:txBody>
      </p:sp>
    </p:spTree>
    <p:extLst>
      <p:ext uri="{BB962C8B-B14F-4D97-AF65-F5344CB8AC3E}">
        <p14:creationId xmlns:p14="http://schemas.microsoft.com/office/powerpoint/2010/main" val="2645782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500"/>
                                  </p:stCondLst>
                                  <p:childTnLst>
                                    <p:set>
                                      <p:cBhvr>
                                        <p:cTn id="6" dur="1" fill="hold">
                                          <p:stCondLst>
                                            <p:cond delay="0"/>
                                          </p:stCondLst>
                                        </p:cTn>
                                        <p:tgtEl>
                                          <p:spTgt spid="13">
                                            <p:txEl>
                                              <p:pRg st="0" end="0"/>
                                            </p:txEl>
                                          </p:spTgt>
                                        </p:tgtEl>
                                        <p:attrNameLst>
                                          <p:attrName>style.visibility</p:attrName>
                                        </p:attrNameLst>
                                      </p:cBhvr>
                                      <p:to>
                                        <p:strVal val="visible"/>
                                      </p:to>
                                    </p:set>
                                    <p:animEffect transition="in" filter="fade">
                                      <p:cBhvr>
                                        <p:cTn id="7" dur="1000"/>
                                        <p:tgtEl>
                                          <p:spTgt spid="13">
                                            <p:txEl>
                                              <p:pRg st="0" end="0"/>
                                            </p:txEl>
                                          </p:spTgt>
                                        </p:tgtEl>
                                      </p:cBhvr>
                                    </p:animEffect>
                                  </p:childTnLst>
                                </p:cTn>
                              </p:par>
                            </p:childTnLst>
                          </p:cTn>
                        </p:par>
                        <p:par>
                          <p:cTn id="8" fill="hold">
                            <p:stCondLst>
                              <p:cond delay="1500"/>
                            </p:stCondLst>
                            <p:childTnLst>
                              <p:par>
                                <p:cTn id="9" presetID="10" presetClass="entr" presetSubtype="0" fill="hold" grpId="0" nodeType="afterEffect">
                                  <p:stCondLst>
                                    <p:cond delay="500"/>
                                  </p:stCondLst>
                                  <p:childTnLst>
                                    <p:set>
                                      <p:cBhvr>
                                        <p:cTn id="10" dur="1" fill="hold">
                                          <p:stCondLst>
                                            <p:cond delay="0"/>
                                          </p:stCondLst>
                                        </p:cTn>
                                        <p:tgtEl>
                                          <p:spTgt spid="13">
                                            <p:txEl>
                                              <p:pRg st="1" end="1"/>
                                            </p:txEl>
                                          </p:spTgt>
                                        </p:tgtEl>
                                        <p:attrNameLst>
                                          <p:attrName>style.visibility</p:attrName>
                                        </p:attrNameLst>
                                      </p:cBhvr>
                                      <p:to>
                                        <p:strVal val="visible"/>
                                      </p:to>
                                    </p:set>
                                    <p:animEffect transition="in" filter="fade">
                                      <p:cBhvr>
                                        <p:cTn id="11" dur="1000"/>
                                        <p:tgtEl>
                                          <p:spTgt spid="13">
                                            <p:txEl>
                                              <p:pRg st="1" end="1"/>
                                            </p:txEl>
                                          </p:spTgt>
                                        </p:tgtEl>
                                      </p:cBhvr>
                                    </p:animEffect>
                                  </p:childTnLst>
                                </p:cTn>
                              </p:par>
                            </p:childTnLst>
                          </p:cTn>
                        </p:par>
                        <p:par>
                          <p:cTn id="12" fill="hold">
                            <p:stCondLst>
                              <p:cond delay="3000"/>
                            </p:stCondLst>
                            <p:childTnLst>
                              <p:par>
                                <p:cTn id="13" presetID="10" presetClass="entr" presetSubtype="0" fill="hold" grpId="0" nodeType="afterEffect">
                                  <p:stCondLst>
                                    <p:cond delay="500"/>
                                  </p:stCondLst>
                                  <p:childTnLst>
                                    <p:set>
                                      <p:cBhvr>
                                        <p:cTn id="14" dur="1" fill="hold">
                                          <p:stCondLst>
                                            <p:cond delay="0"/>
                                          </p:stCondLst>
                                        </p:cTn>
                                        <p:tgtEl>
                                          <p:spTgt spid="13">
                                            <p:txEl>
                                              <p:pRg st="2" end="2"/>
                                            </p:txEl>
                                          </p:spTgt>
                                        </p:tgtEl>
                                        <p:attrNameLst>
                                          <p:attrName>style.visibility</p:attrName>
                                        </p:attrNameLst>
                                      </p:cBhvr>
                                      <p:to>
                                        <p:strVal val="visible"/>
                                      </p:to>
                                    </p:set>
                                    <p:animEffect transition="in" filter="fade">
                                      <p:cBhvr>
                                        <p:cTn id="15" dur="1000"/>
                                        <p:tgtEl>
                                          <p:spTgt spid="1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uiExpand="1"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D1ABB480-5247-B4D2-F849-2BB74F2004C3}"/>
              </a:ext>
            </a:extLst>
          </p:cNvPr>
          <p:cNvSpPr>
            <a:spLocks noGrp="1"/>
          </p:cNvSpPr>
          <p:nvPr>
            <p:ph type="title"/>
          </p:nvPr>
        </p:nvSpPr>
        <p:spPr/>
        <p:txBody>
          <a:bodyPr wrap="square"/>
          <a:lstStyle/>
          <a:p>
            <a:r>
              <a:t>Influence vs Authority</a:t>
            </a:r>
          </a:p>
        </p:txBody>
      </p:sp>
      <p:sp>
        <p:nvSpPr>
          <p:cNvPr id="3" name="Footer Placeholder 2">
            <a:extLst>
              <a:ext uri="{FF2B5EF4-FFF2-40B4-BE49-F238E27FC236}">
                <a16:creationId xmlns:a16="http://schemas.microsoft.com/office/drawing/2014/main" id="{B748EEF8-39F0-2C10-D446-69A781F4A5A2}"/>
              </a:ext>
            </a:extLst>
          </p:cNvPr>
          <p:cNvSpPr>
            <a:spLocks noGrp="1"/>
          </p:cNvSpPr>
          <p:nvPr>
            <p:ph type="ftr" sz="quarter" idx="3"/>
          </p:nvPr>
        </p:nvSpPr>
        <p:spPr/>
        <p:txBody>
          <a:bodyPr/>
          <a:lstStyle/>
          <a:p>
            <a:r>
              <a:rPr lang="en-US"/>
              <a:t>©2021, updated 2026  |  Hans Eckman  |  EckmanGuides.com</a:t>
            </a:r>
          </a:p>
        </p:txBody>
      </p:sp>
      <p:sp>
        <p:nvSpPr>
          <p:cNvPr id="10" name="TextBox 9"/>
          <p:cNvSpPr txBox="1"/>
          <p:nvPr/>
        </p:nvSpPr>
        <p:spPr>
          <a:xfrm>
            <a:off x="749808" y="941832"/>
            <a:ext cx="3794760" cy="411480"/>
          </a:xfrm>
          <a:prstGeom prst="rect">
            <a:avLst/>
          </a:prstGeom>
          <a:noFill/>
        </p:spPr>
        <p:txBody>
          <a:bodyPr wrap="square" lIns="36576" tIns="27432" rIns="36576" bIns="0">
            <a:spAutoFit/>
          </a:bodyPr>
          <a:lstStyle/>
          <a:p>
            <a:pPr>
              <a:spcAft>
                <a:spcPts val="0"/>
              </a:spcAft>
              <a:defRPr sz="2300" b="1">
                <a:solidFill>
                  <a:srgbClr val="336600"/>
                </a:solidFill>
                <a:latin typeface="Tahoma"/>
              </a:defRPr>
            </a:pPr>
            <a:r>
              <a:t>INFLUENCE</a:t>
            </a:r>
          </a:p>
        </p:txBody>
      </p:sp>
      <p:sp>
        <p:nvSpPr>
          <p:cNvPr id="11" name="TextBox 10"/>
          <p:cNvSpPr txBox="1"/>
          <p:nvPr/>
        </p:nvSpPr>
        <p:spPr>
          <a:xfrm>
            <a:off x="4892040" y="941832"/>
            <a:ext cx="3794760" cy="411480"/>
          </a:xfrm>
          <a:prstGeom prst="rect">
            <a:avLst/>
          </a:prstGeom>
          <a:noFill/>
        </p:spPr>
        <p:txBody>
          <a:bodyPr wrap="square" lIns="36576" tIns="27432" rIns="36576" bIns="0">
            <a:spAutoFit/>
          </a:bodyPr>
          <a:lstStyle/>
          <a:p>
            <a:pPr>
              <a:spcAft>
                <a:spcPts val="0"/>
              </a:spcAft>
              <a:defRPr sz="2300" b="1">
                <a:solidFill>
                  <a:srgbClr val="336600"/>
                </a:solidFill>
                <a:latin typeface="Tahoma"/>
              </a:defRPr>
            </a:pPr>
            <a:r>
              <a:t>AUTHORITY</a:t>
            </a:r>
          </a:p>
        </p:txBody>
      </p:sp>
      <p:sp>
        <p:nvSpPr>
          <p:cNvPr id="12" name="TextBox 11"/>
          <p:cNvSpPr txBox="1"/>
          <p:nvPr/>
        </p:nvSpPr>
        <p:spPr>
          <a:xfrm>
            <a:off x="749808" y="1499616"/>
            <a:ext cx="3703320" cy="685800"/>
          </a:xfrm>
          <a:prstGeom prst="rect">
            <a:avLst/>
          </a:prstGeom>
          <a:noFill/>
        </p:spPr>
        <p:txBody>
          <a:bodyPr wrap="square" lIns="36576" tIns="27432" rIns="36576" bIns="0">
            <a:spAutoFit/>
          </a:bodyPr>
          <a:lstStyle/>
          <a:p>
            <a:pPr>
              <a:spcAft>
                <a:spcPts val="0"/>
              </a:spcAft>
              <a:defRPr sz="2000" b="0">
                <a:solidFill>
                  <a:srgbClr val="000000"/>
                </a:solidFill>
                <a:latin typeface="Tahoma"/>
              </a:defRPr>
            </a:pPr>
            <a:r>
              <a:t>Ability to shape decisions through trust and persuasion.</a:t>
            </a:r>
          </a:p>
        </p:txBody>
      </p:sp>
      <p:sp>
        <p:nvSpPr>
          <p:cNvPr id="13" name="TextBox 12"/>
          <p:cNvSpPr txBox="1"/>
          <p:nvPr/>
        </p:nvSpPr>
        <p:spPr>
          <a:xfrm>
            <a:off x="4892040" y="1499616"/>
            <a:ext cx="3703320" cy="685800"/>
          </a:xfrm>
          <a:prstGeom prst="rect">
            <a:avLst/>
          </a:prstGeom>
          <a:noFill/>
        </p:spPr>
        <p:txBody>
          <a:bodyPr wrap="square" lIns="36576" tIns="27432" rIns="36576" bIns="0">
            <a:spAutoFit/>
          </a:bodyPr>
          <a:lstStyle/>
          <a:p>
            <a:pPr>
              <a:spcAft>
                <a:spcPts val="0"/>
              </a:spcAft>
              <a:defRPr sz="2000" b="0">
                <a:solidFill>
                  <a:srgbClr val="000000"/>
                </a:solidFill>
                <a:latin typeface="Tahoma"/>
              </a:defRPr>
            </a:pPr>
            <a:r>
              <a:t>Formal right to make decisions within your assigned role.</a:t>
            </a:r>
          </a:p>
        </p:txBody>
      </p:sp>
      <p:sp>
        <p:nvSpPr>
          <p:cNvPr id="14" name="TextBox 13"/>
          <p:cNvSpPr txBox="1"/>
          <p:nvPr/>
        </p:nvSpPr>
        <p:spPr>
          <a:xfrm>
            <a:off x="749808" y="2350008"/>
            <a:ext cx="3703320" cy="685800"/>
          </a:xfrm>
          <a:prstGeom prst="rect">
            <a:avLst/>
          </a:prstGeom>
          <a:noFill/>
        </p:spPr>
        <p:txBody>
          <a:bodyPr wrap="square" lIns="36576" tIns="27432" rIns="36576" bIns="0">
            <a:spAutoFit/>
          </a:bodyPr>
          <a:lstStyle/>
          <a:p>
            <a:pPr>
              <a:spcAft>
                <a:spcPts val="0"/>
              </a:spcAft>
              <a:defRPr sz="1800" b="0">
                <a:solidFill>
                  <a:srgbClr val="000000"/>
                </a:solidFill>
                <a:latin typeface="Tahoma"/>
              </a:defRPr>
            </a:pPr>
            <a:r>
              <a:t>You build support, even when someone else owns the decision.</a:t>
            </a:r>
          </a:p>
        </p:txBody>
      </p:sp>
      <p:sp>
        <p:nvSpPr>
          <p:cNvPr id="15" name="TextBox 14"/>
          <p:cNvSpPr txBox="1"/>
          <p:nvPr/>
        </p:nvSpPr>
        <p:spPr>
          <a:xfrm>
            <a:off x="4892040" y="2350008"/>
            <a:ext cx="3703320" cy="685800"/>
          </a:xfrm>
          <a:prstGeom prst="rect">
            <a:avLst/>
          </a:prstGeom>
          <a:noFill/>
        </p:spPr>
        <p:txBody>
          <a:bodyPr wrap="square" lIns="36576" tIns="27432" rIns="36576" bIns="0">
            <a:spAutoFit/>
          </a:bodyPr>
          <a:lstStyle/>
          <a:p>
            <a:pPr>
              <a:spcAft>
                <a:spcPts val="0"/>
              </a:spcAft>
              <a:defRPr sz="1800" b="0">
                <a:solidFill>
                  <a:srgbClr val="000000"/>
                </a:solidFill>
                <a:latin typeface="Tahoma"/>
              </a:defRPr>
            </a:pPr>
            <a:r>
              <a:t>You set direction and remain accountable for the decision.</a:t>
            </a:r>
          </a:p>
        </p:txBody>
      </p:sp>
      <p:sp>
        <p:nvSpPr>
          <p:cNvPr id="16" name="TextBox 15"/>
          <p:cNvSpPr txBox="1"/>
          <p:nvPr/>
        </p:nvSpPr>
        <p:spPr>
          <a:xfrm>
            <a:off x="749808" y="3273552"/>
            <a:ext cx="3703320" cy="550920"/>
          </a:xfrm>
          <a:prstGeom prst="rect">
            <a:avLst/>
          </a:prstGeom>
          <a:noFill/>
        </p:spPr>
        <p:txBody>
          <a:bodyPr wrap="square" lIns="36576" tIns="27432" rIns="36576" bIns="0">
            <a:spAutoFit/>
          </a:bodyPr>
          <a:lstStyle/>
          <a:p>
            <a:pPr>
              <a:spcAft>
                <a:spcPts val="0"/>
              </a:spcAft>
              <a:defRPr sz="1700" b="0">
                <a:solidFill>
                  <a:srgbClr val="000000"/>
                </a:solidFill>
                <a:latin typeface="Tahoma"/>
              </a:defRPr>
            </a:pPr>
            <a:r>
              <a:rPr lang="en-US" i="1" dirty="0">
                <a:solidFill>
                  <a:schemeClr val="accent3">
                    <a:lumMod val="75000"/>
                  </a:schemeClr>
                </a:solidFill>
              </a:rPr>
              <a:t>Win stakeholder support for a change to project priorities.</a:t>
            </a:r>
          </a:p>
        </p:txBody>
      </p:sp>
      <p:sp>
        <p:nvSpPr>
          <p:cNvPr id="17" name="TextBox 16"/>
          <p:cNvSpPr txBox="1"/>
          <p:nvPr/>
        </p:nvSpPr>
        <p:spPr>
          <a:xfrm>
            <a:off x="4892040" y="3273552"/>
            <a:ext cx="3703320" cy="550920"/>
          </a:xfrm>
          <a:prstGeom prst="rect">
            <a:avLst/>
          </a:prstGeom>
          <a:noFill/>
        </p:spPr>
        <p:txBody>
          <a:bodyPr wrap="square" lIns="36576" tIns="27432" rIns="36576" bIns="0" anchor="t">
            <a:spAutoFit/>
          </a:bodyPr>
          <a:lstStyle/>
          <a:p>
            <a:pPr>
              <a:defRPr sz="1700" b="0">
                <a:solidFill>
                  <a:srgbClr val="000000"/>
                </a:solidFill>
                <a:latin typeface="Tahoma"/>
              </a:defRPr>
            </a:pPr>
            <a:r>
              <a:rPr lang="en-US" i="1" dirty="0">
                <a:solidFill>
                  <a:schemeClr val="accent3">
                    <a:lumMod val="75000"/>
                  </a:schemeClr>
                </a:solidFill>
              </a:rPr>
              <a:t>Prioritizing items in your product roadmap and backlog.</a:t>
            </a:r>
          </a:p>
        </p:txBody>
      </p:sp>
      <p:sp>
        <p:nvSpPr>
          <p:cNvPr id="18" name="TextBox 17"/>
          <p:cNvSpPr txBox="1"/>
          <p:nvPr/>
        </p:nvSpPr>
        <p:spPr>
          <a:xfrm>
            <a:off x="749808" y="4279392"/>
            <a:ext cx="7973568" cy="457200"/>
          </a:xfrm>
          <a:prstGeom prst="rect">
            <a:avLst/>
          </a:prstGeom>
          <a:noFill/>
        </p:spPr>
        <p:txBody>
          <a:bodyPr wrap="square" lIns="36576" tIns="27432" rIns="36576" bIns="0">
            <a:spAutoFit/>
          </a:bodyPr>
          <a:lstStyle/>
          <a:p>
            <a:pPr>
              <a:spcAft>
                <a:spcPts val="0"/>
              </a:spcAft>
              <a:defRPr sz="1800" b="1">
                <a:solidFill>
                  <a:srgbClr val="336600"/>
                </a:solidFill>
                <a:latin typeface="Tahoma"/>
              </a:defRPr>
            </a:pPr>
            <a:r>
              <a:t>You can influence beyond your authority. Strong leaders use both.</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500"/>
                                        <p:tgtEl>
                                          <p:spTgt spid="15"/>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fade">
                                      <p:cBhvr>
                                        <p:cTn id="16" dur="500"/>
                                        <p:tgtEl>
                                          <p:spTgt spid="17"/>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3" grpId="0"/>
      <p:bldP spid="15" grpId="0"/>
      <p:bldP spid="17" grpId="0"/>
      <p:bldP spid="18"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C5B11F-0CD5-42DD-2950-8CA09DFD16AA}"/>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01260D98-2DDF-5701-EE11-D59082292196}"/>
              </a:ext>
            </a:extLst>
          </p:cNvPr>
          <p:cNvSpPr>
            <a:spLocks noGrp="1"/>
          </p:cNvSpPr>
          <p:nvPr>
            <p:ph type="title"/>
          </p:nvPr>
        </p:nvSpPr>
        <p:spPr/>
        <p:txBody>
          <a:bodyPr/>
          <a:lstStyle/>
          <a:p>
            <a:r>
              <a:rPr lang="en-US"/>
              <a:t>Define Your Services and Primary Work Activities </a:t>
            </a:r>
          </a:p>
        </p:txBody>
      </p:sp>
      <p:graphicFrame>
        <p:nvGraphicFramePr>
          <p:cNvPr id="15" name="Content Placeholder 14">
            <a:extLst>
              <a:ext uri="{FF2B5EF4-FFF2-40B4-BE49-F238E27FC236}">
                <a16:creationId xmlns:a16="http://schemas.microsoft.com/office/drawing/2014/main" id="{1E0D095E-308D-3828-8E44-2675823C4122}"/>
              </a:ext>
            </a:extLst>
          </p:cNvPr>
          <p:cNvGraphicFramePr>
            <a:graphicFrameLocks noGrp="1"/>
          </p:cNvGraphicFramePr>
          <p:nvPr>
            <p:ph idx="1"/>
            <p:extLst>
              <p:ext uri="{D42A27DB-BD31-4B8C-83A1-F6EECF244321}">
                <p14:modId xmlns:p14="http://schemas.microsoft.com/office/powerpoint/2010/main" val="3037801329"/>
              </p:ext>
            </p:extLst>
          </p:nvPr>
        </p:nvGraphicFramePr>
        <p:xfrm>
          <a:off x="775062" y="742950"/>
          <a:ext cx="8216535" cy="3981051"/>
        </p:xfrm>
        <a:graphic>
          <a:graphicData uri="http://schemas.openxmlformats.org/drawingml/2006/table">
            <a:tbl>
              <a:tblPr/>
              <a:tblGrid>
                <a:gridCol w="3623847">
                  <a:extLst>
                    <a:ext uri="{9D8B030D-6E8A-4147-A177-3AD203B41FA5}">
                      <a16:colId xmlns:a16="http://schemas.microsoft.com/office/drawing/2014/main" val="2140854678"/>
                    </a:ext>
                  </a:extLst>
                </a:gridCol>
                <a:gridCol w="1530896">
                  <a:extLst>
                    <a:ext uri="{9D8B030D-6E8A-4147-A177-3AD203B41FA5}">
                      <a16:colId xmlns:a16="http://schemas.microsoft.com/office/drawing/2014/main" val="3702234845"/>
                    </a:ext>
                  </a:extLst>
                </a:gridCol>
                <a:gridCol w="1530896">
                  <a:extLst>
                    <a:ext uri="{9D8B030D-6E8A-4147-A177-3AD203B41FA5}">
                      <a16:colId xmlns:a16="http://schemas.microsoft.com/office/drawing/2014/main" val="3952170122"/>
                    </a:ext>
                  </a:extLst>
                </a:gridCol>
                <a:gridCol w="1530896">
                  <a:extLst>
                    <a:ext uri="{9D8B030D-6E8A-4147-A177-3AD203B41FA5}">
                      <a16:colId xmlns:a16="http://schemas.microsoft.com/office/drawing/2014/main" val="2657327988"/>
                    </a:ext>
                  </a:extLst>
                </a:gridCol>
              </a:tblGrid>
              <a:tr h="599478">
                <a:tc>
                  <a:txBody>
                    <a:bodyPr/>
                    <a:lstStyle/>
                    <a:p>
                      <a:pPr algn="ctr" fontAlgn="b">
                        <a:buNone/>
                      </a:pPr>
                      <a:r>
                        <a:rPr lang="en-US" sz="1600" b="1" i="0" u="none" strike="noStrike">
                          <a:solidFill>
                            <a:srgbClr val="000000"/>
                          </a:solidFill>
                          <a:effectLst/>
                          <a:latin typeface="+mn-lt"/>
                        </a:rPr>
                        <a:t>Services​/Primary Work Activities</a:t>
                      </a:r>
                    </a:p>
                  </a:txBody>
                  <a:tcPr marL="45720" marR="4572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fontAlgn="b">
                        <a:buNone/>
                      </a:pPr>
                      <a:r>
                        <a:rPr lang="en-US" sz="1600" b="1" i="0" u="none" strike="noStrike">
                          <a:solidFill>
                            <a:srgbClr val="000000"/>
                          </a:solidFill>
                          <a:effectLst/>
                          <a:latin typeface="+mn-lt"/>
                        </a:rPr>
                        <a:t>Importance / Urgency​</a:t>
                      </a:r>
                    </a:p>
                  </a:txBody>
                  <a:tcPr marL="45720" marR="4572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fontAlgn="b">
                        <a:buNone/>
                      </a:pPr>
                      <a:r>
                        <a:rPr lang="en-US" sz="1600" b="1" i="0" u="none" strike="noStrike">
                          <a:solidFill>
                            <a:srgbClr val="000000"/>
                          </a:solidFill>
                          <a:effectLst/>
                          <a:latin typeface="+mn-lt"/>
                        </a:rPr>
                        <a:t>Influence / Authority​</a:t>
                      </a:r>
                    </a:p>
                  </a:txBody>
                  <a:tcPr marL="45720" marR="4572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fontAlgn="b">
                        <a:buNone/>
                      </a:pPr>
                      <a:r>
                        <a:rPr lang="en-US" sz="1600" b="1" i="0" u="none" strike="noStrike">
                          <a:solidFill>
                            <a:srgbClr val="000000"/>
                          </a:solidFill>
                          <a:effectLst/>
                          <a:latin typeface="+mn-lt"/>
                        </a:rPr>
                        <a:t>Superpowers (strengths)​</a:t>
                      </a:r>
                    </a:p>
                  </a:txBody>
                  <a:tcPr marL="45720" marR="4572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extLst>
                  <a:ext uri="{0D108BD9-81ED-4DB2-BD59-A6C34878D82A}">
                    <a16:rowId xmlns:a16="http://schemas.microsoft.com/office/drawing/2014/main" val="2893507539"/>
                  </a:ext>
                </a:extLst>
              </a:tr>
              <a:tr h="428199">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1200" i="1">
                          <a:latin typeface="+mn-lt"/>
                        </a:rPr>
                        <a:t>Requirements Elicitation &amp; Backlog Refinement</a:t>
                      </a:r>
                      <a:endParaRPr lang="en-US" sz="1200" b="0" i="1" u="none" strike="noStrike">
                        <a:solidFill>
                          <a:srgbClr val="000000"/>
                        </a:solidFill>
                        <a:effectLst/>
                        <a:latin typeface="+mn-lt"/>
                      </a:endParaRPr>
                    </a:p>
                  </a:txBody>
                  <a:tcPr marL="45720" marR="4572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en-US" sz="1100" b="0" i="0" u="none" strike="noStrike">
                          <a:solidFill>
                            <a:srgbClr val="1F491E"/>
                          </a:solidFill>
                          <a:effectLst/>
                          <a:latin typeface="Tahoma" panose="020B0604030504040204" pitchFamily="34" charset="0"/>
                        </a:rPr>
                        <a:t>2. Focus Time (High/Low)</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en-US" sz="1100" b="0" i="0" u="none" strike="noStrike">
                          <a:solidFill>
                            <a:srgbClr val="1F491E"/>
                          </a:solidFill>
                          <a:effectLst/>
                          <a:latin typeface="Tahoma" panose="020B0604030504040204" pitchFamily="34" charset="0"/>
                        </a:rPr>
                        <a:t>Authority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endParaRPr lang="en-US" sz="1100" b="0" i="0" u="none" strike="noStrike">
                        <a:solidFill>
                          <a:srgbClr val="000000"/>
                        </a:solidFill>
                        <a:effectLst/>
                        <a:latin typeface="Tahom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946740241"/>
                  </a:ext>
                </a:extLst>
              </a:tr>
              <a:tr h="390096">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1200" i="1">
                          <a:latin typeface="+mn-lt"/>
                        </a:rPr>
                        <a:t>Process Mapping &amp; Workflow Optimization</a:t>
                      </a:r>
                      <a:endParaRPr lang="en-US" sz="1200" b="0" i="1" u="none" strike="noStrike">
                        <a:solidFill>
                          <a:srgbClr val="000000"/>
                        </a:solidFill>
                        <a:effectLst/>
                        <a:latin typeface="+mn-lt"/>
                      </a:endParaRPr>
                    </a:p>
                  </a:txBody>
                  <a:tcPr marL="45720" marR="4572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FF3EA"/>
                    </a:solidFill>
                  </a:tcPr>
                </a:tc>
                <a:tc>
                  <a:txBody>
                    <a:bodyPr/>
                    <a:lstStyle/>
                    <a:p>
                      <a:pPr algn="ctr" fontAlgn="b">
                        <a:buNone/>
                      </a:pPr>
                      <a:r>
                        <a:rPr lang="en-US" sz="1100" b="0" i="0" u="none" strike="noStrike">
                          <a:solidFill>
                            <a:srgbClr val="000000"/>
                          </a:solidFill>
                          <a:effectLst/>
                          <a:latin typeface="Tahoma" panose="020B0604030504040204" pitchFamily="34" charset="0"/>
                        </a:rPr>
                        <a:t>3. Stretch Goals (Medium/All)</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FF3EA"/>
                    </a:solidFill>
                  </a:tcPr>
                </a:tc>
                <a:tc>
                  <a:txBody>
                    <a:bodyPr/>
                    <a:lstStyle/>
                    <a:p>
                      <a:pPr algn="ctr" fontAlgn="b">
                        <a:buNone/>
                      </a:pPr>
                      <a:r>
                        <a:rPr lang="en-US" sz="1100" b="0" i="0" u="none" strike="noStrike">
                          <a:solidFill>
                            <a:srgbClr val="000000"/>
                          </a:solidFill>
                          <a:effectLst/>
                          <a:latin typeface="Tahoma" panose="020B0604030504040204" pitchFamily="34" charset="0"/>
                        </a:rPr>
                        <a:t>Authority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FF3EA"/>
                    </a:solidFill>
                  </a:tcPr>
                </a:tc>
                <a:tc>
                  <a:txBody>
                    <a:bodyPr/>
                    <a:lstStyle/>
                    <a:p>
                      <a:pPr algn="l" fontAlgn="b">
                        <a:buNone/>
                      </a:pPr>
                      <a:endParaRPr lang="en-US" sz="1100" b="0" i="0" u="none" strike="noStrike">
                        <a:solidFill>
                          <a:srgbClr val="000000"/>
                        </a:solidFill>
                        <a:effectLst/>
                        <a:latin typeface="Tahom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2270942916"/>
                  </a:ext>
                </a:extLst>
              </a:tr>
              <a:tr h="428199">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1200" i="1">
                          <a:latin typeface="+mn-lt"/>
                        </a:rPr>
                        <a:t>Project Schedule, Milestones &amp; Sprint Delivery</a:t>
                      </a:r>
                      <a:endParaRPr lang="en-US" sz="1200" b="0" i="1" u="none" strike="noStrike">
                        <a:solidFill>
                          <a:srgbClr val="000000"/>
                        </a:solidFill>
                        <a:effectLst/>
                        <a:latin typeface="+mn-lt"/>
                      </a:endParaRPr>
                    </a:p>
                  </a:txBody>
                  <a:tcPr marL="45720" marR="4572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en-US" sz="1100" b="0" i="0" u="none" strike="noStrike">
                          <a:solidFill>
                            <a:srgbClr val="1F491E"/>
                          </a:solidFill>
                          <a:effectLst/>
                          <a:latin typeface="Tahoma" panose="020B0604030504040204" pitchFamily="34" charset="0"/>
                        </a:rPr>
                        <a:t>2. Focus Time (High/Low)</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en-US" sz="1100" b="0" i="0" u="none" strike="noStrike">
                          <a:solidFill>
                            <a:srgbClr val="1F491E"/>
                          </a:solidFill>
                          <a:effectLst/>
                          <a:latin typeface="Tahoma" panose="020B0604030504040204" pitchFamily="34" charset="0"/>
                        </a:rPr>
                        <a:t>Influence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endParaRPr lang="en-US" sz="1100" b="0" i="0" u="none" strike="noStrike">
                        <a:solidFill>
                          <a:srgbClr val="000000"/>
                        </a:solidFill>
                        <a:effectLst/>
                        <a:latin typeface="Tahom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417737211"/>
                  </a:ext>
                </a:extLst>
              </a:tr>
              <a:tr h="428199">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1200" i="1" dirty="0">
                          <a:latin typeface="+mn-lt"/>
                        </a:rPr>
                        <a:t>Risk, Assumptions, Issues &amp; Dependencies (RAID) Management</a:t>
                      </a:r>
                      <a:endParaRPr lang="en-US" sz="1200" b="0" i="1" u="none" strike="noStrike" dirty="0">
                        <a:solidFill>
                          <a:srgbClr val="000000"/>
                        </a:solidFill>
                        <a:effectLst/>
                        <a:latin typeface="+mn-lt"/>
                      </a:endParaRPr>
                    </a:p>
                  </a:txBody>
                  <a:tcPr marL="45720" marR="4572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FF3EA"/>
                    </a:solidFill>
                  </a:tcPr>
                </a:tc>
                <a:tc>
                  <a:txBody>
                    <a:bodyPr/>
                    <a:lstStyle/>
                    <a:p>
                      <a:pPr algn="ctr" fontAlgn="b">
                        <a:buNone/>
                      </a:pPr>
                      <a:r>
                        <a:rPr lang="en-US" sz="1100" b="0" i="0" u="none" strike="noStrike">
                          <a:solidFill>
                            <a:srgbClr val="000000"/>
                          </a:solidFill>
                          <a:effectLst/>
                          <a:latin typeface="Tahoma" panose="020B0604030504040204" pitchFamily="34" charset="0"/>
                        </a:rPr>
                        <a:t>2. Focus Time (High/Low)</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FF3EA"/>
                    </a:solidFill>
                  </a:tcPr>
                </a:tc>
                <a:tc>
                  <a:txBody>
                    <a:bodyPr/>
                    <a:lstStyle/>
                    <a:p>
                      <a:pPr algn="ctr" fontAlgn="b">
                        <a:buNone/>
                      </a:pPr>
                      <a:r>
                        <a:rPr lang="en-US" sz="1100" b="0" i="0" u="none" strike="noStrike">
                          <a:solidFill>
                            <a:srgbClr val="000000"/>
                          </a:solidFill>
                          <a:effectLst/>
                          <a:latin typeface="Tahoma" panose="020B0604030504040204" pitchFamily="34" charset="0"/>
                        </a:rPr>
                        <a:t>Influence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FF3EA"/>
                    </a:solidFill>
                  </a:tcPr>
                </a:tc>
                <a:tc>
                  <a:txBody>
                    <a:bodyPr/>
                    <a:lstStyle/>
                    <a:p>
                      <a:pPr algn="l" fontAlgn="b">
                        <a:buNone/>
                      </a:pPr>
                      <a:endParaRPr lang="en-US" sz="1100" b="0" i="0" u="none" strike="noStrike">
                        <a:solidFill>
                          <a:srgbClr val="000000"/>
                        </a:solidFill>
                        <a:effectLst/>
                        <a:latin typeface="Tahom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245883540"/>
                  </a:ext>
                </a:extLst>
              </a:tr>
              <a:tr h="428199">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1200" i="1">
                          <a:latin typeface="+mn-lt"/>
                        </a:rPr>
                        <a:t>Stakeholder Engagement &amp; Communication Cadence</a:t>
                      </a:r>
                      <a:endParaRPr lang="en-US" sz="1200" b="0" i="1" u="none" strike="noStrike">
                        <a:solidFill>
                          <a:srgbClr val="000000"/>
                        </a:solidFill>
                        <a:effectLst/>
                        <a:latin typeface="+mn-lt"/>
                      </a:endParaRPr>
                    </a:p>
                  </a:txBody>
                  <a:tcPr marL="45720" marR="4572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en-US" sz="1100" b="0" i="0" u="none" strike="noStrike">
                          <a:solidFill>
                            <a:srgbClr val="1F491E"/>
                          </a:solidFill>
                          <a:effectLst/>
                          <a:latin typeface="Tahoma" panose="020B0604030504040204" pitchFamily="34" charset="0"/>
                        </a:rPr>
                        <a:t>2. Focus Time (High/Low)</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en-US" sz="1100" b="0" i="0" u="none" strike="noStrike">
                          <a:solidFill>
                            <a:srgbClr val="1F491E"/>
                          </a:solidFill>
                          <a:effectLst/>
                          <a:latin typeface="Tahoma" panose="020B0604030504040204" pitchFamily="34" charset="0"/>
                        </a:rPr>
                        <a:t>Influence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endParaRPr lang="en-US" sz="1100" b="0" i="0" u="none" strike="noStrike">
                        <a:solidFill>
                          <a:srgbClr val="000000"/>
                        </a:solidFill>
                        <a:effectLst/>
                        <a:latin typeface="Tahom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159773462"/>
                  </a:ext>
                </a:extLst>
              </a:tr>
              <a:tr h="428199">
                <a:tc>
                  <a:txBody>
                    <a:bodyPr/>
                    <a:lstStyle/>
                    <a:p>
                      <a:pPr marL="0" lvl="0" indent="0" algn="l" fontAlgn="b">
                        <a:buFont typeface="Arial" panose="020B0604020202020204" pitchFamily="34" charset="0"/>
                        <a:buNone/>
                      </a:pPr>
                      <a:r>
                        <a:rPr lang="en-US" sz="1200" i="1">
                          <a:latin typeface="+mn-lt"/>
                        </a:rPr>
                        <a:t>User Acceptance Testing (UAT) &amp; Solution Validation</a:t>
                      </a:r>
                      <a:endParaRPr lang="en-US" sz="1200" b="0" i="1" u="none" strike="noStrike">
                        <a:solidFill>
                          <a:srgbClr val="000000"/>
                        </a:solidFill>
                        <a:effectLst/>
                        <a:latin typeface="+mn-lt"/>
                      </a:endParaRPr>
                    </a:p>
                  </a:txBody>
                  <a:tcPr marL="45720" marR="4572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FF3EA"/>
                    </a:solidFill>
                  </a:tcPr>
                </a:tc>
                <a:tc>
                  <a:txBody>
                    <a:bodyPr/>
                    <a:lstStyle/>
                    <a:p>
                      <a:pPr algn="ctr" fontAlgn="b">
                        <a:buNone/>
                      </a:pPr>
                      <a:r>
                        <a:rPr lang="en-US" sz="1100" b="0" i="0" u="none" strike="noStrike">
                          <a:solidFill>
                            <a:srgbClr val="000000"/>
                          </a:solidFill>
                          <a:effectLst/>
                          <a:latin typeface="Tahoma" panose="020B0604030504040204" pitchFamily="34" charset="0"/>
                        </a:rPr>
                        <a:t>4. Automate, Delegate, Decline (Low/High)</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FF3EA"/>
                    </a:solidFill>
                  </a:tcPr>
                </a:tc>
                <a:tc>
                  <a:txBody>
                    <a:bodyPr/>
                    <a:lstStyle/>
                    <a:p>
                      <a:pPr algn="ctr" fontAlgn="b">
                        <a:buNone/>
                      </a:pPr>
                      <a:r>
                        <a:rPr lang="en-US" sz="1100" b="0" i="0" u="none" strike="noStrike">
                          <a:solidFill>
                            <a:srgbClr val="000000"/>
                          </a:solidFill>
                          <a:effectLst/>
                          <a:latin typeface="Tahoma" panose="020B0604030504040204" pitchFamily="34" charset="0"/>
                        </a:rPr>
                        <a:t>Authority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FF3EA"/>
                    </a:solidFill>
                  </a:tcPr>
                </a:tc>
                <a:tc>
                  <a:txBody>
                    <a:bodyPr/>
                    <a:lstStyle/>
                    <a:p>
                      <a:pPr algn="l" fontAlgn="b">
                        <a:buNone/>
                      </a:pPr>
                      <a:endParaRPr lang="en-US" sz="1100" b="0" i="0" u="none" strike="noStrike">
                        <a:solidFill>
                          <a:srgbClr val="000000"/>
                        </a:solidFill>
                        <a:effectLst/>
                        <a:latin typeface="Tahom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3298649227"/>
                  </a:ext>
                </a:extLst>
              </a:tr>
              <a:tr h="271243">
                <a:tc>
                  <a:txBody>
                    <a:bodyPr/>
                    <a:lstStyle/>
                    <a:p>
                      <a:pPr algn="l" fontAlgn="b">
                        <a:buNone/>
                      </a:pPr>
                      <a:r>
                        <a:rPr lang="en-US" sz="1200" b="0" i="1" u="none" strike="noStrike">
                          <a:solidFill>
                            <a:srgbClr val="000000"/>
                          </a:solidFill>
                          <a:effectLst/>
                          <a:latin typeface="+mn-lt"/>
                        </a:rPr>
                        <a:t>Triage, Production Support</a:t>
                      </a:r>
                    </a:p>
                  </a:txBody>
                  <a:tcPr marL="45720" marR="4572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en-US" sz="1100" b="0" i="0" u="none" strike="noStrike">
                          <a:solidFill>
                            <a:srgbClr val="1F491E"/>
                          </a:solidFill>
                          <a:effectLst/>
                          <a:latin typeface="Tahoma" panose="020B0604030504040204" pitchFamily="34" charset="0"/>
                        </a:rPr>
                        <a:t>1. Emergency (High/High)</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en-US" sz="1100" b="0" i="0" u="none" strike="noStrike">
                          <a:solidFill>
                            <a:srgbClr val="1F491E"/>
                          </a:solidFill>
                          <a:effectLst/>
                          <a:latin typeface="Tahoma" panose="020B0604030504040204" pitchFamily="34" charset="0"/>
                        </a:rPr>
                        <a:t>Influence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endParaRPr lang="en-US" sz="1100" b="0" i="0" u="none" strike="noStrike">
                        <a:solidFill>
                          <a:srgbClr val="000000"/>
                        </a:solidFill>
                        <a:effectLst/>
                        <a:latin typeface="Tahom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36492627"/>
                  </a:ext>
                </a:extLst>
              </a:tr>
              <a:tr h="428199">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1200" i="1">
                          <a:latin typeface="+mn-lt"/>
                        </a:rPr>
                        <a:t>Change Management, Training &amp; Handover Documentation</a:t>
                      </a:r>
                      <a:endParaRPr lang="en-US" sz="1200" b="0" i="1" u="none" strike="noStrike">
                        <a:solidFill>
                          <a:srgbClr val="000000"/>
                        </a:solidFill>
                        <a:effectLst/>
                        <a:latin typeface="+mn-lt"/>
                      </a:endParaRPr>
                    </a:p>
                  </a:txBody>
                  <a:tcPr marL="45720" marR="4572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ctr" fontAlgn="b">
                        <a:buNone/>
                      </a:pPr>
                      <a:r>
                        <a:rPr lang="en-US" sz="1100" b="0" i="0" u="none" strike="noStrike">
                          <a:solidFill>
                            <a:srgbClr val="000000"/>
                          </a:solidFill>
                          <a:effectLst/>
                          <a:latin typeface="Tahoma" panose="020B0604030504040204" pitchFamily="34" charset="0"/>
                        </a:rPr>
                        <a:t>3. Stretch Goals (Medium/All)</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ctr" fontAlgn="b">
                        <a:buNone/>
                      </a:pPr>
                      <a:r>
                        <a:rPr lang="en-US" sz="1100" b="0" i="0" u="none" strike="noStrike">
                          <a:solidFill>
                            <a:srgbClr val="000000"/>
                          </a:solidFill>
                          <a:effectLst/>
                          <a:latin typeface="Tahoma" panose="020B0604030504040204" pitchFamily="34" charset="0"/>
                        </a:rPr>
                        <a:t>Influence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l" fontAlgn="b">
                        <a:buNone/>
                      </a:pPr>
                      <a:endParaRPr lang="en-US" sz="1100" b="0" i="0" u="none" strike="noStrike" dirty="0">
                        <a:solidFill>
                          <a:srgbClr val="000000"/>
                        </a:solidFill>
                        <a:effectLst/>
                        <a:latin typeface="Tahom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987472871"/>
                  </a:ext>
                </a:extLst>
              </a:tr>
            </a:tbl>
          </a:graphicData>
        </a:graphic>
      </p:graphicFrame>
      <p:sp>
        <p:nvSpPr>
          <p:cNvPr id="5" name="Date Placeholder 4">
            <a:extLst>
              <a:ext uri="{FF2B5EF4-FFF2-40B4-BE49-F238E27FC236}">
                <a16:creationId xmlns:a16="http://schemas.microsoft.com/office/drawing/2014/main" id="{3FCE3A08-A340-D348-A80A-0FADE1EA93C4}"/>
              </a:ext>
            </a:extLst>
          </p:cNvPr>
          <p:cNvSpPr>
            <a:spLocks noGrp="1"/>
          </p:cNvSpPr>
          <p:nvPr>
            <p:ph type="dt" sz="half" idx="2"/>
          </p:nvPr>
        </p:nvSpPr>
        <p:spPr/>
        <p:txBody>
          <a:bodyPr/>
          <a:lstStyle/>
          <a:p>
            <a:fld id="{7C0F9FC8-0999-4155-AE84-1E167772D89C}" type="datetime3">
              <a:rPr lang="en-US" smtClean="0"/>
              <a:t>17 October 2026</a:t>
            </a:fld>
            <a:endParaRPr lang="en-US"/>
          </a:p>
        </p:txBody>
      </p:sp>
      <p:sp>
        <p:nvSpPr>
          <p:cNvPr id="6" name="Footer Placeholder 5">
            <a:extLst>
              <a:ext uri="{FF2B5EF4-FFF2-40B4-BE49-F238E27FC236}">
                <a16:creationId xmlns:a16="http://schemas.microsoft.com/office/drawing/2014/main" id="{95BDA065-D80C-EF0D-F75C-91151A14C202}"/>
              </a:ext>
            </a:extLst>
          </p:cNvPr>
          <p:cNvSpPr>
            <a:spLocks noGrp="1"/>
          </p:cNvSpPr>
          <p:nvPr>
            <p:ph type="ftr" sz="quarter" idx="3"/>
          </p:nvPr>
        </p:nvSpPr>
        <p:spPr/>
        <p:txBody>
          <a:bodyPr/>
          <a:lstStyle/>
          <a:p>
            <a:r>
              <a:rPr lang="en-US"/>
              <a:t>©2021, updated 2026  |  Hans Eckman  |  EckmanGuides.com</a:t>
            </a:r>
          </a:p>
        </p:txBody>
      </p:sp>
      <p:sp>
        <p:nvSpPr>
          <p:cNvPr id="7" name="Slide Number Placeholder 6">
            <a:extLst>
              <a:ext uri="{FF2B5EF4-FFF2-40B4-BE49-F238E27FC236}">
                <a16:creationId xmlns:a16="http://schemas.microsoft.com/office/drawing/2014/main" id="{22B7C580-8665-8336-2E1F-4A33A632F7AB}"/>
              </a:ext>
            </a:extLst>
          </p:cNvPr>
          <p:cNvSpPr>
            <a:spLocks noGrp="1"/>
          </p:cNvSpPr>
          <p:nvPr>
            <p:ph type="sldNum" sz="quarter" idx="4"/>
          </p:nvPr>
        </p:nvSpPr>
        <p:spPr/>
        <p:txBody>
          <a:bodyPr/>
          <a:lstStyle/>
          <a:p>
            <a:fld id="{E1C96F3B-FD60-45FE-B33B-5C1B4868CFE2}" type="slidenum">
              <a:rPr lang="en-US" smtClean="0"/>
              <a:pPr/>
              <a:t>33</a:t>
            </a:fld>
            <a:endParaRPr lang="en-US"/>
          </a:p>
        </p:txBody>
      </p:sp>
    </p:spTree>
    <p:extLst>
      <p:ext uri="{BB962C8B-B14F-4D97-AF65-F5344CB8AC3E}">
        <p14:creationId xmlns:p14="http://schemas.microsoft.com/office/powerpoint/2010/main" val="389308020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207A8B3-2A42-452C-A216-D61252948A8F}"/>
              </a:ext>
            </a:extLst>
          </p:cNvPr>
          <p:cNvSpPr>
            <a:spLocks noGrp="1"/>
          </p:cNvSpPr>
          <p:nvPr>
            <p:ph type="dt" sz="half" idx="2"/>
          </p:nvPr>
        </p:nvSpPr>
        <p:spPr>
          <a:xfrm>
            <a:off x="7152374" y="4924645"/>
            <a:ext cx="1335195" cy="216024"/>
          </a:xfrm>
        </p:spPr>
        <p:txBody>
          <a:bodyPr/>
          <a:lstStyle/>
          <a:p>
            <a:fld id="{CCF079AB-5823-4745-A13B-82F7F83EE0C0}" type="datetime3">
              <a:rPr lang="en-US" smtClean="0"/>
              <a:t>17 October 2026</a:t>
            </a:fld>
            <a:endParaRPr lang="en-US"/>
          </a:p>
        </p:txBody>
      </p:sp>
      <p:sp>
        <p:nvSpPr>
          <p:cNvPr id="3" name="Footer Placeholder 2">
            <a:extLst>
              <a:ext uri="{FF2B5EF4-FFF2-40B4-BE49-F238E27FC236}">
                <a16:creationId xmlns:a16="http://schemas.microsoft.com/office/drawing/2014/main" id="{196E2014-6D24-47A2-8460-5E7D080C453D}"/>
              </a:ext>
            </a:extLst>
          </p:cNvPr>
          <p:cNvSpPr>
            <a:spLocks noGrp="1"/>
          </p:cNvSpPr>
          <p:nvPr>
            <p:ph type="ftr" sz="quarter" idx="3"/>
          </p:nvPr>
        </p:nvSpPr>
        <p:spPr>
          <a:xfrm>
            <a:off x="4007006" y="4924645"/>
            <a:ext cx="3145368" cy="216024"/>
          </a:xfrm>
        </p:spPr>
        <p:txBody>
          <a:bodyPr/>
          <a:lstStyle/>
          <a:p>
            <a:r>
              <a:rPr lang="en-US"/>
              <a:t>©2021, updated 2026  |  Hans Eckman  |  EckmanGuides.com</a:t>
            </a:r>
          </a:p>
        </p:txBody>
      </p:sp>
      <p:sp>
        <p:nvSpPr>
          <p:cNvPr id="4" name="Slide Number Placeholder 3">
            <a:extLst>
              <a:ext uri="{FF2B5EF4-FFF2-40B4-BE49-F238E27FC236}">
                <a16:creationId xmlns:a16="http://schemas.microsoft.com/office/drawing/2014/main" id="{80036408-1105-49CA-A7C8-7FCF0431C753}"/>
              </a:ext>
            </a:extLst>
          </p:cNvPr>
          <p:cNvSpPr>
            <a:spLocks noGrp="1"/>
          </p:cNvSpPr>
          <p:nvPr>
            <p:ph type="sldNum" sz="quarter" idx="4"/>
          </p:nvPr>
        </p:nvSpPr>
        <p:spPr>
          <a:xfrm>
            <a:off x="8502990" y="4925632"/>
            <a:ext cx="486447" cy="216024"/>
          </a:xfrm>
        </p:spPr>
        <p:txBody>
          <a:bodyPr/>
          <a:lstStyle/>
          <a:p>
            <a:fld id="{E1C96F3B-FD60-45FE-B33B-5C1B4868CFE2}" type="slidenum">
              <a:rPr lang="en-US" smtClean="0"/>
              <a:pPr/>
              <a:t>34</a:t>
            </a:fld>
            <a:endParaRPr lang="en-US"/>
          </a:p>
        </p:txBody>
      </p:sp>
      <p:sp>
        <p:nvSpPr>
          <p:cNvPr id="5" name="Text Placeholder 4">
            <a:extLst>
              <a:ext uri="{FF2B5EF4-FFF2-40B4-BE49-F238E27FC236}">
                <a16:creationId xmlns:a16="http://schemas.microsoft.com/office/drawing/2014/main" id="{19A3EB11-C645-49D4-AE1A-D15182AA1D4C}"/>
              </a:ext>
            </a:extLst>
          </p:cNvPr>
          <p:cNvSpPr>
            <a:spLocks noGrp="1"/>
          </p:cNvSpPr>
          <p:nvPr>
            <p:ph type="body" sz="quarter" idx="10"/>
          </p:nvPr>
        </p:nvSpPr>
        <p:spPr>
          <a:xfrm>
            <a:off x="4007009" y="4574166"/>
            <a:ext cx="4983003" cy="350259"/>
          </a:xfrm>
        </p:spPr>
        <p:txBody>
          <a:bodyPr/>
          <a:lstStyle/>
          <a:p>
            <a:r>
              <a:rPr lang="en-US">
                <a:solidFill>
                  <a:schemeClr val="bg1"/>
                </a:solidFill>
              </a:rPr>
              <a:t>Photo by </a:t>
            </a:r>
            <a:r>
              <a:rPr lang="en-US" err="1">
                <a:solidFill>
                  <a:schemeClr val="bg1"/>
                </a:solidFill>
                <a:hlinkClick r:id="rId2">
                  <a:extLst>
                    <a:ext uri="{A12FA001-AC4F-418D-AE19-62706E023703}">
                      <ahyp:hlinkClr xmlns:ahyp="http://schemas.microsoft.com/office/drawing/2018/hyperlinkcolor" val="tx"/>
                    </a:ext>
                  </a:extLst>
                </a:hlinkClick>
              </a:rPr>
              <a:t>cottonbro</a:t>
            </a:r>
            <a:r>
              <a:rPr lang="en-US">
                <a:solidFill>
                  <a:schemeClr val="bg1"/>
                </a:solidFill>
              </a:rPr>
              <a:t> from </a:t>
            </a:r>
            <a:r>
              <a:rPr lang="en-US">
                <a:solidFill>
                  <a:schemeClr val="bg1"/>
                </a:solidFill>
                <a:hlinkClick r:id="rId3">
                  <a:extLst>
                    <a:ext uri="{A12FA001-AC4F-418D-AE19-62706E023703}">
                      <ahyp:hlinkClr xmlns:ahyp="http://schemas.microsoft.com/office/drawing/2018/hyperlinkcolor" val="tx"/>
                    </a:ext>
                  </a:extLst>
                </a:hlinkClick>
              </a:rPr>
              <a:t>Pexels</a:t>
            </a:r>
            <a:endParaRPr lang="en-CA">
              <a:solidFill>
                <a:schemeClr val="bg1"/>
              </a:solidFill>
            </a:endParaRPr>
          </a:p>
        </p:txBody>
      </p:sp>
      <p:pic>
        <p:nvPicPr>
          <p:cNvPr id="10" name="Content Placeholder 9">
            <a:extLst>
              <a:ext uri="{FF2B5EF4-FFF2-40B4-BE49-F238E27FC236}">
                <a16:creationId xmlns:a16="http://schemas.microsoft.com/office/drawing/2014/main" id="{7E438AE2-5230-4549-AB1F-89590ECC802C}"/>
              </a:ext>
            </a:extLst>
          </p:cNvPr>
          <p:cNvPicPr>
            <a:picLocks noGrp="1" noChangeAspect="1"/>
          </p:cNvPicPr>
          <p:nvPr>
            <p:ph sz="half" idx="11"/>
          </p:nvPr>
        </p:nvPicPr>
        <p:blipFill>
          <a:blip r:embed="rId4" cstate="email">
            <a:extLst>
              <a:ext uri="{28A0092B-C50C-407E-A947-70E740481C1C}">
                <a14:useLocalDpi xmlns:a14="http://schemas.microsoft.com/office/drawing/2010/main"/>
              </a:ext>
            </a:extLst>
          </a:blip>
          <a:stretch>
            <a:fillRect/>
          </a:stretch>
        </p:blipFill>
        <p:spPr>
          <a:xfrm flipH="1">
            <a:off x="-114242" y="-307975"/>
            <a:ext cx="3841634" cy="5759450"/>
          </a:xfrm>
          <a:ln>
            <a:noFill/>
          </a:ln>
          <a:effectLst>
            <a:softEdge rad="112500"/>
          </a:effectLst>
        </p:spPr>
      </p:pic>
      <p:sp>
        <p:nvSpPr>
          <p:cNvPr id="7" name="Title 6">
            <a:extLst>
              <a:ext uri="{FF2B5EF4-FFF2-40B4-BE49-F238E27FC236}">
                <a16:creationId xmlns:a16="http://schemas.microsoft.com/office/drawing/2014/main" id="{10FD3B4E-DE88-4D0E-8013-00FA7F4AC4BD}"/>
              </a:ext>
            </a:extLst>
          </p:cNvPr>
          <p:cNvSpPr>
            <a:spLocks noGrp="1"/>
          </p:cNvSpPr>
          <p:nvPr>
            <p:ph type="title"/>
          </p:nvPr>
        </p:nvSpPr>
        <p:spPr>
          <a:xfrm>
            <a:off x="4013362" y="57150"/>
            <a:ext cx="5130641" cy="1146448"/>
          </a:xfrm>
        </p:spPr>
        <p:txBody>
          <a:bodyPr/>
          <a:lstStyle/>
          <a:p>
            <a:r>
              <a:rPr lang="en-US"/>
              <a:t>You Do You, Boo!</a:t>
            </a:r>
            <a:endParaRPr lang="en-CA"/>
          </a:p>
        </p:txBody>
      </p:sp>
      <p:sp>
        <p:nvSpPr>
          <p:cNvPr id="8" name="Content Placeholder 7">
            <a:extLst>
              <a:ext uri="{FF2B5EF4-FFF2-40B4-BE49-F238E27FC236}">
                <a16:creationId xmlns:a16="http://schemas.microsoft.com/office/drawing/2014/main" id="{720BBAE3-84F8-47E9-8A3F-E1F1EF91E87F}"/>
              </a:ext>
            </a:extLst>
          </p:cNvPr>
          <p:cNvSpPr>
            <a:spLocks noGrp="1"/>
          </p:cNvSpPr>
          <p:nvPr>
            <p:ph sz="half" idx="1"/>
          </p:nvPr>
        </p:nvSpPr>
        <p:spPr>
          <a:xfrm>
            <a:off x="4013200" y="888206"/>
            <a:ext cx="4983163" cy="3367088"/>
          </a:xfrm>
        </p:spPr>
        <p:txBody>
          <a:bodyPr/>
          <a:lstStyle/>
          <a:p>
            <a:pPr>
              <a:spcAft>
                <a:spcPts val="3600"/>
              </a:spcAft>
            </a:pPr>
            <a:r>
              <a:rPr lang="en-US"/>
              <a:t>How much of your day are you harnessing your superpowers?</a:t>
            </a:r>
          </a:p>
        </p:txBody>
      </p:sp>
      <p:sp>
        <p:nvSpPr>
          <p:cNvPr id="18" name="Text Placeholder 11">
            <a:extLst>
              <a:ext uri="{FF2B5EF4-FFF2-40B4-BE49-F238E27FC236}">
                <a16:creationId xmlns:a16="http://schemas.microsoft.com/office/drawing/2014/main" id="{E99EB204-1453-4CF2-A422-87B6E112DA79}"/>
              </a:ext>
            </a:extLst>
          </p:cNvPr>
          <p:cNvSpPr txBox="1">
            <a:spLocks/>
          </p:cNvSpPr>
          <p:nvPr/>
        </p:nvSpPr>
        <p:spPr>
          <a:xfrm>
            <a:off x="0" y="3559707"/>
            <a:ext cx="3635896" cy="1364718"/>
          </a:xfrm>
          <a:prstGeom prst="rect">
            <a:avLst/>
          </a:prstGeom>
        </p:spPr>
        <p:txBody>
          <a:bodyPr vert="horz" lIns="91440" tIns="45720" rIns="91440" bIns="45720" rtlCol="0" anchor="ctr">
            <a:noAutofit/>
          </a:bodyPr>
          <a:lstStyle>
            <a:lvl1pPr marL="342900" indent="-342900" algn="l" defTabSz="914400" rtl="0" eaLnBrk="1" latinLnBrk="0" hangingPunct="1">
              <a:spcBef>
                <a:spcPts val="0"/>
              </a:spcBef>
              <a:spcAft>
                <a:spcPts val="1200"/>
              </a:spcAft>
              <a:buFont typeface="Arial" panose="020B0604020202020204"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742950" indent="-285750" algn="l" defTabSz="914400" rtl="0" eaLnBrk="1" latinLnBrk="0" hangingPunct="1">
              <a:spcBef>
                <a:spcPts val="0"/>
              </a:spcBef>
              <a:spcAft>
                <a:spcPts val="600"/>
              </a:spcAft>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spcBef>
                <a:spcPts val="0"/>
              </a:spcBef>
              <a:spcAft>
                <a:spcPts val="600"/>
              </a:spcAft>
              <a:buFont typeface="Arial" panose="020B0604020202020204" pitchFamily="34" charset="0"/>
              <a:buChar char="•"/>
              <a:defRPr sz="16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spcBef>
                <a:spcPts val="0"/>
              </a:spcBef>
              <a:spcAft>
                <a:spcPts val="600"/>
              </a:spcAft>
              <a:buFont typeface="Arial" panose="020B0604020202020204" pitchFamily="34" charset="0"/>
              <a:buChar char="–"/>
              <a:defRPr sz="14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spcBef>
                <a:spcPts val="0"/>
              </a:spcBef>
              <a:spcAft>
                <a:spcPts val="600"/>
              </a:spcAft>
              <a:buFont typeface="Arial" panose="020B0604020202020204" pitchFamily="34" charset="0"/>
              <a:buChar char="»"/>
              <a:defRPr sz="14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spcAft>
                <a:spcPts val="0"/>
              </a:spcAft>
              <a:buFont typeface="Arial" panose="020B0604020202020204" pitchFamily="34" charset="0"/>
              <a:buNone/>
            </a:pPr>
            <a:r>
              <a:rPr lang="en-US" sz="1800" i="1">
                <a:solidFill>
                  <a:schemeClr val="bg1"/>
                </a:solidFill>
                <a:effectLst>
                  <a:outerShdw blurRad="38100" dist="38100" dir="2700000" algn="tl">
                    <a:srgbClr val="000000">
                      <a:alpha val="43137"/>
                    </a:srgbClr>
                  </a:outerShdw>
                </a:effectLst>
                <a:latin typeface="Georgia Pro Semibold" panose="02040702050405020303" pitchFamily="18" charset="0"/>
              </a:rPr>
              <a:t>“Your purpose is as unique as your fingerprint.“</a:t>
            </a:r>
          </a:p>
          <a:p>
            <a:pPr marL="0" indent="0" algn="ctr">
              <a:spcAft>
                <a:spcPts val="0"/>
              </a:spcAft>
              <a:buFont typeface="Arial" panose="020B0604020202020204" pitchFamily="34" charset="0"/>
              <a:buNone/>
            </a:pPr>
            <a:r>
              <a:rPr lang="en-US" sz="1200">
                <a:solidFill>
                  <a:schemeClr val="bg1"/>
                </a:solidFill>
                <a:effectLst>
                  <a:outerShdw blurRad="38100" dist="38100" dir="2700000" algn="tl">
                    <a:srgbClr val="000000">
                      <a:alpha val="43137"/>
                    </a:srgbClr>
                  </a:outerShdw>
                </a:effectLst>
                <a:latin typeface="Georgia Pro Semibold" panose="02040702050405020303" pitchFamily="18" charset="0"/>
              </a:rPr>
              <a:t>- </a:t>
            </a:r>
            <a:r>
              <a:rPr lang="en-US" sz="1200">
                <a:solidFill>
                  <a:schemeClr val="bg1"/>
                </a:solidFill>
                <a:effectLst>
                  <a:outerShdw blurRad="38100" dist="38100" dir="2700000" algn="tl">
                    <a:srgbClr val="000000">
                      <a:alpha val="43137"/>
                    </a:srgbClr>
                  </a:outerShdw>
                </a:effectLst>
                <a:latin typeface="Georgia Pro Semibold" panose="02040702050405020303" pitchFamily="18" charset="0"/>
                <a:hlinkClick r:id="rId5">
                  <a:extLst>
                    <a:ext uri="{A12FA001-AC4F-418D-AE19-62706E023703}">
                      <ahyp:hlinkClr xmlns:ahyp="http://schemas.microsoft.com/office/drawing/2018/hyperlinkcolor" val="tx"/>
                    </a:ext>
                  </a:extLst>
                </a:hlinkClick>
              </a:rPr>
              <a:t>Dr Daphne Clarke-Hudson</a:t>
            </a:r>
            <a:r>
              <a:rPr lang="en-US" sz="1200">
                <a:solidFill>
                  <a:schemeClr val="bg1"/>
                </a:solidFill>
                <a:effectLst>
                  <a:outerShdw blurRad="38100" dist="38100" dir="2700000" algn="tl">
                    <a:srgbClr val="000000">
                      <a:alpha val="43137"/>
                    </a:srgbClr>
                  </a:outerShdw>
                </a:effectLst>
                <a:latin typeface="Georgia Pro Semibold" panose="02040702050405020303" pitchFamily="18" charset="0"/>
              </a:rPr>
              <a:t> </a:t>
            </a:r>
            <a:br>
              <a:rPr lang="en-US" sz="1200">
                <a:solidFill>
                  <a:schemeClr val="bg1"/>
                </a:solidFill>
                <a:effectLst>
                  <a:outerShdw blurRad="38100" dist="38100" dir="2700000" algn="tl">
                    <a:srgbClr val="000000">
                      <a:alpha val="43137"/>
                    </a:srgbClr>
                  </a:outerShdw>
                </a:effectLst>
                <a:latin typeface="Georgia Pro Semibold" panose="02040702050405020303" pitchFamily="18" charset="0"/>
              </a:rPr>
            </a:br>
            <a:r>
              <a:rPr lang="en-US" sz="1200">
                <a:solidFill>
                  <a:schemeClr val="bg1"/>
                </a:solidFill>
                <a:effectLst>
                  <a:outerShdw blurRad="38100" dist="38100" dir="2700000" algn="tl">
                    <a:srgbClr val="000000">
                      <a:alpha val="43137"/>
                    </a:srgbClr>
                  </a:outerShdw>
                </a:effectLst>
                <a:latin typeface="Georgia Pro Semibold" panose="02040702050405020303" pitchFamily="18" charset="0"/>
              </a:rPr>
              <a:t>on the </a:t>
            </a:r>
            <a:r>
              <a:rPr lang="en-US" sz="1200">
                <a:solidFill>
                  <a:schemeClr val="bg1"/>
                </a:solidFill>
                <a:effectLst>
                  <a:outerShdw blurRad="38100" dist="38100" dir="2700000" algn="tl">
                    <a:srgbClr val="000000">
                      <a:alpha val="43137"/>
                    </a:srgbClr>
                  </a:outerShdw>
                </a:effectLst>
                <a:latin typeface="Georgia Pro Semibold" panose="02040702050405020303" pitchFamily="18" charset="0"/>
                <a:hlinkClick r:id="rId6">
                  <a:extLst>
                    <a:ext uri="{A12FA001-AC4F-418D-AE19-62706E023703}">
                      <ahyp:hlinkClr xmlns:ahyp="http://schemas.microsoft.com/office/drawing/2018/hyperlinkcolor" val="tx"/>
                    </a:ext>
                  </a:extLst>
                </a:hlinkClick>
              </a:rPr>
              <a:t>Purpose Addicts podcast</a:t>
            </a:r>
            <a:endParaRPr lang="en-CA" sz="1200">
              <a:solidFill>
                <a:schemeClr val="bg1"/>
              </a:solidFill>
              <a:effectLst>
                <a:outerShdw blurRad="38100" dist="38100" dir="2700000" algn="tl">
                  <a:srgbClr val="000000">
                    <a:alpha val="43137"/>
                  </a:srgbClr>
                </a:outerShdw>
              </a:effectLst>
              <a:latin typeface="Georgia Pro Semibold" panose="02040702050405020303" pitchFamily="18" charset="0"/>
            </a:endParaRPr>
          </a:p>
        </p:txBody>
      </p:sp>
    </p:spTree>
    <p:extLst>
      <p:ext uri="{BB962C8B-B14F-4D97-AF65-F5344CB8AC3E}">
        <p14:creationId xmlns:p14="http://schemas.microsoft.com/office/powerpoint/2010/main" val="27523110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50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5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47CCCC-713D-4339-8F42-1005A2D75326}"/>
              </a:ext>
            </a:extLst>
          </p:cNvPr>
          <p:cNvSpPr>
            <a:spLocks noGrp="1"/>
          </p:cNvSpPr>
          <p:nvPr>
            <p:ph type="title"/>
          </p:nvPr>
        </p:nvSpPr>
        <p:spPr/>
        <p:txBody>
          <a:bodyPr/>
          <a:lstStyle/>
          <a:p>
            <a:r>
              <a:rPr lang="en-US"/>
              <a:t>Own Your Journey</a:t>
            </a:r>
            <a:endParaRPr lang="en-CA"/>
          </a:p>
        </p:txBody>
      </p:sp>
      <p:sp>
        <p:nvSpPr>
          <p:cNvPr id="42" name="Content Placeholder 41">
            <a:extLst>
              <a:ext uri="{FF2B5EF4-FFF2-40B4-BE49-F238E27FC236}">
                <a16:creationId xmlns:a16="http://schemas.microsoft.com/office/drawing/2014/main" id="{56B7F16C-5E21-4B42-9438-4087F76EE3C9}"/>
              </a:ext>
            </a:extLst>
          </p:cNvPr>
          <p:cNvSpPr>
            <a:spLocks noGrp="1"/>
          </p:cNvSpPr>
          <p:nvPr>
            <p:ph sz="half" idx="1"/>
          </p:nvPr>
        </p:nvSpPr>
        <p:spPr>
          <a:ln>
            <a:noFill/>
          </a:ln>
        </p:spPr>
        <p:txBody>
          <a:bodyPr anchor="t">
            <a:normAutofit lnSpcReduction="10000"/>
          </a:bodyPr>
          <a:lstStyle/>
          <a:p>
            <a:pPr marL="0" indent="0">
              <a:spcAft>
                <a:spcPts val="3600"/>
              </a:spcAft>
              <a:buNone/>
            </a:pPr>
            <a:r>
              <a:rPr lang="en-CA" dirty="0">
                <a:solidFill>
                  <a:schemeClr val="accent3"/>
                </a:solidFill>
              </a:rPr>
              <a:t>Activity: Identify Your Superpowers</a:t>
            </a:r>
          </a:p>
          <a:p>
            <a:pPr>
              <a:spcAft>
                <a:spcPts val="3600"/>
              </a:spcAft>
            </a:pPr>
            <a:r>
              <a:rPr lang="en-CA" dirty="0">
                <a:solidFill>
                  <a:schemeClr val="accent3"/>
                </a:solidFill>
              </a:rPr>
              <a:t>If a manager asked what your three best attributes or skills were, what would you answer?</a:t>
            </a:r>
          </a:p>
        </p:txBody>
      </p:sp>
      <p:pic>
        <p:nvPicPr>
          <p:cNvPr id="11" name="Content Placeholder 10" descr="A person standing on a rock&#10;&#10;Description automatically generated with low confidence">
            <a:extLst>
              <a:ext uri="{FF2B5EF4-FFF2-40B4-BE49-F238E27FC236}">
                <a16:creationId xmlns:a16="http://schemas.microsoft.com/office/drawing/2014/main" id="{88C2B6FA-EA40-4D22-8659-7809D7A73761}"/>
              </a:ext>
            </a:extLst>
          </p:cNvPr>
          <p:cNvPicPr>
            <a:picLocks noGrp="1" noChangeAspect="1"/>
          </p:cNvPicPr>
          <p:nvPr>
            <p:ph sz="half" idx="2"/>
          </p:nvPr>
        </p:nvPicPr>
        <p:blipFill rotWithShape="1">
          <a:blip r:embed="rId2" cstate="email">
            <a:extLst>
              <a:ext uri="{28A0092B-C50C-407E-A947-70E740481C1C}">
                <a14:useLocalDpi xmlns:a14="http://schemas.microsoft.com/office/drawing/2010/main"/>
              </a:ext>
            </a:extLst>
          </a:blip>
          <a:stretch/>
        </p:blipFill>
        <p:spPr>
          <a:xfrm>
            <a:off x="5310100" y="-2831"/>
            <a:ext cx="3833900" cy="5143500"/>
          </a:xfrm>
        </p:spPr>
      </p:pic>
      <p:sp>
        <p:nvSpPr>
          <p:cNvPr id="4" name="Date Placeholder 3">
            <a:extLst>
              <a:ext uri="{FF2B5EF4-FFF2-40B4-BE49-F238E27FC236}">
                <a16:creationId xmlns:a16="http://schemas.microsoft.com/office/drawing/2014/main" id="{293F654C-7A98-4B6D-823E-FBE25276311C}"/>
              </a:ext>
            </a:extLst>
          </p:cNvPr>
          <p:cNvSpPr>
            <a:spLocks noGrp="1"/>
          </p:cNvSpPr>
          <p:nvPr>
            <p:ph type="dt" sz="half" idx="10"/>
          </p:nvPr>
        </p:nvSpPr>
        <p:spPr/>
        <p:txBody>
          <a:bodyPr/>
          <a:lstStyle/>
          <a:p>
            <a:fld id="{BFE6A739-6F1E-4CC5-8809-4222F9562CC9}" type="datetime3">
              <a:rPr lang="en-US" smtClean="0"/>
              <a:t>17 October 2026</a:t>
            </a:fld>
            <a:endParaRPr lang="en-US"/>
          </a:p>
        </p:txBody>
      </p:sp>
      <p:sp>
        <p:nvSpPr>
          <p:cNvPr id="5" name="Footer Placeholder 4">
            <a:extLst>
              <a:ext uri="{FF2B5EF4-FFF2-40B4-BE49-F238E27FC236}">
                <a16:creationId xmlns:a16="http://schemas.microsoft.com/office/drawing/2014/main" id="{E4DBEC14-01EC-43C8-A9D7-C209A88BE02A}"/>
              </a:ext>
            </a:extLst>
          </p:cNvPr>
          <p:cNvSpPr>
            <a:spLocks noGrp="1"/>
          </p:cNvSpPr>
          <p:nvPr>
            <p:ph type="ftr" sz="quarter" idx="3"/>
          </p:nvPr>
        </p:nvSpPr>
        <p:spPr>
          <a:xfrm>
            <a:off x="1987458" y="4927476"/>
            <a:ext cx="4768303" cy="216024"/>
          </a:xfrm>
        </p:spPr>
        <p:txBody>
          <a:bodyPr/>
          <a:lstStyle/>
          <a:p>
            <a:r>
              <a:rPr lang="en-US"/>
              <a:t>©2021, updated 2026  |  Hans Eckman  |  EckmanGuides.com</a:t>
            </a:r>
          </a:p>
        </p:txBody>
      </p:sp>
      <p:sp>
        <p:nvSpPr>
          <p:cNvPr id="6" name="Slide Number Placeholder 5">
            <a:extLst>
              <a:ext uri="{FF2B5EF4-FFF2-40B4-BE49-F238E27FC236}">
                <a16:creationId xmlns:a16="http://schemas.microsoft.com/office/drawing/2014/main" id="{6E085CDE-78A0-4E44-A425-0045BA753953}"/>
              </a:ext>
            </a:extLst>
          </p:cNvPr>
          <p:cNvSpPr>
            <a:spLocks noGrp="1"/>
          </p:cNvSpPr>
          <p:nvPr>
            <p:ph type="sldNum" sz="quarter" idx="4"/>
          </p:nvPr>
        </p:nvSpPr>
        <p:spPr/>
        <p:txBody>
          <a:bodyPr/>
          <a:lstStyle/>
          <a:p>
            <a:fld id="{E1C96F3B-FD60-45FE-B33B-5C1B4868CFE2}" type="slidenum">
              <a:rPr lang="en-US" smtClean="0"/>
              <a:pPr/>
              <a:t>35</a:t>
            </a:fld>
            <a:endParaRPr lang="en-US"/>
          </a:p>
        </p:txBody>
      </p:sp>
      <p:sp>
        <p:nvSpPr>
          <p:cNvPr id="7" name="Text Placeholder 6">
            <a:extLst>
              <a:ext uri="{FF2B5EF4-FFF2-40B4-BE49-F238E27FC236}">
                <a16:creationId xmlns:a16="http://schemas.microsoft.com/office/drawing/2014/main" id="{92253849-6835-4569-8D0A-08C5722FF016}"/>
              </a:ext>
            </a:extLst>
          </p:cNvPr>
          <p:cNvSpPr>
            <a:spLocks noGrp="1"/>
          </p:cNvSpPr>
          <p:nvPr>
            <p:ph type="body" sz="quarter" idx="11"/>
          </p:nvPr>
        </p:nvSpPr>
        <p:spPr>
          <a:xfrm>
            <a:off x="3152503" y="4574166"/>
            <a:ext cx="5837510" cy="350259"/>
          </a:xfrm>
        </p:spPr>
        <p:txBody>
          <a:bodyPr/>
          <a:lstStyle/>
          <a:p>
            <a:r>
              <a:rPr lang="en-US" dirty="0">
                <a:hlinkClick r:id="rId3"/>
              </a:rPr>
              <a:t>Photo by Julie Aagaard from Pexels</a:t>
            </a:r>
            <a:endParaRPr lang="en-CA" dirty="0"/>
          </a:p>
        </p:txBody>
      </p:sp>
      <p:sp>
        <p:nvSpPr>
          <p:cNvPr id="3" name="Text Placeholder 2">
            <a:extLst>
              <a:ext uri="{FF2B5EF4-FFF2-40B4-BE49-F238E27FC236}">
                <a16:creationId xmlns:a16="http://schemas.microsoft.com/office/drawing/2014/main" id="{F0A7E754-5293-EDFD-6880-7204B7B441B9}"/>
              </a:ext>
            </a:extLst>
          </p:cNvPr>
          <p:cNvSpPr>
            <a:spLocks noGrp="1"/>
          </p:cNvSpPr>
          <p:nvPr>
            <p:ph type="body" sz="quarter" idx="12"/>
          </p:nvPr>
        </p:nvSpPr>
        <p:spPr/>
        <p:txBody>
          <a:bodyPr/>
          <a:lstStyle/>
          <a:p>
            <a:pPr>
              <a:spcAft>
                <a:spcPts val="3600"/>
              </a:spcAft>
            </a:pPr>
            <a:r>
              <a:rPr lang="en-US"/>
              <a:t>Play to YOUR Strengths!</a:t>
            </a:r>
          </a:p>
          <a:p>
            <a:pPr>
              <a:spcAft>
                <a:spcPts val="3600"/>
              </a:spcAft>
            </a:pPr>
            <a:r>
              <a:rPr lang="en-US"/>
              <a:t>Outsource Everything Else.</a:t>
            </a:r>
            <a:endParaRPr lang="en-CA"/>
          </a:p>
        </p:txBody>
      </p:sp>
      <p:sp>
        <p:nvSpPr>
          <p:cNvPr id="15" name="Text Placeholder 11">
            <a:extLst>
              <a:ext uri="{FF2B5EF4-FFF2-40B4-BE49-F238E27FC236}">
                <a16:creationId xmlns:a16="http://schemas.microsoft.com/office/drawing/2014/main" id="{8A2BB132-D937-40CC-A85F-35D3DA669350}"/>
              </a:ext>
            </a:extLst>
          </p:cNvPr>
          <p:cNvSpPr txBox="1">
            <a:spLocks/>
          </p:cNvSpPr>
          <p:nvPr/>
        </p:nvSpPr>
        <p:spPr>
          <a:xfrm>
            <a:off x="5305283" y="3837482"/>
            <a:ext cx="3830541" cy="1326819"/>
          </a:xfrm>
          <a:prstGeom prst="rect">
            <a:avLst/>
          </a:prstGeom>
          <a:solidFill>
            <a:srgbClr val="000000">
              <a:alpha val="30196"/>
            </a:srgbClr>
          </a:solidFill>
        </p:spPr>
        <p:txBody>
          <a:bodyPr vert="horz" lIns="91440" tIns="45720" rIns="91440" bIns="45720" rtlCol="0" anchor="t">
            <a:noAutofit/>
          </a:bodyPr>
          <a:lstStyle>
            <a:lvl1pPr marL="342900" indent="-342900" algn="l" defTabSz="914400" rtl="0" eaLnBrk="1" latinLnBrk="0" hangingPunct="1">
              <a:spcBef>
                <a:spcPts val="0"/>
              </a:spcBef>
              <a:spcAft>
                <a:spcPts val="1200"/>
              </a:spcAft>
              <a:buFont typeface="Arial" panose="020B0604020202020204"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742950" indent="-285750" algn="l" defTabSz="914400" rtl="0" eaLnBrk="1" latinLnBrk="0" hangingPunct="1">
              <a:spcBef>
                <a:spcPts val="0"/>
              </a:spcBef>
              <a:spcAft>
                <a:spcPts val="600"/>
              </a:spcAft>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spcBef>
                <a:spcPts val="0"/>
              </a:spcBef>
              <a:spcAft>
                <a:spcPts val="600"/>
              </a:spcAft>
              <a:buFont typeface="Arial" panose="020B0604020202020204" pitchFamily="34" charset="0"/>
              <a:buChar char="•"/>
              <a:defRPr sz="16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spcBef>
                <a:spcPts val="0"/>
              </a:spcBef>
              <a:spcAft>
                <a:spcPts val="600"/>
              </a:spcAft>
              <a:buFont typeface="Arial" panose="020B0604020202020204" pitchFamily="34" charset="0"/>
              <a:buChar char="–"/>
              <a:defRPr sz="14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spcBef>
                <a:spcPts val="0"/>
              </a:spcBef>
              <a:spcAft>
                <a:spcPts val="600"/>
              </a:spcAft>
              <a:buFont typeface="Arial" panose="020B0604020202020204" pitchFamily="34" charset="0"/>
              <a:buChar char="»"/>
              <a:defRPr sz="14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spcAft>
                <a:spcPts val="0"/>
              </a:spcAft>
              <a:buNone/>
            </a:pPr>
            <a:r>
              <a:rPr lang="en-US" sz="1400" i="1">
                <a:solidFill>
                  <a:schemeClr val="bg1"/>
                </a:solidFill>
                <a:latin typeface="Georgia Pro" panose="02040502050405020303" pitchFamily="18" charset="0"/>
              </a:rPr>
              <a:t>“He grokked that this was one of the critical cusps in the growth of a being wherein contemplation must bring forth right action in order to permit further growth. He acted.”    </a:t>
            </a:r>
            <a:r>
              <a:rPr lang="en-US" sz="1400">
                <a:solidFill>
                  <a:schemeClr val="bg1"/>
                </a:solidFill>
                <a:latin typeface="Georgia Pro" panose="02040502050405020303" pitchFamily="18" charset="0"/>
              </a:rPr>
              <a:t>―Robert Heinlein, </a:t>
            </a:r>
            <a:r>
              <a:rPr lang="en-US" sz="1400">
                <a:solidFill>
                  <a:schemeClr val="bg1"/>
                </a:solidFill>
                <a:latin typeface="Georgia Pro" panose="02040502050405020303" pitchFamily="18" charset="0"/>
                <a:hlinkClick r:id="rId4">
                  <a:extLst>
                    <a:ext uri="{A12FA001-AC4F-418D-AE19-62706E023703}">
                      <ahyp:hlinkClr xmlns:ahyp="http://schemas.microsoft.com/office/drawing/2018/hyperlinkcolor" val="tx"/>
                    </a:ext>
                  </a:extLst>
                </a:hlinkClick>
              </a:rPr>
              <a:t>Stranger in a Strange Land</a:t>
            </a:r>
            <a:endParaRPr lang="en-CA" sz="1400">
              <a:solidFill>
                <a:schemeClr val="bg1"/>
              </a:solidFill>
              <a:latin typeface="Georgia Pro" panose="02040502050405020303" pitchFamily="18" charset="0"/>
            </a:endParaRPr>
          </a:p>
        </p:txBody>
      </p:sp>
    </p:spTree>
    <p:extLst>
      <p:ext uri="{BB962C8B-B14F-4D97-AF65-F5344CB8AC3E}">
        <p14:creationId xmlns:p14="http://schemas.microsoft.com/office/powerpoint/2010/main" val="14275498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2">
                                            <p:txEl>
                                              <p:pRg st="0" end="0"/>
                                            </p:txEl>
                                          </p:spTgt>
                                        </p:tgtEl>
                                        <p:attrNameLst>
                                          <p:attrName>style.visibility</p:attrName>
                                        </p:attrNameLst>
                                      </p:cBhvr>
                                      <p:to>
                                        <p:strVal val="visible"/>
                                      </p:to>
                                    </p:set>
                                    <p:animEffect transition="in" filter="fade">
                                      <p:cBhvr>
                                        <p:cTn id="7" dur="500"/>
                                        <p:tgtEl>
                                          <p:spTgt spid="42">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2">
                                            <p:txEl>
                                              <p:pRg st="1" end="1"/>
                                            </p:txEl>
                                          </p:spTgt>
                                        </p:tgtEl>
                                        <p:attrNameLst>
                                          <p:attrName>style.visibility</p:attrName>
                                        </p:attrNameLst>
                                      </p:cBhvr>
                                      <p:to>
                                        <p:strVal val="visible"/>
                                      </p:to>
                                    </p:set>
                                    <p:animEffect transition="in" filter="fade">
                                      <p:cBhvr>
                                        <p:cTn id="10" dur="500"/>
                                        <p:tgtEl>
                                          <p:spTgt spid="4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uiExpand="1"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521E1B-A78D-53D4-8D47-EE09F46D0357}"/>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996A7F1D-6CED-2F5D-780C-5D778B107C8B}"/>
              </a:ext>
            </a:extLst>
          </p:cNvPr>
          <p:cNvSpPr>
            <a:spLocks noGrp="1"/>
          </p:cNvSpPr>
          <p:nvPr>
            <p:ph type="title"/>
          </p:nvPr>
        </p:nvSpPr>
        <p:spPr/>
        <p:txBody>
          <a:bodyPr/>
          <a:lstStyle/>
          <a:p>
            <a:r>
              <a:rPr lang="en-US"/>
              <a:t>Map Superpowers to Services</a:t>
            </a:r>
          </a:p>
        </p:txBody>
      </p:sp>
      <p:graphicFrame>
        <p:nvGraphicFramePr>
          <p:cNvPr id="15" name="Content Placeholder 14">
            <a:extLst>
              <a:ext uri="{FF2B5EF4-FFF2-40B4-BE49-F238E27FC236}">
                <a16:creationId xmlns:a16="http://schemas.microsoft.com/office/drawing/2014/main" id="{1464EE7F-9EC9-8D4A-973F-580646531690}"/>
              </a:ext>
            </a:extLst>
          </p:cNvPr>
          <p:cNvGraphicFramePr>
            <a:graphicFrameLocks noGrp="1"/>
          </p:cNvGraphicFramePr>
          <p:nvPr>
            <p:ph idx="1"/>
            <p:extLst>
              <p:ext uri="{D42A27DB-BD31-4B8C-83A1-F6EECF244321}">
                <p14:modId xmlns:p14="http://schemas.microsoft.com/office/powerpoint/2010/main" val="3383792992"/>
              </p:ext>
            </p:extLst>
          </p:nvPr>
        </p:nvGraphicFramePr>
        <p:xfrm>
          <a:off x="775062" y="742950"/>
          <a:ext cx="8216535" cy="3981051"/>
        </p:xfrm>
        <a:graphic>
          <a:graphicData uri="http://schemas.openxmlformats.org/drawingml/2006/table">
            <a:tbl>
              <a:tblPr/>
              <a:tblGrid>
                <a:gridCol w="3623847">
                  <a:extLst>
                    <a:ext uri="{9D8B030D-6E8A-4147-A177-3AD203B41FA5}">
                      <a16:colId xmlns:a16="http://schemas.microsoft.com/office/drawing/2014/main" val="2140854678"/>
                    </a:ext>
                  </a:extLst>
                </a:gridCol>
                <a:gridCol w="1530896">
                  <a:extLst>
                    <a:ext uri="{9D8B030D-6E8A-4147-A177-3AD203B41FA5}">
                      <a16:colId xmlns:a16="http://schemas.microsoft.com/office/drawing/2014/main" val="3702234845"/>
                    </a:ext>
                  </a:extLst>
                </a:gridCol>
                <a:gridCol w="1530896">
                  <a:extLst>
                    <a:ext uri="{9D8B030D-6E8A-4147-A177-3AD203B41FA5}">
                      <a16:colId xmlns:a16="http://schemas.microsoft.com/office/drawing/2014/main" val="3952170122"/>
                    </a:ext>
                  </a:extLst>
                </a:gridCol>
                <a:gridCol w="1530896">
                  <a:extLst>
                    <a:ext uri="{9D8B030D-6E8A-4147-A177-3AD203B41FA5}">
                      <a16:colId xmlns:a16="http://schemas.microsoft.com/office/drawing/2014/main" val="2657327988"/>
                    </a:ext>
                  </a:extLst>
                </a:gridCol>
              </a:tblGrid>
              <a:tr h="599478">
                <a:tc>
                  <a:txBody>
                    <a:bodyPr/>
                    <a:lstStyle/>
                    <a:p>
                      <a:pPr algn="ctr" fontAlgn="b">
                        <a:buNone/>
                      </a:pPr>
                      <a:r>
                        <a:rPr lang="en-US" sz="1600" b="1" i="0" u="none" strike="noStrike">
                          <a:solidFill>
                            <a:srgbClr val="000000"/>
                          </a:solidFill>
                          <a:effectLst/>
                          <a:latin typeface="+mn-lt"/>
                        </a:rPr>
                        <a:t>Services​/Primary Work Activities</a:t>
                      </a:r>
                    </a:p>
                  </a:txBody>
                  <a:tcPr marL="45720" marR="4572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fontAlgn="b">
                        <a:buNone/>
                      </a:pPr>
                      <a:r>
                        <a:rPr lang="en-US" sz="1600" b="1" i="0" u="none" strike="noStrike">
                          <a:solidFill>
                            <a:srgbClr val="000000"/>
                          </a:solidFill>
                          <a:effectLst/>
                          <a:latin typeface="+mn-lt"/>
                        </a:rPr>
                        <a:t>Importance / Urgency​</a:t>
                      </a:r>
                    </a:p>
                  </a:txBody>
                  <a:tcPr marL="45720" marR="4572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fontAlgn="b">
                        <a:buNone/>
                      </a:pPr>
                      <a:r>
                        <a:rPr lang="en-US" sz="1600" b="1" i="0" u="none" strike="noStrike">
                          <a:solidFill>
                            <a:srgbClr val="000000"/>
                          </a:solidFill>
                          <a:effectLst/>
                          <a:latin typeface="+mn-lt"/>
                        </a:rPr>
                        <a:t>Influence / Authority​</a:t>
                      </a:r>
                    </a:p>
                  </a:txBody>
                  <a:tcPr marL="45720" marR="4572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tc>
                  <a:txBody>
                    <a:bodyPr/>
                    <a:lstStyle/>
                    <a:p>
                      <a:pPr algn="ctr" fontAlgn="b">
                        <a:buNone/>
                      </a:pPr>
                      <a:r>
                        <a:rPr lang="en-US" sz="1600" b="1" i="0" u="none" strike="noStrike">
                          <a:solidFill>
                            <a:srgbClr val="000000"/>
                          </a:solidFill>
                          <a:effectLst/>
                          <a:latin typeface="+mn-lt"/>
                        </a:rPr>
                        <a:t>Superpowers (strengths)​</a:t>
                      </a:r>
                    </a:p>
                  </a:txBody>
                  <a:tcPr marL="45720" marR="4572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B59"/>
                    </a:solidFill>
                  </a:tcPr>
                </a:tc>
                <a:extLst>
                  <a:ext uri="{0D108BD9-81ED-4DB2-BD59-A6C34878D82A}">
                    <a16:rowId xmlns:a16="http://schemas.microsoft.com/office/drawing/2014/main" val="2893507539"/>
                  </a:ext>
                </a:extLst>
              </a:tr>
              <a:tr h="428199">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1200" i="1">
                          <a:latin typeface="+mn-lt"/>
                        </a:rPr>
                        <a:t>Requirements Elicitation &amp; Backlog Refinement</a:t>
                      </a:r>
                      <a:endParaRPr lang="en-US" sz="1200" b="0" i="1" u="none" strike="noStrike">
                        <a:solidFill>
                          <a:srgbClr val="000000"/>
                        </a:solidFill>
                        <a:effectLst/>
                        <a:latin typeface="+mn-lt"/>
                      </a:endParaRPr>
                    </a:p>
                  </a:txBody>
                  <a:tcPr marL="45720" marR="4572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en-US" sz="1100" b="0" i="0" u="none" strike="noStrike">
                          <a:solidFill>
                            <a:srgbClr val="1F491E"/>
                          </a:solidFill>
                          <a:effectLst/>
                          <a:latin typeface="Tahoma" panose="020B0604030504040204" pitchFamily="34" charset="0"/>
                        </a:rPr>
                        <a:t>2. Focus Time (High/Low)</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en-US" sz="1100" b="0" i="0" u="none" strike="noStrike">
                          <a:solidFill>
                            <a:srgbClr val="1F491E"/>
                          </a:solidFill>
                          <a:effectLst/>
                          <a:latin typeface="Tahoma" panose="020B0604030504040204" pitchFamily="34" charset="0"/>
                        </a:rPr>
                        <a:t>Authority</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1100" b="0" i="0" u="none" strike="noStrike">
                          <a:solidFill>
                            <a:srgbClr val="000000"/>
                          </a:solidFill>
                          <a:effectLst/>
                          <a:latin typeface="Tahoma" panose="020B0604030504040204" pitchFamily="34" charset="0"/>
                        </a:rPr>
                        <a:t>Attention to detail</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946740241"/>
                  </a:ext>
                </a:extLst>
              </a:tr>
              <a:tr h="390096">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1200" i="1">
                          <a:latin typeface="+mn-lt"/>
                        </a:rPr>
                        <a:t>Process Mapping &amp; Workflow Optimization</a:t>
                      </a:r>
                      <a:endParaRPr lang="en-US" sz="1200" b="0" i="1" u="none" strike="noStrike">
                        <a:solidFill>
                          <a:srgbClr val="000000"/>
                        </a:solidFill>
                        <a:effectLst/>
                        <a:latin typeface="+mn-lt"/>
                      </a:endParaRPr>
                    </a:p>
                  </a:txBody>
                  <a:tcPr marL="45720" marR="4572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FF3EA"/>
                    </a:solidFill>
                  </a:tcPr>
                </a:tc>
                <a:tc>
                  <a:txBody>
                    <a:bodyPr/>
                    <a:lstStyle/>
                    <a:p>
                      <a:pPr algn="ctr" fontAlgn="b">
                        <a:buNone/>
                      </a:pPr>
                      <a:r>
                        <a:rPr lang="en-US" sz="1100" b="0" i="0" u="none" strike="noStrike">
                          <a:solidFill>
                            <a:srgbClr val="000000"/>
                          </a:solidFill>
                          <a:effectLst/>
                          <a:latin typeface="Tahoma" panose="020B0604030504040204" pitchFamily="34" charset="0"/>
                        </a:rPr>
                        <a:t>3. Stretch Goals (Medium/All)</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FF3EA"/>
                    </a:solidFill>
                  </a:tcPr>
                </a:tc>
                <a:tc>
                  <a:txBody>
                    <a:bodyPr/>
                    <a:lstStyle/>
                    <a:p>
                      <a:pPr algn="ctr" fontAlgn="b">
                        <a:buNone/>
                      </a:pPr>
                      <a:r>
                        <a:rPr lang="en-US" sz="1100" b="0" i="0" u="none" strike="noStrike">
                          <a:solidFill>
                            <a:srgbClr val="000000"/>
                          </a:solidFill>
                          <a:effectLst/>
                          <a:latin typeface="Tahoma" panose="020B0604030504040204" pitchFamily="34" charset="0"/>
                        </a:rPr>
                        <a:t>Authority</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FF3EA"/>
                    </a:solidFill>
                  </a:tcPr>
                </a:tc>
                <a:tc>
                  <a:txBody>
                    <a:bodyPr/>
                    <a:lstStyle/>
                    <a:p>
                      <a:pPr algn="l" fontAlgn="b">
                        <a:buNone/>
                      </a:pPr>
                      <a:r>
                        <a:rPr lang="en-US" sz="1100" b="0" i="0" u="none" strike="noStrike">
                          <a:solidFill>
                            <a:srgbClr val="000000"/>
                          </a:solidFill>
                          <a:effectLst/>
                          <a:latin typeface="Tahoma" panose="020B0604030504040204" pitchFamily="34" charset="0"/>
                        </a:rPr>
                        <a:t>Attention to detail</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2270942916"/>
                  </a:ext>
                </a:extLst>
              </a:tr>
              <a:tr h="428199">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1200" i="1" dirty="0">
                          <a:latin typeface="+mn-lt"/>
                        </a:rPr>
                        <a:t>Project Schedule, Milestones &amp; Sprint Delivery</a:t>
                      </a:r>
                      <a:endParaRPr lang="en-US" sz="1200" b="0" i="1" u="none" strike="noStrike" dirty="0">
                        <a:solidFill>
                          <a:srgbClr val="000000"/>
                        </a:solidFill>
                        <a:effectLst/>
                        <a:latin typeface="+mn-lt"/>
                      </a:endParaRPr>
                    </a:p>
                  </a:txBody>
                  <a:tcPr marL="45720" marR="4572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en-US" sz="1100" b="0" i="0" u="none" strike="noStrike">
                          <a:solidFill>
                            <a:srgbClr val="1F491E"/>
                          </a:solidFill>
                          <a:effectLst/>
                          <a:latin typeface="Tahoma" panose="020B0604030504040204" pitchFamily="34" charset="0"/>
                        </a:rPr>
                        <a:t>2. Focus Time (High/Low)</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en-US" sz="1100" b="0" i="0" u="none" strike="noStrike">
                          <a:solidFill>
                            <a:srgbClr val="1F491E"/>
                          </a:solidFill>
                          <a:effectLst/>
                          <a:latin typeface="Tahoma" panose="020B0604030504040204" pitchFamily="34" charset="0"/>
                        </a:rPr>
                        <a:t>Influence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1100" b="0" i="0" u="none" strike="noStrike">
                          <a:solidFill>
                            <a:srgbClr val="000000"/>
                          </a:solidFill>
                          <a:effectLst/>
                          <a:latin typeface="Tahoma" panose="020B0604030504040204" pitchFamily="34" charset="0"/>
                        </a:rPr>
                        <a:t>Planning &amp; sequencing</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417737211"/>
                  </a:ext>
                </a:extLst>
              </a:tr>
              <a:tr h="428199">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1200" i="1">
                          <a:latin typeface="+mn-lt"/>
                        </a:rPr>
                        <a:t>Risk, Assumptions, Issues &amp; Dependencies (RAID) Management</a:t>
                      </a:r>
                      <a:endParaRPr lang="en-US" sz="1200" b="0" i="1" u="none" strike="noStrike">
                        <a:solidFill>
                          <a:srgbClr val="000000"/>
                        </a:solidFill>
                        <a:effectLst/>
                        <a:latin typeface="+mn-lt"/>
                      </a:endParaRPr>
                    </a:p>
                  </a:txBody>
                  <a:tcPr marL="45720" marR="4572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FF3EA"/>
                    </a:solidFill>
                  </a:tcPr>
                </a:tc>
                <a:tc>
                  <a:txBody>
                    <a:bodyPr/>
                    <a:lstStyle/>
                    <a:p>
                      <a:pPr algn="ctr" fontAlgn="b">
                        <a:buNone/>
                      </a:pPr>
                      <a:r>
                        <a:rPr lang="en-US" sz="1100" b="0" i="0" u="none" strike="noStrike">
                          <a:solidFill>
                            <a:srgbClr val="000000"/>
                          </a:solidFill>
                          <a:effectLst/>
                          <a:latin typeface="Tahoma" panose="020B0604030504040204" pitchFamily="34" charset="0"/>
                        </a:rPr>
                        <a:t>2. Focus Time (High/Low)</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FF3EA"/>
                    </a:solidFill>
                  </a:tcPr>
                </a:tc>
                <a:tc>
                  <a:txBody>
                    <a:bodyPr/>
                    <a:lstStyle/>
                    <a:p>
                      <a:pPr algn="ctr" fontAlgn="b">
                        <a:buNone/>
                      </a:pPr>
                      <a:r>
                        <a:rPr lang="en-US" sz="1100" b="0" i="0" u="none" strike="noStrike">
                          <a:solidFill>
                            <a:srgbClr val="000000"/>
                          </a:solidFill>
                          <a:effectLst/>
                          <a:latin typeface="Tahoma" panose="020B0604030504040204" pitchFamily="34" charset="0"/>
                        </a:rPr>
                        <a:t>Influence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FF3EA"/>
                    </a:solidFill>
                  </a:tcPr>
                </a:tc>
                <a:tc>
                  <a:txBody>
                    <a:bodyPr/>
                    <a:lstStyle/>
                    <a:p>
                      <a:pPr algn="l" fontAlgn="b">
                        <a:buNone/>
                      </a:pPr>
                      <a:r>
                        <a:rPr lang="en-US" sz="1100" b="0" i="0" u="none" strike="noStrike">
                          <a:solidFill>
                            <a:srgbClr val="000000"/>
                          </a:solidFill>
                          <a:effectLst/>
                          <a:latin typeface="Tahoma" panose="020B0604030504040204" pitchFamily="34" charset="0"/>
                        </a:rPr>
                        <a:t>Attention to detail, Clear messaging</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245883540"/>
                  </a:ext>
                </a:extLst>
              </a:tr>
              <a:tr h="428199">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1200" i="1">
                          <a:latin typeface="+mn-lt"/>
                        </a:rPr>
                        <a:t>Stakeholder Engagement &amp; Communication Cadence</a:t>
                      </a:r>
                      <a:endParaRPr lang="en-US" sz="1200" b="0" i="1" u="none" strike="noStrike">
                        <a:solidFill>
                          <a:srgbClr val="000000"/>
                        </a:solidFill>
                        <a:effectLst/>
                        <a:latin typeface="+mn-lt"/>
                      </a:endParaRPr>
                    </a:p>
                  </a:txBody>
                  <a:tcPr marL="45720" marR="4572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en-US" sz="1100" b="0" i="0" u="none" strike="noStrike">
                          <a:solidFill>
                            <a:srgbClr val="1F491E"/>
                          </a:solidFill>
                          <a:effectLst/>
                          <a:latin typeface="Tahoma" panose="020B0604030504040204" pitchFamily="34" charset="0"/>
                        </a:rPr>
                        <a:t>2. Focus Time (High/Low)</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en-US" sz="1100" b="0" i="0" u="none" strike="noStrike">
                          <a:solidFill>
                            <a:srgbClr val="1F491E"/>
                          </a:solidFill>
                          <a:effectLst/>
                          <a:latin typeface="Tahoma" panose="020B0604030504040204" pitchFamily="34" charset="0"/>
                        </a:rPr>
                        <a:t>Influence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1100" b="0" i="0" u="none" strike="noStrike">
                          <a:solidFill>
                            <a:srgbClr val="000000"/>
                          </a:solidFill>
                          <a:effectLst/>
                          <a:latin typeface="Tahoma" panose="020B0604030504040204" pitchFamily="34" charset="0"/>
                        </a:rPr>
                        <a:t>Clear messaging</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159773462"/>
                  </a:ext>
                </a:extLst>
              </a:tr>
              <a:tr h="428199">
                <a:tc>
                  <a:txBody>
                    <a:bodyPr/>
                    <a:lstStyle/>
                    <a:p>
                      <a:pPr marL="0" lvl="0" indent="0" algn="l" fontAlgn="b">
                        <a:buFont typeface="Arial" panose="020B0604020202020204" pitchFamily="34" charset="0"/>
                        <a:buNone/>
                      </a:pPr>
                      <a:r>
                        <a:rPr lang="en-US" sz="1200" i="1">
                          <a:latin typeface="+mn-lt"/>
                        </a:rPr>
                        <a:t>User Acceptance Testing (UAT) &amp; Solution Validation</a:t>
                      </a:r>
                      <a:endParaRPr lang="en-US" sz="1200" b="0" i="1" u="none" strike="noStrike">
                        <a:solidFill>
                          <a:srgbClr val="000000"/>
                        </a:solidFill>
                        <a:effectLst/>
                        <a:latin typeface="+mn-lt"/>
                      </a:endParaRPr>
                    </a:p>
                  </a:txBody>
                  <a:tcPr marL="45720" marR="4572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FF3EA"/>
                    </a:solidFill>
                  </a:tcPr>
                </a:tc>
                <a:tc>
                  <a:txBody>
                    <a:bodyPr/>
                    <a:lstStyle/>
                    <a:p>
                      <a:pPr algn="ctr" fontAlgn="b">
                        <a:buNone/>
                      </a:pPr>
                      <a:r>
                        <a:rPr lang="en-US" sz="1100" b="0" i="0" u="none" strike="noStrike">
                          <a:solidFill>
                            <a:srgbClr val="000000"/>
                          </a:solidFill>
                          <a:effectLst/>
                          <a:latin typeface="Tahoma" panose="020B0604030504040204" pitchFamily="34" charset="0"/>
                        </a:rPr>
                        <a:t>4. Automate, Delegate, Decline (Low/High)</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FF3EA"/>
                    </a:solidFill>
                  </a:tcPr>
                </a:tc>
                <a:tc>
                  <a:txBody>
                    <a:bodyPr/>
                    <a:lstStyle/>
                    <a:p>
                      <a:pPr algn="ctr" fontAlgn="b">
                        <a:buNone/>
                      </a:pPr>
                      <a:r>
                        <a:rPr lang="en-US" sz="1100" b="0" i="0" u="none" strike="noStrike">
                          <a:solidFill>
                            <a:srgbClr val="000000"/>
                          </a:solidFill>
                          <a:effectLst/>
                          <a:latin typeface="Tahoma" panose="020B0604030504040204" pitchFamily="34" charset="0"/>
                        </a:rPr>
                        <a:t>Authority</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FF3EA"/>
                    </a:solidFill>
                  </a:tcPr>
                </a:tc>
                <a:tc>
                  <a:txBody>
                    <a:bodyPr/>
                    <a:lstStyle/>
                    <a:p>
                      <a:pPr algn="l" fontAlgn="b">
                        <a:buNone/>
                      </a:pPr>
                      <a:r>
                        <a:rPr lang="en-US" sz="1100" b="0" i="0" u="none" strike="noStrike">
                          <a:solidFill>
                            <a:srgbClr val="000000"/>
                          </a:solidFill>
                          <a:effectLst/>
                          <a:latin typeface="Tahoma" panose="020B0604030504040204" pitchFamily="34" charset="0"/>
                        </a:rPr>
                        <a:t>Attention to detail</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3298649227"/>
                  </a:ext>
                </a:extLst>
              </a:tr>
              <a:tr h="271243">
                <a:tc>
                  <a:txBody>
                    <a:bodyPr/>
                    <a:lstStyle/>
                    <a:p>
                      <a:pPr algn="l" fontAlgn="b">
                        <a:buNone/>
                      </a:pPr>
                      <a:r>
                        <a:rPr lang="en-US" sz="1200" b="0" i="1" u="none" strike="noStrike">
                          <a:solidFill>
                            <a:srgbClr val="000000"/>
                          </a:solidFill>
                          <a:effectLst/>
                          <a:latin typeface="+mn-lt"/>
                        </a:rPr>
                        <a:t>Triage, Production Support</a:t>
                      </a:r>
                    </a:p>
                  </a:txBody>
                  <a:tcPr marL="45720" marR="4572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en-US" sz="1100" b="0" i="0" u="none" strike="noStrike">
                          <a:solidFill>
                            <a:srgbClr val="1F491E"/>
                          </a:solidFill>
                          <a:effectLst/>
                          <a:latin typeface="Tahoma" panose="020B0604030504040204" pitchFamily="34" charset="0"/>
                        </a:rPr>
                        <a:t>1. Emergency (High/High)</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en-US" sz="1100" b="0" i="0" u="none" strike="noStrike">
                          <a:solidFill>
                            <a:srgbClr val="1F491E"/>
                          </a:solidFill>
                          <a:effectLst/>
                          <a:latin typeface="Tahoma" panose="020B0604030504040204" pitchFamily="34" charset="0"/>
                        </a:rPr>
                        <a:t>Influence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1100" b="0" i="0" u="none" strike="noStrike">
                          <a:solidFill>
                            <a:srgbClr val="000000"/>
                          </a:solidFill>
                          <a:effectLst/>
                          <a:latin typeface="Tahoma" panose="020B0604030504040204" pitchFamily="34" charset="0"/>
                        </a:rPr>
                        <a:t>Grace under pressure</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36492627"/>
                  </a:ext>
                </a:extLst>
              </a:tr>
              <a:tr h="428199">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1200" i="1">
                          <a:latin typeface="+mn-lt"/>
                        </a:rPr>
                        <a:t>Change Management, Training &amp; Handover Documentation</a:t>
                      </a:r>
                      <a:endParaRPr lang="en-US" sz="1200" b="0" i="1" u="none" strike="noStrike">
                        <a:solidFill>
                          <a:srgbClr val="000000"/>
                        </a:solidFill>
                        <a:effectLst/>
                        <a:latin typeface="+mn-lt"/>
                      </a:endParaRPr>
                    </a:p>
                  </a:txBody>
                  <a:tcPr marL="45720" marR="4572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ctr" fontAlgn="b">
                        <a:buNone/>
                      </a:pPr>
                      <a:r>
                        <a:rPr lang="en-US" sz="1100" b="0" i="0" u="none" strike="noStrike">
                          <a:solidFill>
                            <a:srgbClr val="000000"/>
                          </a:solidFill>
                          <a:effectLst/>
                          <a:latin typeface="Tahoma" panose="020B0604030504040204" pitchFamily="34" charset="0"/>
                        </a:rPr>
                        <a:t>3. Stretch Goals (Medium/All)</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ctr" fontAlgn="b">
                        <a:buNone/>
                      </a:pPr>
                      <a:r>
                        <a:rPr lang="en-US" sz="1100" b="0" i="0" u="none" strike="noStrike">
                          <a:solidFill>
                            <a:srgbClr val="000000"/>
                          </a:solidFill>
                          <a:effectLst/>
                          <a:latin typeface="Tahoma" panose="020B0604030504040204" pitchFamily="34" charset="0"/>
                        </a:rPr>
                        <a:t>Influence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l" fontAlgn="b">
                        <a:buNone/>
                      </a:pPr>
                      <a:r>
                        <a:rPr lang="en-US" sz="1100" b="0" i="0" u="none" strike="noStrike" dirty="0">
                          <a:solidFill>
                            <a:srgbClr val="000000"/>
                          </a:solidFill>
                          <a:effectLst/>
                          <a:latin typeface="Tahoma" panose="020B0604030504040204" pitchFamily="34" charset="0"/>
                        </a:rPr>
                        <a:t>Clear messaging</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987472871"/>
                  </a:ext>
                </a:extLst>
              </a:tr>
            </a:tbl>
          </a:graphicData>
        </a:graphic>
      </p:graphicFrame>
      <p:sp>
        <p:nvSpPr>
          <p:cNvPr id="5" name="Date Placeholder 4">
            <a:extLst>
              <a:ext uri="{FF2B5EF4-FFF2-40B4-BE49-F238E27FC236}">
                <a16:creationId xmlns:a16="http://schemas.microsoft.com/office/drawing/2014/main" id="{991A7791-1161-BFD2-D613-3B9F04B41FB8}"/>
              </a:ext>
            </a:extLst>
          </p:cNvPr>
          <p:cNvSpPr>
            <a:spLocks noGrp="1"/>
          </p:cNvSpPr>
          <p:nvPr>
            <p:ph type="dt" sz="half" idx="2"/>
          </p:nvPr>
        </p:nvSpPr>
        <p:spPr/>
        <p:txBody>
          <a:bodyPr/>
          <a:lstStyle/>
          <a:p>
            <a:fld id="{7C0F9FC8-0999-4155-AE84-1E167772D89C}" type="datetime3">
              <a:rPr lang="en-US" smtClean="0"/>
              <a:t>17 October 2026</a:t>
            </a:fld>
            <a:endParaRPr lang="en-US"/>
          </a:p>
        </p:txBody>
      </p:sp>
      <p:sp>
        <p:nvSpPr>
          <p:cNvPr id="6" name="Footer Placeholder 5">
            <a:extLst>
              <a:ext uri="{FF2B5EF4-FFF2-40B4-BE49-F238E27FC236}">
                <a16:creationId xmlns:a16="http://schemas.microsoft.com/office/drawing/2014/main" id="{E63A6974-79AC-161B-26EC-E39DFCB33262}"/>
              </a:ext>
            </a:extLst>
          </p:cNvPr>
          <p:cNvSpPr>
            <a:spLocks noGrp="1"/>
          </p:cNvSpPr>
          <p:nvPr>
            <p:ph type="ftr" sz="quarter" idx="3"/>
          </p:nvPr>
        </p:nvSpPr>
        <p:spPr/>
        <p:txBody>
          <a:bodyPr/>
          <a:lstStyle/>
          <a:p>
            <a:r>
              <a:rPr lang="en-US"/>
              <a:t>©2021, updated 2026  |  Hans Eckman  |  EckmanGuides.com</a:t>
            </a:r>
          </a:p>
        </p:txBody>
      </p:sp>
      <p:sp>
        <p:nvSpPr>
          <p:cNvPr id="7" name="Slide Number Placeholder 6">
            <a:extLst>
              <a:ext uri="{FF2B5EF4-FFF2-40B4-BE49-F238E27FC236}">
                <a16:creationId xmlns:a16="http://schemas.microsoft.com/office/drawing/2014/main" id="{BBC80817-88F3-D0CA-FD74-0BAF94D7552F}"/>
              </a:ext>
            </a:extLst>
          </p:cNvPr>
          <p:cNvSpPr>
            <a:spLocks noGrp="1"/>
          </p:cNvSpPr>
          <p:nvPr>
            <p:ph type="sldNum" sz="quarter" idx="4"/>
          </p:nvPr>
        </p:nvSpPr>
        <p:spPr/>
        <p:txBody>
          <a:bodyPr/>
          <a:lstStyle/>
          <a:p>
            <a:fld id="{E1C96F3B-FD60-45FE-B33B-5C1B4868CFE2}" type="slidenum">
              <a:rPr lang="en-US" smtClean="0"/>
              <a:pPr/>
              <a:t>36</a:t>
            </a:fld>
            <a:endParaRPr lang="en-US"/>
          </a:p>
        </p:txBody>
      </p:sp>
    </p:spTree>
    <p:extLst>
      <p:ext uri="{BB962C8B-B14F-4D97-AF65-F5344CB8AC3E}">
        <p14:creationId xmlns:p14="http://schemas.microsoft.com/office/powerpoint/2010/main" val="404582564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6D3397D-0B17-47BD-BEE7-BEB1331230D5}"/>
              </a:ext>
            </a:extLst>
          </p:cNvPr>
          <p:cNvSpPr>
            <a:spLocks noGrp="1"/>
          </p:cNvSpPr>
          <p:nvPr>
            <p:ph type="dt" sz="half" idx="2"/>
          </p:nvPr>
        </p:nvSpPr>
        <p:spPr>
          <a:xfrm>
            <a:off x="7152374" y="4924645"/>
            <a:ext cx="1335195" cy="216024"/>
          </a:xfrm>
        </p:spPr>
        <p:txBody>
          <a:bodyPr/>
          <a:lstStyle/>
          <a:p>
            <a:fld id="{23A1CE1F-1F80-4FDD-AA9B-6FC7F4236982}" type="datetime3">
              <a:rPr lang="en-US" smtClean="0"/>
              <a:t>17 October 2026</a:t>
            </a:fld>
            <a:endParaRPr lang="en-US"/>
          </a:p>
        </p:txBody>
      </p:sp>
      <p:sp>
        <p:nvSpPr>
          <p:cNvPr id="3" name="Footer Placeholder 2">
            <a:extLst>
              <a:ext uri="{FF2B5EF4-FFF2-40B4-BE49-F238E27FC236}">
                <a16:creationId xmlns:a16="http://schemas.microsoft.com/office/drawing/2014/main" id="{314744CA-9CC9-4978-8F2C-E30C62A4492A}"/>
              </a:ext>
            </a:extLst>
          </p:cNvPr>
          <p:cNvSpPr>
            <a:spLocks noGrp="1"/>
          </p:cNvSpPr>
          <p:nvPr>
            <p:ph type="ftr" sz="quarter" idx="3"/>
          </p:nvPr>
        </p:nvSpPr>
        <p:spPr>
          <a:xfrm>
            <a:off x="896676" y="4924645"/>
            <a:ext cx="4250769" cy="216024"/>
          </a:xfrm>
        </p:spPr>
        <p:txBody>
          <a:bodyPr/>
          <a:lstStyle/>
          <a:p>
            <a:r>
              <a:rPr lang="en-US"/>
              <a:t>©2021, updated 2026  |  Hans Eckman  |  EckmanGuides.com</a:t>
            </a:r>
          </a:p>
        </p:txBody>
      </p:sp>
      <p:sp>
        <p:nvSpPr>
          <p:cNvPr id="4" name="Slide Number Placeholder 3">
            <a:extLst>
              <a:ext uri="{FF2B5EF4-FFF2-40B4-BE49-F238E27FC236}">
                <a16:creationId xmlns:a16="http://schemas.microsoft.com/office/drawing/2014/main" id="{BBF81A9B-8F05-466E-B743-FE7E78D44BD7}"/>
              </a:ext>
            </a:extLst>
          </p:cNvPr>
          <p:cNvSpPr>
            <a:spLocks noGrp="1"/>
          </p:cNvSpPr>
          <p:nvPr>
            <p:ph type="sldNum" sz="quarter" idx="4"/>
          </p:nvPr>
        </p:nvSpPr>
        <p:spPr>
          <a:xfrm>
            <a:off x="8502990" y="4925632"/>
            <a:ext cx="486447" cy="216024"/>
          </a:xfrm>
        </p:spPr>
        <p:txBody>
          <a:bodyPr/>
          <a:lstStyle/>
          <a:p>
            <a:fld id="{E1C96F3B-FD60-45FE-B33B-5C1B4868CFE2}" type="slidenum">
              <a:rPr lang="en-US" smtClean="0"/>
              <a:pPr/>
              <a:t>37</a:t>
            </a:fld>
            <a:endParaRPr lang="en-US"/>
          </a:p>
        </p:txBody>
      </p:sp>
      <p:sp>
        <p:nvSpPr>
          <p:cNvPr id="14" name="Text Placeholder 13">
            <a:extLst>
              <a:ext uri="{FF2B5EF4-FFF2-40B4-BE49-F238E27FC236}">
                <a16:creationId xmlns:a16="http://schemas.microsoft.com/office/drawing/2014/main" id="{AB8F4538-CE5E-4592-A8E6-9E45D4C4DF28}"/>
              </a:ext>
            </a:extLst>
          </p:cNvPr>
          <p:cNvSpPr>
            <a:spLocks noGrp="1"/>
          </p:cNvSpPr>
          <p:nvPr>
            <p:ph type="body" sz="quarter" idx="10"/>
          </p:nvPr>
        </p:nvSpPr>
        <p:spPr>
          <a:xfrm>
            <a:off x="33717" y="4574166"/>
            <a:ext cx="5113728" cy="350259"/>
          </a:xfrm>
        </p:spPr>
        <p:txBody>
          <a:bodyPr/>
          <a:lstStyle/>
          <a:p>
            <a:r>
              <a:rPr lang="en-CA" dirty="0">
                <a:solidFill>
                  <a:schemeClr val="bg1"/>
                </a:solidFill>
                <a:hlinkClick r:id="rId2">
                  <a:extLst>
                    <a:ext uri="{A12FA001-AC4F-418D-AE19-62706E023703}">
                      <ahyp:hlinkClr xmlns:ahyp="http://schemas.microsoft.com/office/drawing/2018/hyperlinkcolor" val="tx"/>
                    </a:ext>
                  </a:extLst>
                </a:hlinkClick>
              </a:rPr>
              <a:t>Photo by Ali </a:t>
            </a:r>
            <a:r>
              <a:rPr lang="en-CA" dirty="0" err="1">
                <a:solidFill>
                  <a:schemeClr val="bg1"/>
                </a:solidFill>
                <a:hlinkClick r:id="rId2">
                  <a:extLst>
                    <a:ext uri="{A12FA001-AC4F-418D-AE19-62706E023703}">
                      <ahyp:hlinkClr xmlns:ahyp="http://schemas.microsoft.com/office/drawing/2018/hyperlinkcolor" val="tx"/>
                    </a:ext>
                  </a:extLst>
                </a:hlinkClick>
              </a:rPr>
              <a:t>Pazani</a:t>
            </a:r>
            <a:r>
              <a:rPr lang="en-CA" dirty="0">
                <a:solidFill>
                  <a:schemeClr val="bg1"/>
                </a:solidFill>
                <a:hlinkClick r:id="rId2">
                  <a:extLst>
                    <a:ext uri="{A12FA001-AC4F-418D-AE19-62706E023703}">
                      <ahyp:hlinkClr xmlns:ahyp="http://schemas.microsoft.com/office/drawing/2018/hyperlinkcolor" val="tx"/>
                    </a:ext>
                  </a:extLst>
                </a:hlinkClick>
              </a:rPr>
              <a:t> from Pexels</a:t>
            </a:r>
            <a:endParaRPr lang="en-CA" dirty="0">
              <a:solidFill>
                <a:schemeClr val="bg1"/>
              </a:solidFill>
            </a:endParaRPr>
          </a:p>
        </p:txBody>
      </p:sp>
      <p:pic>
        <p:nvPicPr>
          <p:cNvPr id="17" name="Content Placeholder 16">
            <a:extLst>
              <a:ext uri="{FF2B5EF4-FFF2-40B4-BE49-F238E27FC236}">
                <a16:creationId xmlns:a16="http://schemas.microsoft.com/office/drawing/2014/main" id="{FE1E265B-30AC-401C-92B5-BD6CCD04B34B}"/>
              </a:ext>
            </a:extLst>
          </p:cNvPr>
          <p:cNvPicPr>
            <a:picLocks noGrp="1" noChangeAspect="1"/>
          </p:cNvPicPr>
          <p:nvPr>
            <p:ph sz="half" idx="11"/>
          </p:nvPr>
        </p:nvPicPr>
        <p:blipFill>
          <a:blip r:embed="rId3" cstate="email">
            <a:extLst>
              <a:ext uri="{28A0092B-C50C-407E-A947-70E740481C1C}">
                <a14:useLocalDpi xmlns:a14="http://schemas.microsoft.com/office/drawing/2010/main"/>
              </a:ext>
            </a:extLst>
          </a:blip>
          <a:stretch>
            <a:fillRect/>
          </a:stretch>
        </p:blipFill>
        <p:spPr>
          <a:xfrm>
            <a:off x="5135563" y="-135929"/>
            <a:ext cx="4332287" cy="5415358"/>
          </a:xfrm>
          <a:ln>
            <a:noFill/>
          </a:ln>
          <a:effectLst>
            <a:softEdge rad="112500"/>
          </a:effectLst>
        </p:spPr>
      </p:pic>
      <p:sp>
        <p:nvSpPr>
          <p:cNvPr id="7" name="Title 6">
            <a:extLst>
              <a:ext uri="{FF2B5EF4-FFF2-40B4-BE49-F238E27FC236}">
                <a16:creationId xmlns:a16="http://schemas.microsoft.com/office/drawing/2014/main" id="{3A70B3F3-A6F0-4B8B-A90F-7F174D671718}"/>
              </a:ext>
            </a:extLst>
          </p:cNvPr>
          <p:cNvSpPr>
            <a:spLocks noGrp="1"/>
          </p:cNvSpPr>
          <p:nvPr>
            <p:ph type="title"/>
          </p:nvPr>
        </p:nvSpPr>
        <p:spPr>
          <a:xfrm>
            <a:off x="22441" y="60362"/>
            <a:ext cx="5125004" cy="1146448"/>
          </a:xfrm>
        </p:spPr>
        <p:txBody>
          <a:bodyPr/>
          <a:lstStyle/>
          <a:p>
            <a:r>
              <a:rPr lang="en-US">
                <a:latin typeface="Georgia"/>
              </a:rPr>
              <a:t>Reduce Work In Progress</a:t>
            </a:r>
            <a:endParaRPr lang="en-CA"/>
          </a:p>
        </p:txBody>
      </p:sp>
      <p:sp>
        <p:nvSpPr>
          <p:cNvPr id="8" name="Content Placeholder 7">
            <a:extLst>
              <a:ext uri="{FF2B5EF4-FFF2-40B4-BE49-F238E27FC236}">
                <a16:creationId xmlns:a16="http://schemas.microsoft.com/office/drawing/2014/main" id="{A4E39298-840C-47E5-9665-8A70858A2E66}"/>
              </a:ext>
            </a:extLst>
          </p:cNvPr>
          <p:cNvSpPr>
            <a:spLocks noGrp="1"/>
          </p:cNvSpPr>
          <p:nvPr>
            <p:ph sz="half" idx="1"/>
          </p:nvPr>
        </p:nvSpPr>
        <p:spPr>
          <a:xfrm>
            <a:off x="22440" y="1206810"/>
            <a:ext cx="5125005" cy="3366149"/>
          </a:xfrm>
        </p:spPr>
        <p:txBody>
          <a:bodyPr/>
          <a:lstStyle/>
          <a:p>
            <a:r>
              <a:rPr lang="en-US" dirty="0"/>
              <a:t>Work in progress has NO value!</a:t>
            </a:r>
          </a:p>
          <a:p>
            <a:r>
              <a:rPr lang="en-US" dirty="0"/>
              <a:t>Only delivered work has value.</a:t>
            </a:r>
            <a:endParaRPr lang="en-CA" dirty="0"/>
          </a:p>
        </p:txBody>
      </p:sp>
    </p:spTree>
    <p:extLst>
      <p:ext uri="{BB962C8B-B14F-4D97-AF65-F5344CB8AC3E}">
        <p14:creationId xmlns:p14="http://schemas.microsoft.com/office/powerpoint/2010/main" val="28891683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25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500"/>
                                        <p:tgtEl>
                                          <p:spTgt spid="8">
                                            <p:txEl>
                                              <p:pRg st="0" end="0"/>
                                            </p:txEl>
                                          </p:spTgt>
                                        </p:tgtEl>
                                      </p:cBhvr>
                                    </p:animEffect>
                                  </p:childTnLst>
                                </p:cTn>
                              </p:par>
                            </p:childTnLst>
                          </p:cTn>
                        </p:par>
                        <p:par>
                          <p:cTn id="8" fill="hold">
                            <p:stCondLst>
                              <p:cond delay="750"/>
                            </p:stCondLst>
                            <p:childTnLst>
                              <p:par>
                                <p:cTn id="9" presetID="10" presetClass="entr" presetSubtype="0" fill="hold" grpId="0" nodeType="afterEffect">
                                  <p:stCondLst>
                                    <p:cond delay="250"/>
                                  </p:stCondLst>
                                  <p:childTnLst>
                                    <p:set>
                                      <p:cBhvr>
                                        <p:cTn id="10" dur="1" fill="hold">
                                          <p:stCondLst>
                                            <p:cond delay="0"/>
                                          </p:stCondLst>
                                        </p:cTn>
                                        <p:tgtEl>
                                          <p:spTgt spid="8">
                                            <p:txEl>
                                              <p:pRg st="1" end="1"/>
                                            </p:txEl>
                                          </p:spTgt>
                                        </p:tgtEl>
                                        <p:attrNameLst>
                                          <p:attrName>style.visibility</p:attrName>
                                        </p:attrNameLst>
                                      </p:cBhvr>
                                      <p:to>
                                        <p:strVal val="visible"/>
                                      </p:to>
                                    </p:set>
                                    <p:animEffect transition="in" filter="fade">
                                      <p:cBhvr>
                                        <p:cTn id="11" dur="500"/>
                                        <p:tgtEl>
                                          <p:spTgt spid="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0736D8-ECAD-718D-6476-5EDF0184B60B}"/>
              </a:ext>
            </a:extLst>
          </p:cNvPr>
          <p:cNvSpPr>
            <a:spLocks noGrp="1"/>
          </p:cNvSpPr>
          <p:nvPr>
            <p:ph type="title"/>
          </p:nvPr>
        </p:nvSpPr>
        <p:spPr>
          <a:xfrm>
            <a:off x="656430" y="57150"/>
            <a:ext cx="8335169" cy="627600"/>
          </a:xfrm>
        </p:spPr>
        <p:txBody>
          <a:bodyPr/>
          <a:lstStyle/>
          <a:p>
            <a:r>
              <a:rPr lang="en-US"/>
              <a:t>Origin of Kanban [ </a:t>
            </a:r>
            <a:r>
              <a:rPr lang="en-US" err="1"/>
              <a:t>kahn-bahn</a:t>
            </a:r>
            <a:r>
              <a:rPr lang="en-US"/>
              <a:t> ]</a:t>
            </a:r>
          </a:p>
        </p:txBody>
      </p:sp>
      <p:pic>
        <p:nvPicPr>
          <p:cNvPr id="26" name="Content Placeholder 25">
            <a:extLst>
              <a:ext uri="{FF2B5EF4-FFF2-40B4-BE49-F238E27FC236}">
                <a16:creationId xmlns:a16="http://schemas.microsoft.com/office/drawing/2014/main" id="{5229355E-D560-28C4-005A-CBB26A91EB9C}"/>
              </a:ext>
            </a:extLst>
          </p:cNvPr>
          <p:cNvPicPr>
            <a:picLocks noGrp="1" noChangeAspect="1"/>
          </p:cNvPicPr>
          <p:nvPr>
            <p:ph sz="half" idx="1"/>
          </p:nvPr>
        </p:nvPicPr>
        <p:blipFill rotWithShape="1">
          <a:blip r:embed="rId2" cstate="screen">
            <a:extLst>
              <a:ext uri="{28A0092B-C50C-407E-A947-70E740481C1C}">
                <a14:useLocalDpi xmlns:a14="http://schemas.microsoft.com/office/drawing/2010/main"/>
              </a:ext>
            </a:extLst>
          </a:blip>
          <a:srcRect l="-3"/>
          <a:stretch>
            <a:fillRect/>
          </a:stretch>
        </p:blipFill>
        <p:spPr>
          <a:xfrm>
            <a:off x="751662" y="771525"/>
            <a:ext cx="3816388" cy="3816350"/>
          </a:xfrm>
        </p:spPr>
      </p:pic>
      <p:sp>
        <p:nvSpPr>
          <p:cNvPr id="22" name="Content Placeholder 21">
            <a:extLst>
              <a:ext uri="{FF2B5EF4-FFF2-40B4-BE49-F238E27FC236}">
                <a16:creationId xmlns:a16="http://schemas.microsoft.com/office/drawing/2014/main" id="{370D1580-63EE-CDCA-7BE9-76469455567A}"/>
              </a:ext>
            </a:extLst>
          </p:cNvPr>
          <p:cNvSpPr>
            <a:spLocks noGrp="1"/>
          </p:cNvSpPr>
          <p:nvPr>
            <p:ph sz="half" idx="2"/>
          </p:nvPr>
        </p:nvSpPr>
        <p:spPr>
          <a:xfrm>
            <a:off x="4984590" y="771550"/>
            <a:ext cx="4007010" cy="3816424"/>
          </a:xfrm>
        </p:spPr>
        <p:txBody>
          <a:bodyPr>
            <a:normAutofit fontScale="92500" lnSpcReduction="20000"/>
          </a:bodyPr>
          <a:lstStyle/>
          <a:p>
            <a:r>
              <a:rPr lang="en-US" dirty="0"/>
              <a:t>Kanban originated in the Lean Manufacturing process at Toyota Production Systems.</a:t>
            </a:r>
          </a:p>
          <a:p>
            <a:r>
              <a:rPr lang="en-US" dirty="0"/>
              <a:t>It is based on a signal board to quickly see and manage work items.</a:t>
            </a:r>
          </a:p>
          <a:p>
            <a:r>
              <a:rPr lang="en-US" dirty="0"/>
              <a:t>Kanban promotes several key principles, including:</a:t>
            </a:r>
          </a:p>
          <a:p>
            <a:pPr lvl="1"/>
            <a:r>
              <a:rPr lang="en-US" dirty="0"/>
              <a:t>Pulling your next work item, not having it pushed to you.</a:t>
            </a:r>
          </a:p>
          <a:p>
            <a:pPr lvl="1"/>
            <a:r>
              <a:rPr lang="en-US" dirty="0"/>
              <a:t>Finish tasks first, move work forward second, add new work last.</a:t>
            </a:r>
            <a:endParaRPr lang="en-CA" dirty="0"/>
          </a:p>
        </p:txBody>
      </p:sp>
      <p:sp>
        <p:nvSpPr>
          <p:cNvPr id="5" name="Date Placeholder 4">
            <a:extLst>
              <a:ext uri="{FF2B5EF4-FFF2-40B4-BE49-F238E27FC236}">
                <a16:creationId xmlns:a16="http://schemas.microsoft.com/office/drawing/2014/main" id="{E1CDD42A-9B92-FC5B-F157-7AC7120F0127}"/>
              </a:ext>
            </a:extLst>
          </p:cNvPr>
          <p:cNvSpPr>
            <a:spLocks noGrp="1"/>
          </p:cNvSpPr>
          <p:nvPr>
            <p:ph type="dt" sz="half" idx="10"/>
          </p:nvPr>
        </p:nvSpPr>
        <p:spPr>
          <a:xfrm>
            <a:off x="7152374" y="4924645"/>
            <a:ext cx="1335195" cy="216024"/>
          </a:xfrm>
        </p:spPr>
        <p:txBody>
          <a:bodyPr/>
          <a:lstStyle/>
          <a:p>
            <a:fld id="{EC8FBBEB-F79C-43CF-AD4C-CF0E063ED092}" type="datetime3">
              <a:rPr lang="en-US" smtClean="0"/>
              <a:pPr/>
              <a:t>17 October 2026</a:t>
            </a:fld>
            <a:endParaRPr lang="en-US"/>
          </a:p>
        </p:txBody>
      </p:sp>
      <p:sp>
        <p:nvSpPr>
          <p:cNvPr id="6" name="Footer Placeholder 5">
            <a:extLst>
              <a:ext uri="{FF2B5EF4-FFF2-40B4-BE49-F238E27FC236}">
                <a16:creationId xmlns:a16="http://schemas.microsoft.com/office/drawing/2014/main" id="{4A18978E-B9D8-0048-7A16-B0FD79035E48}"/>
              </a:ext>
            </a:extLst>
          </p:cNvPr>
          <p:cNvSpPr>
            <a:spLocks noGrp="1"/>
          </p:cNvSpPr>
          <p:nvPr>
            <p:ph type="ftr" sz="quarter" idx="3"/>
          </p:nvPr>
        </p:nvSpPr>
        <p:spPr>
          <a:xfrm>
            <a:off x="2384071" y="4924645"/>
            <a:ext cx="4768303" cy="216024"/>
          </a:xfrm>
        </p:spPr>
        <p:txBody>
          <a:bodyPr/>
          <a:lstStyle/>
          <a:p>
            <a:r>
              <a:rPr lang="en-US"/>
              <a:t>©2021, updated 2026  |  Hans Eckman  |  EckmanGuides.com</a:t>
            </a:r>
          </a:p>
        </p:txBody>
      </p:sp>
      <p:sp>
        <p:nvSpPr>
          <p:cNvPr id="7" name="Slide Number Placeholder 6">
            <a:extLst>
              <a:ext uri="{FF2B5EF4-FFF2-40B4-BE49-F238E27FC236}">
                <a16:creationId xmlns:a16="http://schemas.microsoft.com/office/drawing/2014/main" id="{3F10A238-031C-9272-7BFB-BA2E6778A28E}"/>
              </a:ext>
            </a:extLst>
          </p:cNvPr>
          <p:cNvSpPr>
            <a:spLocks noGrp="1"/>
          </p:cNvSpPr>
          <p:nvPr>
            <p:ph type="sldNum" sz="quarter" idx="4"/>
          </p:nvPr>
        </p:nvSpPr>
        <p:spPr>
          <a:xfrm>
            <a:off x="8502990" y="4925632"/>
            <a:ext cx="486447" cy="216024"/>
          </a:xfrm>
        </p:spPr>
        <p:txBody>
          <a:bodyPr/>
          <a:lstStyle/>
          <a:p>
            <a:fld id="{E1C96F3B-FD60-45FE-B33B-5C1B4868CFE2}" type="slidenum">
              <a:rPr lang="en-US" smtClean="0"/>
              <a:pPr/>
              <a:t>38</a:t>
            </a:fld>
            <a:endParaRPr lang="en-US"/>
          </a:p>
        </p:txBody>
      </p:sp>
      <p:sp>
        <p:nvSpPr>
          <p:cNvPr id="23" name="Text Placeholder 22">
            <a:extLst>
              <a:ext uri="{FF2B5EF4-FFF2-40B4-BE49-F238E27FC236}">
                <a16:creationId xmlns:a16="http://schemas.microsoft.com/office/drawing/2014/main" id="{2C143E6A-89F7-A960-F5BE-8CF10F4CDFAC}"/>
              </a:ext>
            </a:extLst>
          </p:cNvPr>
          <p:cNvSpPr>
            <a:spLocks noGrp="1"/>
          </p:cNvSpPr>
          <p:nvPr>
            <p:ph type="body" sz="quarter" idx="11"/>
          </p:nvPr>
        </p:nvSpPr>
        <p:spPr>
          <a:xfrm>
            <a:off x="4982427" y="4587974"/>
            <a:ext cx="4007010" cy="249651"/>
          </a:xfrm>
        </p:spPr>
        <p:txBody>
          <a:bodyPr/>
          <a:lstStyle/>
          <a:p>
            <a:r>
              <a:rPr lang="en-CA"/>
              <a:t>Learn more at </a:t>
            </a:r>
            <a:r>
              <a:rPr lang="en-CA">
                <a:hlinkClick r:id="rId3"/>
              </a:rPr>
              <a:t>https://en.wikipedia.org/wiki/Kanban_(development)</a:t>
            </a:r>
            <a:r>
              <a:rPr lang="en-CA"/>
              <a:t> </a:t>
            </a:r>
          </a:p>
        </p:txBody>
      </p:sp>
      <p:sp>
        <p:nvSpPr>
          <p:cNvPr id="24" name="Text Placeholder 23">
            <a:extLst>
              <a:ext uri="{FF2B5EF4-FFF2-40B4-BE49-F238E27FC236}">
                <a16:creationId xmlns:a16="http://schemas.microsoft.com/office/drawing/2014/main" id="{DE77EEF9-4C0B-24A7-27CF-073217EC179D}"/>
              </a:ext>
            </a:extLst>
          </p:cNvPr>
          <p:cNvSpPr>
            <a:spLocks noGrp="1"/>
          </p:cNvSpPr>
          <p:nvPr>
            <p:ph type="body" sz="quarter" idx="12"/>
          </p:nvPr>
        </p:nvSpPr>
        <p:spPr>
          <a:xfrm>
            <a:off x="656430" y="4587974"/>
            <a:ext cx="4007010" cy="249651"/>
          </a:xfrm>
        </p:spPr>
        <p:txBody>
          <a:bodyPr>
            <a:normAutofit/>
          </a:bodyPr>
          <a:lstStyle/>
          <a:p>
            <a:r>
              <a:rPr lang="en-US">
                <a:hlinkClick r:id="rId4"/>
              </a:rPr>
              <a:t>Photo by </a:t>
            </a:r>
            <a:r>
              <a:rPr lang="en-US" err="1">
                <a:hlinkClick r:id="rId4"/>
              </a:rPr>
              <a:t>cottonbro</a:t>
            </a:r>
            <a:r>
              <a:rPr lang="en-US">
                <a:hlinkClick r:id="rId4"/>
              </a:rPr>
              <a:t> studio from Pexels</a:t>
            </a:r>
            <a:endParaRPr lang="en-US"/>
          </a:p>
        </p:txBody>
      </p:sp>
    </p:spTree>
    <p:extLst>
      <p:ext uri="{BB962C8B-B14F-4D97-AF65-F5344CB8AC3E}">
        <p14:creationId xmlns:p14="http://schemas.microsoft.com/office/powerpoint/2010/main" val="260992079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DC4259-F7C1-4E85-A3AE-A3B3100D64F0}"/>
              </a:ext>
            </a:extLst>
          </p:cNvPr>
          <p:cNvSpPr>
            <a:spLocks noGrp="1"/>
          </p:cNvSpPr>
          <p:nvPr>
            <p:ph type="title"/>
          </p:nvPr>
        </p:nvSpPr>
        <p:spPr>
          <a:xfrm>
            <a:off x="656431" y="57150"/>
            <a:ext cx="7831138" cy="1146448"/>
          </a:xfrm>
        </p:spPr>
        <p:txBody>
          <a:bodyPr/>
          <a:lstStyle/>
          <a:p>
            <a:r>
              <a:rPr lang="en-US"/>
              <a:t>Kanban and Limiting Work In Progress (WIP)</a:t>
            </a:r>
            <a:endParaRPr lang="en-CA"/>
          </a:p>
        </p:txBody>
      </p:sp>
      <p:sp>
        <p:nvSpPr>
          <p:cNvPr id="10" name="Content Placeholder 9">
            <a:extLst>
              <a:ext uri="{FF2B5EF4-FFF2-40B4-BE49-F238E27FC236}">
                <a16:creationId xmlns:a16="http://schemas.microsoft.com/office/drawing/2014/main" id="{4D522C1A-F830-439B-8775-22BDCF3D19C7}"/>
              </a:ext>
            </a:extLst>
          </p:cNvPr>
          <p:cNvSpPr>
            <a:spLocks noGrp="1"/>
          </p:cNvSpPr>
          <p:nvPr>
            <p:ph sz="half" idx="1"/>
          </p:nvPr>
        </p:nvSpPr>
        <p:spPr>
          <a:xfrm>
            <a:off x="656430" y="1202994"/>
            <a:ext cx="4006850" cy="3370568"/>
          </a:xfrm>
        </p:spPr>
        <p:txBody>
          <a:bodyPr anchor="ctr">
            <a:normAutofit/>
          </a:bodyPr>
          <a:lstStyle/>
          <a:p>
            <a:r>
              <a:rPr lang="en-US" dirty="0"/>
              <a:t>Read/Work right to left.</a:t>
            </a:r>
          </a:p>
          <a:p>
            <a:r>
              <a:rPr lang="en-US" dirty="0"/>
              <a:t>Finish everything you can first.</a:t>
            </a:r>
            <a:br>
              <a:rPr lang="en-US" dirty="0"/>
            </a:br>
            <a:r>
              <a:rPr lang="en-US" i="1" dirty="0"/>
              <a:t>Stop Starting. Start Finishing.</a:t>
            </a:r>
          </a:p>
          <a:p>
            <a:r>
              <a:rPr lang="en-US" dirty="0"/>
              <a:t>Only start new tasks when all other tasks are blocked.</a:t>
            </a:r>
          </a:p>
          <a:p>
            <a:r>
              <a:rPr lang="en-US" dirty="0"/>
              <a:t>Limit WIP per column to avoid switching costs.</a:t>
            </a:r>
          </a:p>
        </p:txBody>
      </p:sp>
      <p:sp>
        <p:nvSpPr>
          <p:cNvPr id="4" name="Date Placeholder 3">
            <a:extLst>
              <a:ext uri="{FF2B5EF4-FFF2-40B4-BE49-F238E27FC236}">
                <a16:creationId xmlns:a16="http://schemas.microsoft.com/office/drawing/2014/main" id="{E079E97E-8981-4B42-B432-6DA2AC43B507}"/>
              </a:ext>
            </a:extLst>
          </p:cNvPr>
          <p:cNvSpPr>
            <a:spLocks noGrp="1"/>
          </p:cNvSpPr>
          <p:nvPr>
            <p:ph type="dt" sz="half" idx="10"/>
          </p:nvPr>
        </p:nvSpPr>
        <p:spPr/>
        <p:txBody>
          <a:bodyPr/>
          <a:lstStyle/>
          <a:p>
            <a:fld id="{FD953CE6-22CF-413D-9B40-B39FCFD7747B}" type="datetime3">
              <a:rPr lang="en-US" smtClean="0"/>
              <a:t>17 October 2026</a:t>
            </a:fld>
            <a:endParaRPr lang="en-US"/>
          </a:p>
        </p:txBody>
      </p:sp>
      <p:sp>
        <p:nvSpPr>
          <p:cNvPr id="5" name="Footer Placeholder 4">
            <a:extLst>
              <a:ext uri="{FF2B5EF4-FFF2-40B4-BE49-F238E27FC236}">
                <a16:creationId xmlns:a16="http://schemas.microsoft.com/office/drawing/2014/main" id="{DC11852E-B47C-44C8-9E45-5E0CE595BCCB}"/>
              </a:ext>
            </a:extLst>
          </p:cNvPr>
          <p:cNvSpPr>
            <a:spLocks noGrp="1"/>
          </p:cNvSpPr>
          <p:nvPr>
            <p:ph type="ftr" sz="quarter" idx="3"/>
          </p:nvPr>
        </p:nvSpPr>
        <p:spPr/>
        <p:txBody>
          <a:bodyPr/>
          <a:lstStyle/>
          <a:p>
            <a:r>
              <a:rPr lang="en-US"/>
              <a:t>©2021, updated 2026  |  Hans Eckman  |  EckmanGuides.com</a:t>
            </a:r>
          </a:p>
        </p:txBody>
      </p:sp>
      <p:sp>
        <p:nvSpPr>
          <p:cNvPr id="6" name="Slide Number Placeholder 5">
            <a:extLst>
              <a:ext uri="{FF2B5EF4-FFF2-40B4-BE49-F238E27FC236}">
                <a16:creationId xmlns:a16="http://schemas.microsoft.com/office/drawing/2014/main" id="{CE502294-22F2-49D5-879F-426CF2F9BA6F}"/>
              </a:ext>
            </a:extLst>
          </p:cNvPr>
          <p:cNvSpPr>
            <a:spLocks noGrp="1"/>
          </p:cNvSpPr>
          <p:nvPr>
            <p:ph type="sldNum" sz="quarter" idx="4"/>
          </p:nvPr>
        </p:nvSpPr>
        <p:spPr/>
        <p:txBody>
          <a:bodyPr/>
          <a:lstStyle/>
          <a:p>
            <a:fld id="{E1C96F3B-FD60-45FE-B33B-5C1B4868CFE2}" type="slidenum">
              <a:rPr lang="en-US" smtClean="0"/>
              <a:pPr/>
              <a:t>39</a:t>
            </a:fld>
            <a:endParaRPr lang="en-US"/>
          </a:p>
        </p:txBody>
      </p:sp>
      <p:sp>
        <p:nvSpPr>
          <p:cNvPr id="7" name="Text Placeholder 6">
            <a:extLst>
              <a:ext uri="{FF2B5EF4-FFF2-40B4-BE49-F238E27FC236}">
                <a16:creationId xmlns:a16="http://schemas.microsoft.com/office/drawing/2014/main" id="{570D961A-740A-4AF2-BB1F-8E188CCAD24F}"/>
              </a:ext>
            </a:extLst>
          </p:cNvPr>
          <p:cNvSpPr>
            <a:spLocks noGrp="1"/>
          </p:cNvSpPr>
          <p:nvPr>
            <p:ph type="body" sz="quarter" idx="11"/>
          </p:nvPr>
        </p:nvSpPr>
        <p:spPr/>
        <p:txBody>
          <a:bodyPr/>
          <a:lstStyle/>
          <a:p>
            <a:pPr algn="r"/>
            <a:r>
              <a:rPr lang="en-CA" dirty="0">
                <a:hlinkClick r:id="rId2"/>
              </a:rPr>
              <a:t>Visualizing Workflows with WIP</a:t>
            </a:r>
            <a:endParaRPr lang="en-CA" dirty="0"/>
          </a:p>
        </p:txBody>
      </p:sp>
      <p:pic>
        <p:nvPicPr>
          <p:cNvPr id="12" name="Content Placeholder 8" descr="Graphical user interface, chart&#10;&#10;Description automatically generated with medium confidence">
            <a:extLst>
              <a:ext uri="{FF2B5EF4-FFF2-40B4-BE49-F238E27FC236}">
                <a16:creationId xmlns:a16="http://schemas.microsoft.com/office/drawing/2014/main" id="{013FEB9B-F2C9-4CBE-85CC-8C39B77174FA}"/>
              </a:ext>
            </a:extLst>
          </p:cNvPr>
          <p:cNvPicPr>
            <a:picLocks noGrp="1" noChangeAspect="1"/>
          </p:cNvPicPr>
          <p:nvPr>
            <p:ph sz="half" idx="2"/>
          </p:nvPr>
        </p:nvPicPr>
        <p:blipFill>
          <a:blip r:embed="rId3" cstate="email">
            <a:extLst>
              <a:ext uri="{28A0092B-C50C-407E-A947-70E740481C1C}">
                <a14:useLocalDpi xmlns:a14="http://schemas.microsoft.com/office/drawing/2010/main"/>
              </a:ext>
            </a:extLst>
          </a:blip>
          <a:stretch>
            <a:fillRect/>
          </a:stretch>
        </p:blipFill>
        <p:spPr>
          <a:xfrm>
            <a:off x="4932040" y="1385710"/>
            <a:ext cx="4006850" cy="300513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0069288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fade">
                                      <p:cBhvr>
                                        <p:cTn id="7" dur="500"/>
                                        <p:tgtEl>
                                          <p:spTgt spid="1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xEl>
                                              <p:pRg st="1" end="1"/>
                                            </p:txEl>
                                          </p:spTgt>
                                        </p:tgtEl>
                                        <p:attrNameLst>
                                          <p:attrName>style.visibility</p:attrName>
                                        </p:attrNameLst>
                                      </p:cBhvr>
                                      <p:to>
                                        <p:strVal val="visible"/>
                                      </p:to>
                                    </p:set>
                                    <p:animEffect transition="in" filter="fade">
                                      <p:cBhvr>
                                        <p:cTn id="12" dur="500"/>
                                        <p:tgtEl>
                                          <p:spTgt spid="1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
                                            <p:txEl>
                                              <p:pRg st="2" end="2"/>
                                            </p:txEl>
                                          </p:spTgt>
                                        </p:tgtEl>
                                        <p:attrNameLst>
                                          <p:attrName>style.visibility</p:attrName>
                                        </p:attrNameLst>
                                      </p:cBhvr>
                                      <p:to>
                                        <p:strVal val="visible"/>
                                      </p:to>
                                    </p:set>
                                    <p:animEffect transition="in" filter="fade">
                                      <p:cBhvr>
                                        <p:cTn id="17" dur="500"/>
                                        <p:tgtEl>
                                          <p:spTgt spid="10">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0">
                                            <p:txEl>
                                              <p:pRg st="3" end="3"/>
                                            </p:txEl>
                                          </p:spTgt>
                                        </p:tgtEl>
                                        <p:attrNameLst>
                                          <p:attrName>style.visibility</p:attrName>
                                        </p:attrNameLst>
                                      </p:cBhvr>
                                      <p:to>
                                        <p:strVal val="visible"/>
                                      </p:to>
                                    </p:set>
                                    <p:animEffect transition="in" filter="fade">
                                      <p:cBhvr>
                                        <p:cTn id="22" dur="500"/>
                                        <p:tgtEl>
                                          <p:spTgt spid="10">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uiExpand="1"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 name="Content Placeholder 25">
            <a:extLst>
              <a:ext uri="{FF2B5EF4-FFF2-40B4-BE49-F238E27FC236}">
                <a16:creationId xmlns:a16="http://schemas.microsoft.com/office/drawing/2014/main" id="{B3E82559-A855-A0E0-25B7-F7D125DD1A8A}"/>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a:fillRect/>
          </a:stretch>
        </p:blipFill>
        <p:spPr>
          <a:xfrm>
            <a:off x="3200400" y="0"/>
            <a:ext cx="5951870" cy="4708525"/>
          </a:xfrm>
          <a:prstGeom prst="rect">
            <a:avLst/>
          </a:prstGeom>
        </p:spPr>
      </p:pic>
      <p:sp>
        <p:nvSpPr>
          <p:cNvPr id="2" name="Title 1">
            <a:extLst>
              <a:ext uri="{FF2B5EF4-FFF2-40B4-BE49-F238E27FC236}">
                <a16:creationId xmlns:a16="http://schemas.microsoft.com/office/drawing/2014/main" id="{649A9692-8335-5B00-EE0F-DDE52D703780}"/>
              </a:ext>
            </a:extLst>
          </p:cNvPr>
          <p:cNvSpPr>
            <a:spLocks noGrp="1"/>
          </p:cNvSpPr>
          <p:nvPr>
            <p:ph type="title"/>
          </p:nvPr>
        </p:nvSpPr>
        <p:spPr>
          <a:xfrm>
            <a:off x="656430" y="57150"/>
            <a:ext cx="8335169" cy="627600"/>
          </a:xfrm>
        </p:spPr>
        <p:txBody>
          <a:bodyPr/>
          <a:lstStyle/>
          <a:p>
            <a:r>
              <a:rPr lang="en-US" dirty="0"/>
              <a:t>Kanban Basics</a:t>
            </a:r>
          </a:p>
        </p:txBody>
      </p:sp>
      <p:sp>
        <p:nvSpPr>
          <p:cNvPr id="3" name="Date Placeholder 2">
            <a:extLst>
              <a:ext uri="{FF2B5EF4-FFF2-40B4-BE49-F238E27FC236}">
                <a16:creationId xmlns:a16="http://schemas.microsoft.com/office/drawing/2014/main" id="{F48C8A20-779F-5883-153A-8CFFAF6CE890}"/>
              </a:ext>
            </a:extLst>
          </p:cNvPr>
          <p:cNvSpPr>
            <a:spLocks noGrp="1"/>
          </p:cNvSpPr>
          <p:nvPr>
            <p:ph type="dt" sz="half" idx="2"/>
          </p:nvPr>
        </p:nvSpPr>
        <p:spPr>
          <a:xfrm>
            <a:off x="7152374" y="4924645"/>
            <a:ext cx="1335195" cy="216024"/>
          </a:xfrm>
        </p:spPr>
        <p:txBody>
          <a:bodyPr/>
          <a:lstStyle/>
          <a:p>
            <a:fld id="{4269AB06-9A9A-4780-A342-C377212CF150}" type="datetime3">
              <a:rPr lang="en-US" smtClean="0"/>
              <a:pPr/>
              <a:t>17 October 2026</a:t>
            </a:fld>
            <a:endParaRPr lang="en-US"/>
          </a:p>
        </p:txBody>
      </p:sp>
      <p:sp>
        <p:nvSpPr>
          <p:cNvPr id="4" name="Footer Placeholder 3">
            <a:extLst>
              <a:ext uri="{FF2B5EF4-FFF2-40B4-BE49-F238E27FC236}">
                <a16:creationId xmlns:a16="http://schemas.microsoft.com/office/drawing/2014/main" id="{45A9965C-F4F0-CEEB-2DE2-110976E414EF}"/>
              </a:ext>
            </a:extLst>
          </p:cNvPr>
          <p:cNvSpPr>
            <a:spLocks noGrp="1"/>
          </p:cNvSpPr>
          <p:nvPr>
            <p:ph type="ftr" sz="quarter" idx="3"/>
          </p:nvPr>
        </p:nvSpPr>
        <p:spPr>
          <a:xfrm>
            <a:off x="2384071" y="4924645"/>
            <a:ext cx="4768303" cy="216024"/>
          </a:xfrm>
        </p:spPr>
        <p:txBody>
          <a:bodyPr/>
          <a:lstStyle/>
          <a:p>
            <a:r>
              <a:rPr lang="en-US"/>
              <a:t>©2021, updated 2026  |  Hans Eckman  |  EckmanGuides.com</a:t>
            </a:r>
          </a:p>
        </p:txBody>
      </p:sp>
      <p:sp>
        <p:nvSpPr>
          <p:cNvPr id="5" name="Slide Number Placeholder 4">
            <a:extLst>
              <a:ext uri="{FF2B5EF4-FFF2-40B4-BE49-F238E27FC236}">
                <a16:creationId xmlns:a16="http://schemas.microsoft.com/office/drawing/2014/main" id="{E001785B-85E1-AAFD-33DD-80EA94C7C098}"/>
              </a:ext>
            </a:extLst>
          </p:cNvPr>
          <p:cNvSpPr>
            <a:spLocks noGrp="1"/>
          </p:cNvSpPr>
          <p:nvPr>
            <p:ph type="sldNum" sz="quarter" idx="4"/>
          </p:nvPr>
        </p:nvSpPr>
        <p:spPr>
          <a:xfrm>
            <a:off x="8502990" y="4925632"/>
            <a:ext cx="486447" cy="216024"/>
          </a:xfrm>
        </p:spPr>
        <p:txBody>
          <a:bodyPr/>
          <a:lstStyle/>
          <a:p>
            <a:fld id="{E1C96F3B-FD60-45FE-B33B-5C1B4868CFE2}" type="slidenum">
              <a:rPr lang="en-US" smtClean="0"/>
              <a:pPr/>
              <a:t>40</a:t>
            </a:fld>
            <a:endParaRPr lang="en-US"/>
          </a:p>
        </p:txBody>
      </p:sp>
      <p:sp>
        <p:nvSpPr>
          <p:cNvPr id="13" name="Text Placeholder 12">
            <a:extLst>
              <a:ext uri="{FF2B5EF4-FFF2-40B4-BE49-F238E27FC236}">
                <a16:creationId xmlns:a16="http://schemas.microsoft.com/office/drawing/2014/main" id="{1A92DD1D-8402-020B-A267-5564549E8B6D}"/>
              </a:ext>
            </a:extLst>
          </p:cNvPr>
          <p:cNvSpPr>
            <a:spLocks noGrp="1"/>
          </p:cNvSpPr>
          <p:nvPr>
            <p:ph type="body" sz="quarter" idx="10"/>
          </p:nvPr>
        </p:nvSpPr>
        <p:spPr/>
        <p:txBody>
          <a:bodyPr/>
          <a:lstStyle/>
          <a:p>
            <a:r>
              <a:rPr lang="en-US" dirty="0">
                <a:hlinkClick r:id="rId3"/>
              </a:rPr>
              <a:t>Photo by </a:t>
            </a:r>
            <a:r>
              <a:rPr lang="en-US" dirty="0" err="1">
                <a:hlinkClick r:id="rId3"/>
              </a:rPr>
              <a:t>cottonbro</a:t>
            </a:r>
            <a:r>
              <a:rPr lang="en-US" dirty="0">
                <a:hlinkClick r:id="rId3"/>
              </a:rPr>
              <a:t> studio from Pexels</a:t>
            </a:r>
            <a:endParaRPr lang="en-US" dirty="0"/>
          </a:p>
        </p:txBody>
      </p:sp>
      <p:sp>
        <p:nvSpPr>
          <p:cNvPr id="9" name="Rectangle: Rounded Corners 8">
            <a:extLst>
              <a:ext uri="{FF2B5EF4-FFF2-40B4-BE49-F238E27FC236}">
                <a16:creationId xmlns:a16="http://schemas.microsoft.com/office/drawing/2014/main" id="{C082E627-526E-F27D-AC67-858A88124F0E}"/>
              </a:ext>
            </a:extLst>
          </p:cNvPr>
          <p:cNvSpPr/>
          <p:nvPr/>
        </p:nvSpPr>
        <p:spPr>
          <a:xfrm rot="5400000">
            <a:off x="3978347" y="766119"/>
            <a:ext cx="548640" cy="1828800"/>
          </a:xfrm>
          <a:prstGeom prst="roundRect">
            <a:avLst/>
          </a:prstGeom>
          <a:ln w="19050"/>
        </p:spPr>
        <p:style>
          <a:lnRef idx="2">
            <a:schemeClr val="accent3">
              <a:shade val="15000"/>
            </a:schemeClr>
          </a:lnRef>
          <a:fillRef idx="1">
            <a:schemeClr val="accent3"/>
          </a:fillRef>
          <a:effectRef idx="0">
            <a:schemeClr val="accent3"/>
          </a:effectRef>
          <a:fontRef idx="minor">
            <a:schemeClr val="lt1"/>
          </a:fontRef>
        </p:style>
        <p:txBody>
          <a:bodyPr vert="vert270" rtlCol="0" anchor="ctr"/>
          <a:lstStyle/>
          <a:p>
            <a:pPr algn="ctr"/>
            <a:r>
              <a:rPr lang="en-US" sz="2400" b="1">
                <a:latin typeface="Roboto Condensed Light" panose="02000000000000000000" pitchFamily="2" charset="0"/>
              </a:rPr>
              <a:t>To Do</a:t>
            </a:r>
            <a:endParaRPr lang="en-CA" sz="2400" b="1">
              <a:latin typeface="Roboto Condensed Light" panose="02000000000000000000" pitchFamily="2" charset="0"/>
            </a:endParaRPr>
          </a:p>
        </p:txBody>
      </p:sp>
      <p:sp>
        <p:nvSpPr>
          <p:cNvPr id="10" name="Rectangle: Rounded Corners 9">
            <a:extLst>
              <a:ext uri="{FF2B5EF4-FFF2-40B4-BE49-F238E27FC236}">
                <a16:creationId xmlns:a16="http://schemas.microsoft.com/office/drawing/2014/main" id="{32E2CE1B-2E86-45C0-FE4F-F555A10179B4}"/>
              </a:ext>
            </a:extLst>
          </p:cNvPr>
          <p:cNvSpPr/>
          <p:nvPr/>
        </p:nvSpPr>
        <p:spPr>
          <a:xfrm rot="5400000">
            <a:off x="5865272" y="766119"/>
            <a:ext cx="548640" cy="1828800"/>
          </a:xfrm>
          <a:prstGeom prst="roundRect">
            <a:avLst/>
          </a:prstGeom>
          <a:ln w="19050"/>
        </p:spPr>
        <p:style>
          <a:lnRef idx="2">
            <a:schemeClr val="accent3">
              <a:shade val="15000"/>
            </a:schemeClr>
          </a:lnRef>
          <a:fillRef idx="1">
            <a:schemeClr val="accent3"/>
          </a:fillRef>
          <a:effectRef idx="0">
            <a:schemeClr val="accent3"/>
          </a:effectRef>
          <a:fontRef idx="minor">
            <a:schemeClr val="lt1"/>
          </a:fontRef>
        </p:style>
        <p:txBody>
          <a:bodyPr vert="vert270" rtlCol="0" anchor="ctr"/>
          <a:lstStyle/>
          <a:p>
            <a:pPr algn="ctr"/>
            <a:r>
              <a:rPr lang="en-US" sz="2400" b="1">
                <a:latin typeface="Roboto Condensed Light" panose="02000000000000000000" pitchFamily="2" charset="0"/>
              </a:rPr>
              <a:t>Doing</a:t>
            </a:r>
            <a:endParaRPr lang="en-CA" sz="2400" b="1">
              <a:latin typeface="Roboto Condensed Light" panose="02000000000000000000" pitchFamily="2" charset="0"/>
            </a:endParaRPr>
          </a:p>
        </p:txBody>
      </p:sp>
      <p:sp>
        <p:nvSpPr>
          <p:cNvPr id="11" name="Rectangle: Rounded Corners 10">
            <a:extLst>
              <a:ext uri="{FF2B5EF4-FFF2-40B4-BE49-F238E27FC236}">
                <a16:creationId xmlns:a16="http://schemas.microsoft.com/office/drawing/2014/main" id="{F34584FC-6002-B772-21CC-F10F51DF7CE2}"/>
              </a:ext>
            </a:extLst>
          </p:cNvPr>
          <p:cNvSpPr/>
          <p:nvPr/>
        </p:nvSpPr>
        <p:spPr>
          <a:xfrm rot="5400000">
            <a:off x="7752196" y="766119"/>
            <a:ext cx="548640" cy="1828800"/>
          </a:xfrm>
          <a:prstGeom prst="roundRect">
            <a:avLst/>
          </a:prstGeom>
          <a:ln w="19050"/>
        </p:spPr>
        <p:style>
          <a:lnRef idx="2">
            <a:schemeClr val="accent3">
              <a:shade val="15000"/>
            </a:schemeClr>
          </a:lnRef>
          <a:fillRef idx="1">
            <a:schemeClr val="accent3"/>
          </a:fillRef>
          <a:effectRef idx="0">
            <a:schemeClr val="accent3"/>
          </a:effectRef>
          <a:fontRef idx="minor">
            <a:schemeClr val="lt1"/>
          </a:fontRef>
        </p:style>
        <p:txBody>
          <a:bodyPr vert="vert270" rtlCol="0" anchor="ctr"/>
          <a:lstStyle/>
          <a:p>
            <a:pPr algn="ctr"/>
            <a:r>
              <a:rPr lang="en-US" sz="2400" b="1">
                <a:latin typeface="Roboto Condensed Light" panose="02000000000000000000" pitchFamily="2" charset="0"/>
              </a:rPr>
              <a:t>Done</a:t>
            </a:r>
            <a:endParaRPr lang="en-CA" sz="2400" b="1">
              <a:latin typeface="Roboto Condensed Light" panose="02000000000000000000" pitchFamily="2" charset="0"/>
            </a:endParaRPr>
          </a:p>
        </p:txBody>
      </p:sp>
      <p:graphicFrame>
        <p:nvGraphicFramePr>
          <p:cNvPr id="20" name="Diagram 19">
            <a:extLst>
              <a:ext uri="{FF2B5EF4-FFF2-40B4-BE49-F238E27FC236}">
                <a16:creationId xmlns:a16="http://schemas.microsoft.com/office/drawing/2014/main" id="{BD6BAA18-A63D-BC9A-DF56-7CD467204862}"/>
              </a:ext>
            </a:extLst>
          </p:cNvPr>
          <p:cNvGraphicFramePr/>
          <p:nvPr>
            <p:extLst>
              <p:ext uri="{D42A27DB-BD31-4B8C-83A1-F6EECF244321}">
                <p14:modId xmlns:p14="http://schemas.microsoft.com/office/powerpoint/2010/main" val="3163888315"/>
              </p:ext>
            </p:extLst>
          </p:nvPr>
        </p:nvGraphicFramePr>
        <p:xfrm>
          <a:off x="101634" y="369059"/>
          <a:ext cx="3513436" cy="376195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22" name="Oval 21">
            <a:extLst>
              <a:ext uri="{FF2B5EF4-FFF2-40B4-BE49-F238E27FC236}">
                <a16:creationId xmlns:a16="http://schemas.microsoft.com/office/drawing/2014/main" id="{18A003BF-8449-BC24-07DF-C3013A361FDC}"/>
              </a:ext>
            </a:extLst>
          </p:cNvPr>
          <p:cNvSpPr>
            <a:spLocks/>
          </p:cNvSpPr>
          <p:nvPr/>
        </p:nvSpPr>
        <p:spPr>
          <a:xfrm>
            <a:off x="1515540" y="3738008"/>
            <a:ext cx="914400" cy="914400"/>
          </a:xfrm>
          <a:prstGeom prst="ellipse">
            <a:avLst/>
          </a:prstGeom>
          <a:ln/>
        </p:spPr>
        <p:style>
          <a:lnRef idx="0">
            <a:schemeClr val="accent6"/>
          </a:lnRef>
          <a:fillRef idx="3">
            <a:schemeClr val="accent6"/>
          </a:fillRef>
          <a:effectRef idx="3">
            <a:schemeClr val="accent6"/>
          </a:effectRef>
          <a:fontRef idx="minor">
            <a:schemeClr val="lt1"/>
          </a:fontRef>
        </p:style>
        <p:txBody>
          <a:bodyPr rtlCol="0" anchor="ctr"/>
          <a:lstStyle/>
          <a:p>
            <a:pPr algn="ctr"/>
            <a:r>
              <a:rPr lang="en-US" sz="3200" b="1">
                <a:latin typeface="Roboto Condensed Light" panose="02000000000000000000" pitchFamily="2" charset="0"/>
              </a:rPr>
              <a:t>1</a:t>
            </a:r>
            <a:endParaRPr lang="en-CA" sz="3200" b="1">
              <a:latin typeface="Roboto Condensed Light" panose="02000000000000000000" pitchFamily="2" charset="0"/>
            </a:endParaRPr>
          </a:p>
        </p:txBody>
      </p:sp>
      <p:grpSp>
        <p:nvGrpSpPr>
          <p:cNvPr id="70" name="Group 69">
            <a:extLst>
              <a:ext uri="{FF2B5EF4-FFF2-40B4-BE49-F238E27FC236}">
                <a16:creationId xmlns:a16="http://schemas.microsoft.com/office/drawing/2014/main" id="{EE63AE1B-0409-7F9B-0673-50A202E5E07B}"/>
              </a:ext>
            </a:extLst>
          </p:cNvPr>
          <p:cNvGrpSpPr/>
          <p:nvPr/>
        </p:nvGrpSpPr>
        <p:grpSpPr>
          <a:xfrm>
            <a:off x="2440216" y="3738008"/>
            <a:ext cx="2355072" cy="914400"/>
            <a:chOff x="2440216" y="3738008"/>
            <a:chExt cx="2355072" cy="914400"/>
          </a:xfrm>
        </p:grpSpPr>
        <p:sp>
          <p:nvSpPr>
            <p:cNvPr id="21" name="Arrow: Right 20">
              <a:extLst>
                <a:ext uri="{FF2B5EF4-FFF2-40B4-BE49-F238E27FC236}">
                  <a16:creationId xmlns:a16="http://schemas.microsoft.com/office/drawing/2014/main" id="{8430562F-A494-81B4-09BD-1F5428902158}"/>
                </a:ext>
              </a:extLst>
            </p:cNvPr>
            <p:cNvSpPr>
              <a:spLocks/>
            </p:cNvSpPr>
            <p:nvPr/>
          </p:nvSpPr>
          <p:spPr>
            <a:xfrm>
              <a:off x="2440216" y="3920888"/>
              <a:ext cx="1430396" cy="548640"/>
            </a:xfrm>
            <a:prstGeom prst="right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CA">
                <a:latin typeface="Roboto Condensed Light" panose="02000000000000000000" pitchFamily="2" charset="0"/>
              </a:endParaRPr>
            </a:p>
          </p:txBody>
        </p:sp>
        <p:sp>
          <p:nvSpPr>
            <p:cNvPr id="30" name="Oval 29">
              <a:extLst>
                <a:ext uri="{FF2B5EF4-FFF2-40B4-BE49-F238E27FC236}">
                  <a16:creationId xmlns:a16="http://schemas.microsoft.com/office/drawing/2014/main" id="{654AEE70-A1DD-8770-1C08-46EB503044B7}"/>
                </a:ext>
              </a:extLst>
            </p:cNvPr>
            <p:cNvSpPr/>
            <p:nvPr/>
          </p:nvSpPr>
          <p:spPr>
            <a:xfrm>
              <a:off x="3880888" y="3738008"/>
              <a:ext cx="914400" cy="914400"/>
            </a:xfrm>
            <a:prstGeom prst="ellipse">
              <a:avLst/>
            </a:prstGeom>
            <a:ln/>
          </p:spPr>
          <p:style>
            <a:lnRef idx="0">
              <a:schemeClr val="accent6"/>
            </a:lnRef>
            <a:fillRef idx="3">
              <a:schemeClr val="accent6"/>
            </a:fillRef>
            <a:effectRef idx="3">
              <a:schemeClr val="accent6"/>
            </a:effectRef>
            <a:fontRef idx="minor">
              <a:schemeClr val="lt1"/>
            </a:fontRef>
          </p:style>
          <p:txBody>
            <a:bodyPr rtlCol="0" anchor="ctr"/>
            <a:lstStyle/>
            <a:p>
              <a:pPr algn="ctr"/>
              <a:r>
                <a:rPr lang="en-US" sz="3200" b="1">
                  <a:latin typeface="Roboto Condensed Light" panose="02000000000000000000" pitchFamily="2" charset="0"/>
                </a:rPr>
                <a:t>2</a:t>
              </a:r>
              <a:endParaRPr lang="en-CA" sz="3200" b="1">
                <a:latin typeface="Roboto Condensed Light" panose="02000000000000000000" pitchFamily="2" charset="0"/>
              </a:endParaRPr>
            </a:p>
          </p:txBody>
        </p:sp>
      </p:grpSp>
      <p:grpSp>
        <p:nvGrpSpPr>
          <p:cNvPr id="69" name="Group 68">
            <a:extLst>
              <a:ext uri="{FF2B5EF4-FFF2-40B4-BE49-F238E27FC236}">
                <a16:creationId xmlns:a16="http://schemas.microsoft.com/office/drawing/2014/main" id="{D55BB92B-6014-2DD0-73A2-2B9A26E78756}"/>
              </a:ext>
            </a:extLst>
          </p:cNvPr>
          <p:cNvGrpSpPr/>
          <p:nvPr/>
        </p:nvGrpSpPr>
        <p:grpSpPr>
          <a:xfrm>
            <a:off x="4802995" y="3738008"/>
            <a:ext cx="1836507" cy="914400"/>
            <a:chOff x="4802995" y="3738008"/>
            <a:chExt cx="1836507" cy="914400"/>
          </a:xfrm>
        </p:grpSpPr>
        <p:sp>
          <p:nvSpPr>
            <p:cNvPr id="25" name="Arrow: Right 24">
              <a:extLst>
                <a:ext uri="{FF2B5EF4-FFF2-40B4-BE49-F238E27FC236}">
                  <a16:creationId xmlns:a16="http://schemas.microsoft.com/office/drawing/2014/main" id="{B5AC142D-A0F4-C2ED-E0B0-4D91852E4EFD}"/>
                </a:ext>
              </a:extLst>
            </p:cNvPr>
            <p:cNvSpPr/>
            <p:nvPr/>
          </p:nvSpPr>
          <p:spPr>
            <a:xfrm>
              <a:off x="4802995" y="3920888"/>
              <a:ext cx="914400" cy="548640"/>
            </a:xfrm>
            <a:prstGeom prst="right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CA">
                <a:latin typeface="Roboto Condensed Light" panose="02000000000000000000" pitchFamily="2" charset="0"/>
              </a:endParaRPr>
            </a:p>
          </p:txBody>
        </p:sp>
        <p:sp>
          <p:nvSpPr>
            <p:cNvPr id="35" name="Oval 34">
              <a:extLst>
                <a:ext uri="{FF2B5EF4-FFF2-40B4-BE49-F238E27FC236}">
                  <a16:creationId xmlns:a16="http://schemas.microsoft.com/office/drawing/2014/main" id="{E1773CF0-2B13-5851-7885-D2A7C6EAC26C}"/>
                </a:ext>
              </a:extLst>
            </p:cNvPr>
            <p:cNvSpPr/>
            <p:nvPr/>
          </p:nvSpPr>
          <p:spPr>
            <a:xfrm>
              <a:off x="5725102" y="3738008"/>
              <a:ext cx="914400" cy="914400"/>
            </a:xfrm>
            <a:prstGeom prst="ellipse">
              <a:avLst/>
            </a:prstGeom>
            <a:ln/>
          </p:spPr>
          <p:style>
            <a:lnRef idx="0">
              <a:schemeClr val="accent6"/>
            </a:lnRef>
            <a:fillRef idx="3">
              <a:schemeClr val="accent6"/>
            </a:fillRef>
            <a:effectRef idx="3">
              <a:schemeClr val="accent6"/>
            </a:effectRef>
            <a:fontRef idx="minor">
              <a:schemeClr val="lt1"/>
            </a:fontRef>
          </p:style>
          <p:txBody>
            <a:bodyPr rtlCol="0" anchor="ctr"/>
            <a:lstStyle/>
            <a:p>
              <a:pPr algn="ctr"/>
              <a:r>
                <a:rPr lang="en-US" sz="3200" b="1">
                  <a:latin typeface="Roboto Condensed Light" panose="02000000000000000000" pitchFamily="2" charset="0"/>
                </a:rPr>
                <a:t>3</a:t>
              </a:r>
              <a:endParaRPr lang="en-CA" sz="3200" b="1">
                <a:latin typeface="Roboto Condensed Light" panose="02000000000000000000" pitchFamily="2" charset="0"/>
              </a:endParaRPr>
            </a:p>
          </p:txBody>
        </p:sp>
      </p:grpSp>
      <p:grpSp>
        <p:nvGrpSpPr>
          <p:cNvPr id="68" name="Group 67">
            <a:extLst>
              <a:ext uri="{FF2B5EF4-FFF2-40B4-BE49-F238E27FC236}">
                <a16:creationId xmlns:a16="http://schemas.microsoft.com/office/drawing/2014/main" id="{86BABACA-4E21-3043-487C-B325B8659C14}"/>
              </a:ext>
            </a:extLst>
          </p:cNvPr>
          <p:cNvGrpSpPr/>
          <p:nvPr/>
        </p:nvGrpSpPr>
        <p:grpSpPr>
          <a:xfrm>
            <a:off x="6647209" y="3738008"/>
            <a:ext cx="1836507" cy="914400"/>
            <a:chOff x="6647209" y="3738008"/>
            <a:chExt cx="1836507" cy="914400"/>
          </a:xfrm>
        </p:grpSpPr>
        <p:sp>
          <p:nvSpPr>
            <p:cNvPr id="33" name="Arrow: Right 32">
              <a:extLst>
                <a:ext uri="{FF2B5EF4-FFF2-40B4-BE49-F238E27FC236}">
                  <a16:creationId xmlns:a16="http://schemas.microsoft.com/office/drawing/2014/main" id="{CCD4F8CC-4AAB-0FC3-D6C1-C2C8A27DA21C}"/>
                </a:ext>
              </a:extLst>
            </p:cNvPr>
            <p:cNvSpPr/>
            <p:nvPr/>
          </p:nvSpPr>
          <p:spPr>
            <a:xfrm>
              <a:off x="6647209" y="3920888"/>
              <a:ext cx="914400" cy="548640"/>
            </a:xfrm>
            <a:prstGeom prst="right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CA">
                <a:latin typeface="Roboto Condensed Light" panose="02000000000000000000" pitchFamily="2" charset="0"/>
              </a:endParaRPr>
            </a:p>
          </p:txBody>
        </p:sp>
        <p:sp>
          <p:nvSpPr>
            <p:cNvPr id="40" name="Oval 39">
              <a:extLst>
                <a:ext uri="{FF2B5EF4-FFF2-40B4-BE49-F238E27FC236}">
                  <a16:creationId xmlns:a16="http://schemas.microsoft.com/office/drawing/2014/main" id="{FB284140-D142-7388-93D3-DF699F39B878}"/>
                </a:ext>
              </a:extLst>
            </p:cNvPr>
            <p:cNvSpPr>
              <a:spLocks/>
            </p:cNvSpPr>
            <p:nvPr/>
          </p:nvSpPr>
          <p:spPr>
            <a:xfrm>
              <a:off x="7569316" y="3738008"/>
              <a:ext cx="914400" cy="914400"/>
            </a:xfrm>
            <a:prstGeom prst="ellipse">
              <a:avLst/>
            </a:prstGeom>
            <a:ln/>
          </p:spPr>
          <p:style>
            <a:lnRef idx="0">
              <a:schemeClr val="accent6"/>
            </a:lnRef>
            <a:fillRef idx="3">
              <a:schemeClr val="accent6"/>
            </a:fillRef>
            <a:effectRef idx="3">
              <a:schemeClr val="accent6"/>
            </a:effectRef>
            <a:fontRef idx="minor">
              <a:schemeClr val="lt1"/>
            </a:fontRef>
          </p:style>
          <p:txBody>
            <a:bodyPr rtlCol="0" anchor="ctr"/>
            <a:lstStyle/>
            <a:p>
              <a:pPr algn="ctr"/>
              <a:r>
                <a:rPr lang="en-US" sz="3200" b="1">
                  <a:latin typeface="Roboto Condensed Light" panose="02000000000000000000" pitchFamily="2" charset="0"/>
                </a:rPr>
                <a:t>4</a:t>
              </a:r>
              <a:endParaRPr lang="en-CA" sz="3200" b="1">
                <a:latin typeface="Roboto Condensed Light" panose="02000000000000000000" pitchFamily="2" charset="0"/>
              </a:endParaRPr>
            </a:p>
          </p:txBody>
        </p:sp>
      </p:grpSp>
      <p:sp>
        <p:nvSpPr>
          <p:cNvPr id="45" name="Oval 44">
            <a:extLst>
              <a:ext uri="{FF2B5EF4-FFF2-40B4-BE49-F238E27FC236}">
                <a16:creationId xmlns:a16="http://schemas.microsoft.com/office/drawing/2014/main" id="{35D46F1A-1132-3CA6-B793-AFAB6726D6DD}"/>
              </a:ext>
            </a:extLst>
          </p:cNvPr>
          <p:cNvSpPr>
            <a:spLocks/>
          </p:cNvSpPr>
          <p:nvPr/>
        </p:nvSpPr>
        <p:spPr>
          <a:xfrm>
            <a:off x="7569316" y="2498184"/>
            <a:ext cx="914400" cy="914400"/>
          </a:xfrm>
          <a:prstGeom prst="ellipse">
            <a:avLst/>
          </a:prstGeom>
          <a:ln/>
        </p:spPr>
        <p:style>
          <a:lnRef idx="0">
            <a:schemeClr val="accent3"/>
          </a:lnRef>
          <a:fillRef idx="3">
            <a:schemeClr val="accent3"/>
          </a:fillRef>
          <a:effectRef idx="3">
            <a:schemeClr val="accent3"/>
          </a:effectRef>
          <a:fontRef idx="minor">
            <a:schemeClr val="lt1"/>
          </a:fontRef>
        </p:style>
        <p:txBody>
          <a:bodyPr rtlCol="0" anchor="ctr"/>
          <a:lstStyle/>
          <a:p>
            <a:pPr algn="ctr"/>
            <a:r>
              <a:rPr lang="en-US" sz="3200" b="1">
                <a:latin typeface="Roboto Condensed Light" panose="02000000000000000000" pitchFamily="2" charset="0"/>
              </a:rPr>
              <a:t>1</a:t>
            </a:r>
            <a:endParaRPr lang="en-CA" sz="3200" b="1">
              <a:latin typeface="Roboto Condensed Light" panose="02000000000000000000" pitchFamily="2" charset="0"/>
            </a:endParaRPr>
          </a:p>
        </p:txBody>
      </p:sp>
      <p:grpSp>
        <p:nvGrpSpPr>
          <p:cNvPr id="67" name="Group 66">
            <a:extLst>
              <a:ext uri="{FF2B5EF4-FFF2-40B4-BE49-F238E27FC236}">
                <a16:creationId xmlns:a16="http://schemas.microsoft.com/office/drawing/2014/main" id="{F8BFE94E-0EF2-89F8-B51E-A3F7A5AAA8DE}"/>
              </a:ext>
            </a:extLst>
          </p:cNvPr>
          <p:cNvGrpSpPr/>
          <p:nvPr/>
        </p:nvGrpSpPr>
        <p:grpSpPr>
          <a:xfrm>
            <a:off x="5719964" y="2498184"/>
            <a:ext cx="1839076" cy="914400"/>
            <a:chOff x="5719964" y="2498184"/>
            <a:chExt cx="1839076" cy="914400"/>
          </a:xfrm>
        </p:grpSpPr>
        <p:sp>
          <p:nvSpPr>
            <p:cNvPr id="50" name="Arrow: Right 49">
              <a:extLst>
                <a:ext uri="{FF2B5EF4-FFF2-40B4-BE49-F238E27FC236}">
                  <a16:creationId xmlns:a16="http://schemas.microsoft.com/office/drawing/2014/main" id="{E3E4CF73-68C9-98A4-8BE3-C9044C24B564}"/>
                </a:ext>
              </a:extLst>
            </p:cNvPr>
            <p:cNvSpPr/>
            <p:nvPr/>
          </p:nvSpPr>
          <p:spPr>
            <a:xfrm flipH="1">
              <a:off x="6644640" y="2681064"/>
              <a:ext cx="914400" cy="548640"/>
            </a:xfrm>
            <a:prstGeom prst="rightArrow">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CA">
                <a:latin typeface="Roboto Condensed Light" panose="02000000000000000000" pitchFamily="2" charset="0"/>
              </a:endParaRPr>
            </a:p>
          </p:txBody>
        </p:sp>
        <p:sp>
          <p:nvSpPr>
            <p:cNvPr id="48" name="Oval 47">
              <a:extLst>
                <a:ext uri="{FF2B5EF4-FFF2-40B4-BE49-F238E27FC236}">
                  <a16:creationId xmlns:a16="http://schemas.microsoft.com/office/drawing/2014/main" id="{144BE253-1EF1-69F5-66E5-94271E9B2627}"/>
                </a:ext>
              </a:extLst>
            </p:cNvPr>
            <p:cNvSpPr>
              <a:spLocks/>
            </p:cNvSpPr>
            <p:nvPr/>
          </p:nvSpPr>
          <p:spPr>
            <a:xfrm>
              <a:off x="5719964" y="2498184"/>
              <a:ext cx="914400" cy="914400"/>
            </a:xfrm>
            <a:prstGeom prst="ellipse">
              <a:avLst/>
            </a:prstGeom>
            <a:ln/>
          </p:spPr>
          <p:style>
            <a:lnRef idx="0">
              <a:schemeClr val="accent3"/>
            </a:lnRef>
            <a:fillRef idx="3">
              <a:schemeClr val="accent3"/>
            </a:fillRef>
            <a:effectRef idx="3">
              <a:schemeClr val="accent3"/>
            </a:effectRef>
            <a:fontRef idx="minor">
              <a:schemeClr val="lt1"/>
            </a:fontRef>
          </p:style>
          <p:txBody>
            <a:bodyPr rtlCol="0" anchor="ctr"/>
            <a:lstStyle/>
            <a:p>
              <a:pPr algn="ctr"/>
              <a:r>
                <a:rPr lang="en-US" sz="3200" b="1">
                  <a:latin typeface="Roboto Condensed Light" panose="02000000000000000000" pitchFamily="2" charset="0"/>
                </a:rPr>
                <a:t>2</a:t>
              </a:r>
              <a:endParaRPr lang="en-CA" sz="3200" b="1">
                <a:latin typeface="Roboto Condensed Light" panose="02000000000000000000" pitchFamily="2" charset="0"/>
              </a:endParaRPr>
            </a:p>
          </p:txBody>
        </p:sp>
      </p:grpSp>
      <p:grpSp>
        <p:nvGrpSpPr>
          <p:cNvPr id="66" name="Group 65">
            <a:extLst>
              <a:ext uri="{FF2B5EF4-FFF2-40B4-BE49-F238E27FC236}">
                <a16:creationId xmlns:a16="http://schemas.microsoft.com/office/drawing/2014/main" id="{7F9F019D-3850-1691-E7EC-1B6EB71EB0A4}"/>
              </a:ext>
            </a:extLst>
          </p:cNvPr>
          <p:cNvGrpSpPr/>
          <p:nvPr/>
        </p:nvGrpSpPr>
        <p:grpSpPr>
          <a:xfrm>
            <a:off x="3870612" y="2498184"/>
            <a:ext cx="1839076" cy="914400"/>
            <a:chOff x="3870612" y="2498184"/>
            <a:chExt cx="1839076" cy="914400"/>
          </a:xfrm>
        </p:grpSpPr>
        <p:sp>
          <p:nvSpPr>
            <p:cNvPr id="47" name="Arrow: Right 46">
              <a:extLst>
                <a:ext uri="{FF2B5EF4-FFF2-40B4-BE49-F238E27FC236}">
                  <a16:creationId xmlns:a16="http://schemas.microsoft.com/office/drawing/2014/main" id="{DFD024F4-D87F-B91B-732E-9EE2D643048F}"/>
                </a:ext>
              </a:extLst>
            </p:cNvPr>
            <p:cNvSpPr/>
            <p:nvPr/>
          </p:nvSpPr>
          <p:spPr>
            <a:xfrm flipH="1">
              <a:off x="4795288" y="2681064"/>
              <a:ext cx="914400" cy="548640"/>
            </a:xfrm>
            <a:prstGeom prst="rightArrow">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CA">
                <a:latin typeface="Roboto Condensed Light" panose="02000000000000000000" pitchFamily="2" charset="0"/>
              </a:endParaRPr>
            </a:p>
          </p:txBody>
        </p:sp>
        <p:sp>
          <p:nvSpPr>
            <p:cNvPr id="51" name="Oval 50">
              <a:extLst>
                <a:ext uri="{FF2B5EF4-FFF2-40B4-BE49-F238E27FC236}">
                  <a16:creationId xmlns:a16="http://schemas.microsoft.com/office/drawing/2014/main" id="{9DFC1401-0CFB-0F18-FF85-B4C8EE58289D}"/>
                </a:ext>
              </a:extLst>
            </p:cNvPr>
            <p:cNvSpPr>
              <a:spLocks/>
            </p:cNvSpPr>
            <p:nvPr/>
          </p:nvSpPr>
          <p:spPr>
            <a:xfrm>
              <a:off x="3870612" y="2498184"/>
              <a:ext cx="914400" cy="914400"/>
            </a:xfrm>
            <a:prstGeom prst="ellipse">
              <a:avLst/>
            </a:prstGeom>
            <a:ln/>
          </p:spPr>
          <p:style>
            <a:lnRef idx="0">
              <a:schemeClr val="accent3"/>
            </a:lnRef>
            <a:fillRef idx="3">
              <a:schemeClr val="accent3"/>
            </a:fillRef>
            <a:effectRef idx="3">
              <a:schemeClr val="accent3"/>
            </a:effectRef>
            <a:fontRef idx="minor">
              <a:schemeClr val="lt1"/>
            </a:fontRef>
          </p:style>
          <p:txBody>
            <a:bodyPr rtlCol="0" anchor="ctr"/>
            <a:lstStyle/>
            <a:p>
              <a:pPr algn="ctr"/>
              <a:r>
                <a:rPr lang="en-US" sz="3200" b="1">
                  <a:latin typeface="Roboto Condensed Light" panose="02000000000000000000" pitchFamily="2" charset="0"/>
                </a:rPr>
                <a:t>3</a:t>
              </a:r>
              <a:endParaRPr lang="en-CA" sz="3200" b="1">
                <a:latin typeface="Roboto Condensed Light" panose="02000000000000000000" pitchFamily="2" charset="0"/>
              </a:endParaRPr>
            </a:p>
          </p:txBody>
        </p:sp>
      </p:grpSp>
      <p:sp>
        <p:nvSpPr>
          <p:cNvPr id="75" name="TextBox 74">
            <a:extLst>
              <a:ext uri="{FF2B5EF4-FFF2-40B4-BE49-F238E27FC236}">
                <a16:creationId xmlns:a16="http://schemas.microsoft.com/office/drawing/2014/main" id="{37AE3F6C-18DF-A858-C7E4-A47F8BC01267}"/>
              </a:ext>
            </a:extLst>
          </p:cNvPr>
          <p:cNvSpPr txBox="1"/>
          <p:nvPr/>
        </p:nvSpPr>
        <p:spPr>
          <a:xfrm>
            <a:off x="3880888" y="2115472"/>
            <a:ext cx="4602828" cy="341632"/>
          </a:xfrm>
          <a:prstGeom prst="rect">
            <a:avLst/>
          </a:prstGeom>
        </p:spPr>
        <p:style>
          <a:lnRef idx="0">
            <a:schemeClr val="accent3"/>
          </a:lnRef>
          <a:fillRef idx="3">
            <a:schemeClr val="accent3"/>
          </a:fillRef>
          <a:effectRef idx="3">
            <a:schemeClr val="accent3"/>
          </a:effectRef>
          <a:fontRef idx="minor">
            <a:schemeClr val="lt1"/>
          </a:fontRef>
        </p:style>
        <p:txBody>
          <a:bodyPr wrap="square">
            <a:spAutoFit/>
          </a:bodyPr>
          <a:lstStyle/>
          <a:p>
            <a:pPr marL="0" lvl="0" indent="0" algn="ctr" defTabSz="800100">
              <a:lnSpc>
                <a:spcPct val="90000"/>
              </a:lnSpc>
              <a:spcBef>
                <a:spcPct val="0"/>
              </a:spcBef>
              <a:spcAft>
                <a:spcPct val="35000"/>
              </a:spcAft>
              <a:buNone/>
            </a:pPr>
            <a:r>
              <a:rPr lang="en-US" sz="1800">
                <a:solidFill>
                  <a:schemeClr val="bg1"/>
                </a:solidFill>
              </a:rPr>
              <a:t>Work Sequencing</a:t>
            </a:r>
            <a:endParaRPr lang="en-CA" sz="1800" b="0" kern="1200">
              <a:solidFill>
                <a:schemeClr val="bg1"/>
              </a:solidFill>
            </a:endParaRPr>
          </a:p>
        </p:txBody>
      </p:sp>
    </p:spTree>
    <p:extLst>
      <p:ext uri="{BB962C8B-B14F-4D97-AF65-F5344CB8AC3E}">
        <p14:creationId xmlns:p14="http://schemas.microsoft.com/office/powerpoint/2010/main" val="34983089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0"/>
                                        </p:tgtEl>
                                        <p:attrNameLst>
                                          <p:attrName>style.visibility</p:attrName>
                                        </p:attrNameLst>
                                      </p:cBhvr>
                                      <p:to>
                                        <p:strVal val="visible"/>
                                      </p:to>
                                    </p:set>
                                    <p:animEffect transition="in" filter="fade">
                                      <p:cBhvr>
                                        <p:cTn id="7" dur="500"/>
                                        <p:tgtEl>
                                          <p:spTgt spid="7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9"/>
                                        </p:tgtEl>
                                        <p:attrNameLst>
                                          <p:attrName>style.visibility</p:attrName>
                                        </p:attrNameLst>
                                      </p:cBhvr>
                                      <p:to>
                                        <p:strVal val="visible"/>
                                      </p:to>
                                    </p:set>
                                    <p:animEffect transition="in" filter="fade">
                                      <p:cBhvr>
                                        <p:cTn id="12" dur="500"/>
                                        <p:tgtEl>
                                          <p:spTgt spid="6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8"/>
                                        </p:tgtEl>
                                        <p:attrNameLst>
                                          <p:attrName>style.visibility</p:attrName>
                                        </p:attrNameLst>
                                      </p:cBhvr>
                                      <p:to>
                                        <p:strVal val="visible"/>
                                      </p:to>
                                    </p:set>
                                    <p:animEffect transition="in" filter="fade">
                                      <p:cBhvr>
                                        <p:cTn id="17" dur="500"/>
                                        <p:tgtEl>
                                          <p:spTgt spid="6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5"/>
                                        </p:tgtEl>
                                        <p:attrNameLst>
                                          <p:attrName>style.visibility</p:attrName>
                                        </p:attrNameLst>
                                      </p:cBhvr>
                                      <p:to>
                                        <p:strVal val="visible"/>
                                      </p:to>
                                    </p:set>
                                    <p:animEffect transition="in" filter="fade">
                                      <p:cBhvr>
                                        <p:cTn id="22" dur="500"/>
                                        <p:tgtEl>
                                          <p:spTgt spid="45"/>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75"/>
                                        </p:tgtEl>
                                        <p:attrNameLst>
                                          <p:attrName>style.visibility</p:attrName>
                                        </p:attrNameLst>
                                      </p:cBhvr>
                                      <p:to>
                                        <p:strVal val="visible"/>
                                      </p:to>
                                    </p:set>
                                    <p:animEffect transition="in" filter="fade">
                                      <p:cBhvr>
                                        <p:cTn id="25" dur="500"/>
                                        <p:tgtEl>
                                          <p:spTgt spid="75"/>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67"/>
                                        </p:tgtEl>
                                        <p:attrNameLst>
                                          <p:attrName>style.visibility</p:attrName>
                                        </p:attrNameLst>
                                      </p:cBhvr>
                                      <p:to>
                                        <p:strVal val="visible"/>
                                      </p:to>
                                    </p:set>
                                    <p:animEffect transition="in" filter="fade">
                                      <p:cBhvr>
                                        <p:cTn id="30" dur="500"/>
                                        <p:tgtEl>
                                          <p:spTgt spid="67"/>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66"/>
                                        </p:tgtEl>
                                        <p:attrNameLst>
                                          <p:attrName>style.visibility</p:attrName>
                                        </p:attrNameLst>
                                      </p:cBhvr>
                                      <p:to>
                                        <p:strVal val="visible"/>
                                      </p:to>
                                    </p:set>
                                    <p:animEffect transition="in" filter="fade">
                                      <p:cBhvr>
                                        <p:cTn id="35" dur="5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75"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AB9229-BAB5-4856-2BF2-2EC2E64F25E6}"/>
              </a:ext>
            </a:extLst>
          </p:cNvPr>
          <p:cNvSpPr>
            <a:spLocks noGrp="1"/>
          </p:cNvSpPr>
          <p:nvPr>
            <p:ph type="title"/>
          </p:nvPr>
        </p:nvSpPr>
        <p:spPr/>
        <p:txBody>
          <a:bodyPr/>
          <a:lstStyle/>
          <a:p>
            <a:r>
              <a:rPr lang="en-US"/>
              <a:t>Build your Professional Service Kanban</a:t>
            </a:r>
          </a:p>
        </p:txBody>
      </p:sp>
      <p:sp>
        <p:nvSpPr>
          <p:cNvPr id="3" name="Date Placeholder 2">
            <a:extLst>
              <a:ext uri="{FF2B5EF4-FFF2-40B4-BE49-F238E27FC236}">
                <a16:creationId xmlns:a16="http://schemas.microsoft.com/office/drawing/2014/main" id="{57D09CDD-361A-49BB-5DF6-6FD29B96C3F6}"/>
              </a:ext>
            </a:extLst>
          </p:cNvPr>
          <p:cNvSpPr>
            <a:spLocks noGrp="1"/>
          </p:cNvSpPr>
          <p:nvPr>
            <p:ph type="dt" sz="half" idx="2"/>
          </p:nvPr>
        </p:nvSpPr>
        <p:spPr/>
        <p:txBody>
          <a:bodyPr/>
          <a:lstStyle/>
          <a:p>
            <a:fld id="{4269AB06-9A9A-4780-A342-C377212CF150}" type="datetime3">
              <a:rPr lang="en-US" smtClean="0"/>
              <a:t>17 October 2026</a:t>
            </a:fld>
            <a:endParaRPr lang="en-US"/>
          </a:p>
        </p:txBody>
      </p:sp>
      <p:sp>
        <p:nvSpPr>
          <p:cNvPr id="4" name="Footer Placeholder 3">
            <a:extLst>
              <a:ext uri="{FF2B5EF4-FFF2-40B4-BE49-F238E27FC236}">
                <a16:creationId xmlns:a16="http://schemas.microsoft.com/office/drawing/2014/main" id="{369F7799-D653-FFBF-B2CE-4F82129B4936}"/>
              </a:ext>
            </a:extLst>
          </p:cNvPr>
          <p:cNvSpPr>
            <a:spLocks noGrp="1"/>
          </p:cNvSpPr>
          <p:nvPr>
            <p:ph type="ftr" sz="quarter" idx="3"/>
          </p:nvPr>
        </p:nvSpPr>
        <p:spPr/>
        <p:txBody>
          <a:bodyPr/>
          <a:lstStyle/>
          <a:p>
            <a:r>
              <a:rPr lang="en-US"/>
              <a:t>©2021, updated 2026  |  Hans Eckman  |  EckmanGuides.com</a:t>
            </a:r>
          </a:p>
        </p:txBody>
      </p:sp>
      <p:sp>
        <p:nvSpPr>
          <p:cNvPr id="5" name="Slide Number Placeholder 4">
            <a:extLst>
              <a:ext uri="{FF2B5EF4-FFF2-40B4-BE49-F238E27FC236}">
                <a16:creationId xmlns:a16="http://schemas.microsoft.com/office/drawing/2014/main" id="{5F8E4C03-70B4-90CF-924D-1CF280F518D4}"/>
              </a:ext>
            </a:extLst>
          </p:cNvPr>
          <p:cNvSpPr>
            <a:spLocks noGrp="1"/>
          </p:cNvSpPr>
          <p:nvPr>
            <p:ph type="sldNum" sz="quarter" idx="4"/>
          </p:nvPr>
        </p:nvSpPr>
        <p:spPr/>
        <p:txBody>
          <a:bodyPr/>
          <a:lstStyle/>
          <a:p>
            <a:fld id="{E1C96F3B-FD60-45FE-B33B-5C1B4868CFE2}" type="slidenum">
              <a:rPr lang="en-US" smtClean="0"/>
              <a:pPr/>
              <a:t>41</a:t>
            </a:fld>
            <a:endParaRPr lang="en-US"/>
          </a:p>
        </p:txBody>
      </p:sp>
      <p:pic>
        <p:nvPicPr>
          <p:cNvPr id="8" name="Picture 7">
            <a:extLst>
              <a:ext uri="{FF2B5EF4-FFF2-40B4-BE49-F238E27FC236}">
                <a16:creationId xmlns:a16="http://schemas.microsoft.com/office/drawing/2014/main" id="{BA124367-2D60-A4F2-C655-17D6F45BC8EA}"/>
              </a:ext>
            </a:extLst>
          </p:cNvPr>
          <p:cNvPicPr>
            <a:picLocks noChangeAspect="1"/>
          </p:cNvPicPr>
          <p:nvPr/>
        </p:nvPicPr>
        <p:blipFill>
          <a:blip r:embed="rId2" cstate="screen">
            <a:extLst>
              <a:ext uri="{28A0092B-C50C-407E-A947-70E740481C1C}">
                <a14:useLocalDpi xmlns:a14="http://schemas.microsoft.com/office/drawing/2010/main"/>
              </a:ext>
            </a:extLst>
          </a:blip>
          <a:srcRect t="1716"/>
          <a:stretch>
            <a:fillRect/>
          </a:stretch>
        </p:blipFill>
        <p:spPr>
          <a:xfrm>
            <a:off x="770032" y="749508"/>
            <a:ext cx="8219405" cy="3657852"/>
          </a:xfrm>
          <a:prstGeom prst="rect">
            <a:avLst/>
          </a:prstGeom>
        </p:spPr>
      </p:pic>
      <p:pic>
        <p:nvPicPr>
          <p:cNvPr id="10" name="Picture 9">
            <a:extLst>
              <a:ext uri="{FF2B5EF4-FFF2-40B4-BE49-F238E27FC236}">
                <a16:creationId xmlns:a16="http://schemas.microsoft.com/office/drawing/2014/main" id="{AB5626DC-0D6A-A2B2-7A05-29A655860361}"/>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767127" y="3733399"/>
            <a:ext cx="8167012" cy="919538"/>
          </a:xfrm>
          <a:prstGeom prst="rect">
            <a:avLst/>
          </a:prstGeom>
        </p:spPr>
      </p:pic>
      <p:sp>
        <p:nvSpPr>
          <p:cNvPr id="11" name="Rectangle 10">
            <a:extLst>
              <a:ext uri="{FF2B5EF4-FFF2-40B4-BE49-F238E27FC236}">
                <a16:creationId xmlns:a16="http://schemas.microsoft.com/office/drawing/2014/main" id="{29056C96-5E61-0087-20B1-38F44F13CC17}"/>
              </a:ext>
            </a:extLst>
          </p:cNvPr>
          <p:cNvSpPr/>
          <p:nvPr/>
        </p:nvSpPr>
        <p:spPr>
          <a:xfrm>
            <a:off x="788885" y="729558"/>
            <a:ext cx="8115229" cy="3877276"/>
          </a:xfrm>
          <a:prstGeom prst="rect">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2868356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2A6665-441A-2473-BFDB-920967C4EC0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B034D23-7606-968A-B958-1FB7C97C4584}"/>
              </a:ext>
            </a:extLst>
          </p:cNvPr>
          <p:cNvSpPr>
            <a:spLocks noGrp="1"/>
          </p:cNvSpPr>
          <p:nvPr>
            <p:ph type="title"/>
          </p:nvPr>
        </p:nvSpPr>
        <p:spPr/>
        <p:txBody>
          <a:bodyPr/>
          <a:lstStyle/>
          <a:p>
            <a:r>
              <a:rPr lang="en-US"/>
              <a:t>Understanding Work In Progress</a:t>
            </a:r>
          </a:p>
        </p:txBody>
      </p:sp>
      <p:grpSp>
        <p:nvGrpSpPr>
          <p:cNvPr id="3" name="Group 2" descr="Cars in a waiting area that leads into three drive through lanes.">
            <a:extLst>
              <a:ext uri="{FF2B5EF4-FFF2-40B4-BE49-F238E27FC236}">
                <a16:creationId xmlns:a16="http://schemas.microsoft.com/office/drawing/2014/main" id="{44E7F5F9-70E0-74E4-B0EB-CD3FCFA1406E}"/>
              </a:ext>
            </a:extLst>
          </p:cNvPr>
          <p:cNvGrpSpPr/>
          <p:nvPr/>
        </p:nvGrpSpPr>
        <p:grpSpPr>
          <a:xfrm>
            <a:off x="656430" y="1210652"/>
            <a:ext cx="3069612" cy="3481590"/>
            <a:chOff x="259989" y="1663034"/>
            <a:chExt cx="4093349" cy="4642724"/>
          </a:xfrm>
        </p:grpSpPr>
        <p:pic>
          <p:nvPicPr>
            <p:cNvPr id="20" name="Picture 19">
              <a:extLst>
                <a:ext uri="{FF2B5EF4-FFF2-40B4-BE49-F238E27FC236}">
                  <a16:creationId xmlns:a16="http://schemas.microsoft.com/office/drawing/2014/main" id="{8F3B00DD-BF34-C37B-6FA2-0403E5703863}"/>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305082" y="3634544"/>
              <a:ext cx="609600" cy="609600"/>
            </a:xfrm>
            <a:prstGeom prst="rect">
              <a:avLst/>
            </a:prstGeom>
          </p:spPr>
        </p:pic>
        <p:pic>
          <p:nvPicPr>
            <p:cNvPr id="22" name="Picture 21">
              <a:extLst>
                <a:ext uri="{FF2B5EF4-FFF2-40B4-BE49-F238E27FC236}">
                  <a16:creationId xmlns:a16="http://schemas.microsoft.com/office/drawing/2014/main" id="{54CBA29E-6819-AD9E-EE76-3C0B654CD3B1}"/>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561370" y="1932746"/>
              <a:ext cx="609600" cy="609600"/>
            </a:xfrm>
            <a:prstGeom prst="rect">
              <a:avLst/>
            </a:prstGeom>
          </p:spPr>
        </p:pic>
        <p:pic>
          <p:nvPicPr>
            <p:cNvPr id="23" name="Picture 22">
              <a:extLst>
                <a:ext uri="{FF2B5EF4-FFF2-40B4-BE49-F238E27FC236}">
                  <a16:creationId xmlns:a16="http://schemas.microsoft.com/office/drawing/2014/main" id="{9058B265-9409-307B-0DD0-EA8BEF4B52CE}"/>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561370" y="3070280"/>
              <a:ext cx="609600" cy="609600"/>
            </a:xfrm>
            <a:prstGeom prst="rect">
              <a:avLst/>
            </a:prstGeom>
          </p:spPr>
        </p:pic>
        <p:pic>
          <p:nvPicPr>
            <p:cNvPr id="24" name="Picture 23">
              <a:extLst>
                <a:ext uri="{FF2B5EF4-FFF2-40B4-BE49-F238E27FC236}">
                  <a16:creationId xmlns:a16="http://schemas.microsoft.com/office/drawing/2014/main" id="{1B8C35D5-16FC-5C2F-372A-8B12A0060167}"/>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561370" y="4196394"/>
              <a:ext cx="609600" cy="609600"/>
            </a:xfrm>
            <a:prstGeom prst="rect">
              <a:avLst/>
            </a:prstGeom>
          </p:spPr>
        </p:pic>
        <p:pic>
          <p:nvPicPr>
            <p:cNvPr id="25" name="Picture 24">
              <a:extLst>
                <a:ext uri="{FF2B5EF4-FFF2-40B4-BE49-F238E27FC236}">
                  <a16:creationId xmlns:a16="http://schemas.microsoft.com/office/drawing/2014/main" id="{D018359E-A736-E304-F2DF-19EA768C86AB}"/>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834506" y="2888610"/>
              <a:ext cx="609600" cy="609600"/>
            </a:xfrm>
            <a:prstGeom prst="rect">
              <a:avLst/>
            </a:prstGeom>
          </p:spPr>
        </p:pic>
        <p:pic>
          <p:nvPicPr>
            <p:cNvPr id="28" name="Picture 27">
              <a:extLst>
                <a:ext uri="{FF2B5EF4-FFF2-40B4-BE49-F238E27FC236}">
                  <a16:creationId xmlns:a16="http://schemas.microsoft.com/office/drawing/2014/main" id="{3F5840C5-CEFB-1D2E-A799-6E92AADCBD34}"/>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305082" y="5559933"/>
              <a:ext cx="609600" cy="609600"/>
            </a:xfrm>
            <a:prstGeom prst="rect">
              <a:avLst/>
            </a:prstGeom>
          </p:spPr>
        </p:pic>
        <p:pic>
          <p:nvPicPr>
            <p:cNvPr id="29" name="Picture 28">
              <a:extLst>
                <a:ext uri="{FF2B5EF4-FFF2-40B4-BE49-F238E27FC236}">
                  <a16:creationId xmlns:a16="http://schemas.microsoft.com/office/drawing/2014/main" id="{365BF6B6-0BD0-2574-369F-549D18E15B50}"/>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561370" y="4995669"/>
              <a:ext cx="609600" cy="609600"/>
            </a:xfrm>
            <a:prstGeom prst="rect">
              <a:avLst/>
            </a:prstGeom>
          </p:spPr>
        </p:pic>
        <p:pic>
          <p:nvPicPr>
            <p:cNvPr id="31" name="Picture 30">
              <a:extLst>
                <a:ext uri="{FF2B5EF4-FFF2-40B4-BE49-F238E27FC236}">
                  <a16:creationId xmlns:a16="http://schemas.microsoft.com/office/drawing/2014/main" id="{14689065-9409-B0BB-1045-DC88389D5FE5}"/>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277650" y="1780698"/>
              <a:ext cx="609600" cy="609600"/>
            </a:xfrm>
            <a:prstGeom prst="rect">
              <a:avLst/>
            </a:prstGeom>
          </p:spPr>
        </p:pic>
        <p:cxnSp>
          <p:nvCxnSpPr>
            <p:cNvPr id="63" name="Straight Arrow Connector 62">
              <a:extLst>
                <a:ext uri="{FF2B5EF4-FFF2-40B4-BE49-F238E27FC236}">
                  <a16:creationId xmlns:a16="http://schemas.microsoft.com/office/drawing/2014/main" id="{F1F861E5-113D-A99B-9E2A-BE26AF563A9F}"/>
                </a:ext>
                <a:ext uri="{C183D7F6-B498-43B3-948B-1728B52AA6E4}">
                  <adec:decorative xmlns:adec="http://schemas.microsoft.com/office/drawing/2017/decorative" val="1"/>
                </a:ext>
              </a:extLst>
            </p:cNvPr>
            <p:cNvCxnSpPr>
              <a:cxnSpLocks/>
            </p:cNvCxnSpPr>
            <p:nvPr/>
          </p:nvCxnSpPr>
          <p:spPr>
            <a:xfrm>
              <a:off x="3910584" y="2804876"/>
              <a:ext cx="442754" cy="0"/>
            </a:xfrm>
            <a:prstGeom prst="straightConnector1">
              <a:avLst/>
            </a:prstGeom>
            <a:ln w="76200">
              <a:tailEnd type="triangle"/>
            </a:ln>
          </p:spPr>
          <p:style>
            <a:lnRef idx="1">
              <a:schemeClr val="accent3"/>
            </a:lnRef>
            <a:fillRef idx="0">
              <a:schemeClr val="accent3"/>
            </a:fillRef>
            <a:effectRef idx="0">
              <a:schemeClr val="accent3"/>
            </a:effectRef>
            <a:fontRef idx="minor">
              <a:schemeClr val="tx1"/>
            </a:fontRef>
          </p:style>
        </p:cxnSp>
        <p:cxnSp>
          <p:nvCxnSpPr>
            <p:cNvPr id="64" name="Straight Arrow Connector 63">
              <a:extLst>
                <a:ext uri="{FF2B5EF4-FFF2-40B4-BE49-F238E27FC236}">
                  <a16:creationId xmlns:a16="http://schemas.microsoft.com/office/drawing/2014/main" id="{361C3309-C7FC-E0B9-0AB0-D3C6AC1F7ACA}"/>
                </a:ext>
                <a:ext uri="{C183D7F6-B498-43B3-948B-1728B52AA6E4}">
                  <adec:decorative xmlns:adec="http://schemas.microsoft.com/office/drawing/2017/decorative" val="1"/>
                </a:ext>
              </a:extLst>
            </p:cNvPr>
            <p:cNvCxnSpPr>
              <a:cxnSpLocks/>
            </p:cNvCxnSpPr>
            <p:nvPr/>
          </p:nvCxnSpPr>
          <p:spPr>
            <a:xfrm>
              <a:off x="3910584" y="3887067"/>
              <a:ext cx="442754" cy="0"/>
            </a:xfrm>
            <a:prstGeom prst="straightConnector1">
              <a:avLst/>
            </a:prstGeom>
            <a:ln w="76200">
              <a:tailEnd type="triangle"/>
            </a:ln>
          </p:spPr>
          <p:style>
            <a:lnRef idx="1">
              <a:schemeClr val="accent3"/>
            </a:lnRef>
            <a:fillRef idx="0">
              <a:schemeClr val="accent3"/>
            </a:fillRef>
            <a:effectRef idx="0">
              <a:schemeClr val="accent3"/>
            </a:effectRef>
            <a:fontRef idx="minor">
              <a:schemeClr val="tx1"/>
            </a:fontRef>
          </p:style>
        </p:cxnSp>
        <p:cxnSp>
          <p:nvCxnSpPr>
            <p:cNvPr id="65" name="Straight Arrow Connector 64">
              <a:extLst>
                <a:ext uri="{FF2B5EF4-FFF2-40B4-BE49-F238E27FC236}">
                  <a16:creationId xmlns:a16="http://schemas.microsoft.com/office/drawing/2014/main" id="{E2C889EE-A18D-737A-BCB1-789CE866DF13}"/>
                </a:ext>
                <a:ext uri="{C183D7F6-B498-43B3-948B-1728B52AA6E4}">
                  <adec:decorative xmlns:adec="http://schemas.microsoft.com/office/drawing/2017/decorative" val="1"/>
                </a:ext>
              </a:extLst>
            </p:cNvPr>
            <p:cNvCxnSpPr>
              <a:cxnSpLocks/>
            </p:cNvCxnSpPr>
            <p:nvPr/>
          </p:nvCxnSpPr>
          <p:spPr>
            <a:xfrm>
              <a:off x="3910584" y="5051581"/>
              <a:ext cx="442754" cy="0"/>
            </a:xfrm>
            <a:prstGeom prst="straightConnector1">
              <a:avLst/>
            </a:prstGeom>
            <a:ln w="76200">
              <a:tailEnd type="triangle"/>
            </a:ln>
          </p:spPr>
          <p:style>
            <a:lnRef idx="1">
              <a:schemeClr val="accent3"/>
            </a:lnRef>
            <a:fillRef idx="0">
              <a:schemeClr val="accent3"/>
            </a:fillRef>
            <a:effectRef idx="0">
              <a:schemeClr val="accent3"/>
            </a:effectRef>
            <a:fontRef idx="minor">
              <a:schemeClr val="tx1"/>
            </a:fontRef>
          </p:style>
        </p:cxnSp>
        <p:cxnSp>
          <p:nvCxnSpPr>
            <p:cNvPr id="6" name="Straight Connector 5">
              <a:extLst>
                <a:ext uri="{FF2B5EF4-FFF2-40B4-BE49-F238E27FC236}">
                  <a16:creationId xmlns:a16="http://schemas.microsoft.com/office/drawing/2014/main" id="{B85069BA-66CE-9E1E-848F-699D7336DE00}"/>
                </a:ext>
                <a:ext uri="{C183D7F6-B498-43B3-948B-1728B52AA6E4}">
                  <adec:decorative xmlns:adec="http://schemas.microsoft.com/office/drawing/2017/decorative" val="1"/>
                </a:ext>
              </a:extLst>
            </p:cNvPr>
            <p:cNvCxnSpPr>
              <a:cxnSpLocks/>
            </p:cNvCxnSpPr>
            <p:nvPr/>
          </p:nvCxnSpPr>
          <p:spPr>
            <a:xfrm>
              <a:off x="3890706" y="1680749"/>
              <a:ext cx="0" cy="4625009"/>
            </a:xfrm>
            <a:prstGeom prst="line">
              <a:avLst/>
            </a:prstGeom>
            <a:ln w="76200">
              <a:prstDash val="dash"/>
            </a:ln>
          </p:spPr>
          <p:style>
            <a:lnRef idx="1">
              <a:schemeClr val="accent3"/>
            </a:lnRef>
            <a:fillRef idx="0">
              <a:schemeClr val="accent3"/>
            </a:fillRef>
            <a:effectRef idx="0">
              <a:schemeClr val="accent3"/>
            </a:effectRef>
            <a:fontRef idx="minor">
              <a:schemeClr val="tx1"/>
            </a:fontRef>
          </p:style>
        </p:cxnSp>
        <p:cxnSp>
          <p:nvCxnSpPr>
            <p:cNvPr id="66" name="Straight Connector 65">
              <a:extLst>
                <a:ext uri="{FF2B5EF4-FFF2-40B4-BE49-F238E27FC236}">
                  <a16:creationId xmlns:a16="http://schemas.microsoft.com/office/drawing/2014/main" id="{1D93471C-7EBE-AC4D-5491-FCB39883AA17}"/>
                </a:ext>
                <a:ext uri="{C183D7F6-B498-43B3-948B-1728B52AA6E4}">
                  <adec:decorative xmlns:adec="http://schemas.microsoft.com/office/drawing/2017/decorative" val="1"/>
                </a:ext>
              </a:extLst>
            </p:cNvPr>
            <p:cNvCxnSpPr>
              <a:cxnSpLocks/>
            </p:cNvCxnSpPr>
            <p:nvPr/>
          </p:nvCxnSpPr>
          <p:spPr>
            <a:xfrm flipH="1">
              <a:off x="2058194" y="1680749"/>
              <a:ext cx="1832512" cy="0"/>
            </a:xfrm>
            <a:prstGeom prst="line">
              <a:avLst/>
            </a:prstGeom>
            <a:ln w="76200">
              <a:prstDash val="dash"/>
            </a:ln>
          </p:spPr>
          <p:style>
            <a:lnRef idx="1">
              <a:schemeClr val="accent3"/>
            </a:lnRef>
            <a:fillRef idx="0">
              <a:schemeClr val="accent3"/>
            </a:fillRef>
            <a:effectRef idx="0">
              <a:schemeClr val="accent3"/>
            </a:effectRef>
            <a:fontRef idx="minor">
              <a:schemeClr val="tx1"/>
            </a:fontRef>
          </p:style>
        </p:cxnSp>
        <p:cxnSp>
          <p:nvCxnSpPr>
            <p:cNvPr id="68" name="Straight Connector 67">
              <a:extLst>
                <a:ext uri="{FF2B5EF4-FFF2-40B4-BE49-F238E27FC236}">
                  <a16:creationId xmlns:a16="http://schemas.microsoft.com/office/drawing/2014/main" id="{8B406525-91C1-A59C-FE98-94C085A66716}"/>
                </a:ext>
                <a:ext uri="{C183D7F6-B498-43B3-948B-1728B52AA6E4}">
                  <adec:decorative xmlns:adec="http://schemas.microsoft.com/office/drawing/2017/decorative" val="1"/>
                </a:ext>
              </a:extLst>
            </p:cNvPr>
            <p:cNvCxnSpPr>
              <a:cxnSpLocks/>
            </p:cNvCxnSpPr>
            <p:nvPr/>
          </p:nvCxnSpPr>
          <p:spPr>
            <a:xfrm flipH="1">
              <a:off x="2058194" y="6305758"/>
              <a:ext cx="1832512" cy="0"/>
            </a:xfrm>
            <a:prstGeom prst="line">
              <a:avLst/>
            </a:prstGeom>
            <a:ln w="76200">
              <a:prstDash val="dash"/>
            </a:ln>
          </p:spPr>
          <p:style>
            <a:lnRef idx="1">
              <a:schemeClr val="accent3"/>
            </a:lnRef>
            <a:fillRef idx="0">
              <a:schemeClr val="accent3"/>
            </a:fillRef>
            <a:effectRef idx="0">
              <a:schemeClr val="accent3"/>
            </a:effectRef>
            <a:fontRef idx="minor">
              <a:schemeClr val="tx1"/>
            </a:fontRef>
          </p:style>
        </p:cxnSp>
        <p:pic>
          <p:nvPicPr>
            <p:cNvPr id="69" name="Picture 68">
              <a:extLst>
                <a:ext uri="{FF2B5EF4-FFF2-40B4-BE49-F238E27FC236}">
                  <a16:creationId xmlns:a16="http://schemas.microsoft.com/office/drawing/2014/main" id="{11C616D5-A91B-66BA-D3A8-96733DC05EB2}"/>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986974" y="2254613"/>
              <a:ext cx="609600" cy="609600"/>
            </a:xfrm>
            <a:prstGeom prst="rect">
              <a:avLst/>
            </a:prstGeom>
          </p:spPr>
        </p:pic>
        <p:pic>
          <p:nvPicPr>
            <p:cNvPr id="70" name="Picture 69">
              <a:extLst>
                <a:ext uri="{FF2B5EF4-FFF2-40B4-BE49-F238E27FC236}">
                  <a16:creationId xmlns:a16="http://schemas.microsoft.com/office/drawing/2014/main" id="{6ECBF619-CC9A-24A1-6BBC-55297B3C7F40}"/>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986974" y="3392147"/>
              <a:ext cx="609600" cy="609600"/>
            </a:xfrm>
            <a:prstGeom prst="rect">
              <a:avLst/>
            </a:prstGeom>
          </p:spPr>
        </p:pic>
        <p:pic>
          <p:nvPicPr>
            <p:cNvPr id="71" name="Picture 70">
              <a:extLst>
                <a:ext uri="{FF2B5EF4-FFF2-40B4-BE49-F238E27FC236}">
                  <a16:creationId xmlns:a16="http://schemas.microsoft.com/office/drawing/2014/main" id="{85C90166-AB26-16D1-5AC6-4CEBA1072184}"/>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986974" y="4518261"/>
              <a:ext cx="609600" cy="609600"/>
            </a:xfrm>
            <a:prstGeom prst="rect">
              <a:avLst/>
            </a:prstGeom>
          </p:spPr>
        </p:pic>
        <p:pic>
          <p:nvPicPr>
            <p:cNvPr id="73" name="Picture 72">
              <a:extLst>
                <a:ext uri="{FF2B5EF4-FFF2-40B4-BE49-F238E27FC236}">
                  <a16:creationId xmlns:a16="http://schemas.microsoft.com/office/drawing/2014/main" id="{9861FA74-D443-5C17-0830-DE6F123269F0}"/>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59989" y="2355031"/>
              <a:ext cx="609600" cy="609600"/>
            </a:xfrm>
            <a:prstGeom prst="rect">
              <a:avLst/>
            </a:prstGeom>
          </p:spPr>
        </p:pic>
        <p:pic>
          <p:nvPicPr>
            <p:cNvPr id="74" name="Picture 73">
              <a:extLst>
                <a:ext uri="{FF2B5EF4-FFF2-40B4-BE49-F238E27FC236}">
                  <a16:creationId xmlns:a16="http://schemas.microsoft.com/office/drawing/2014/main" id="{CACB6884-478E-3DA7-F608-0C9A62F91386}"/>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59989" y="3492565"/>
              <a:ext cx="609600" cy="609600"/>
            </a:xfrm>
            <a:prstGeom prst="rect">
              <a:avLst/>
            </a:prstGeom>
          </p:spPr>
        </p:pic>
        <p:pic>
          <p:nvPicPr>
            <p:cNvPr id="75" name="Picture 74">
              <a:extLst>
                <a:ext uri="{FF2B5EF4-FFF2-40B4-BE49-F238E27FC236}">
                  <a16:creationId xmlns:a16="http://schemas.microsoft.com/office/drawing/2014/main" id="{0C129E78-54B7-FFE7-6CCF-BEE0ABCBD694}"/>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59989" y="4618679"/>
              <a:ext cx="609600" cy="609600"/>
            </a:xfrm>
            <a:prstGeom prst="rect">
              <a:avLst/>
            </a:prstGeom>
          </p:spPr>
        </p:pic>
        <p:pic>
          <p:nvPicPr>
            <p:cNvPr id="76" name="Picture 75">
              <a:extLst>
                <a:ext uri="{FF2B5EF4-FFF2-40B4-BE49-F238E27FC236}">
                  <a16:creationId xmlns:a16="http://schemas.microsoft.com/office/drawing/2014/main" id="{A6E54844-3E69-3C90-5EF2-CF2FBE5DF247}"/>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59989" y="5417954"/>
              <a:ext cx="609600" cy="609600"/>
            </a:xfrm>
            <a:prstGeom prst="rect">
              <a:avLst/>
            </a:prstGeom>
          </p:spPr>
        </p:pic>
        <p:pic>
          <p:nvPicPr>
            <p:cNvPr id="26" name="Picture 25">
              <a:extLst>
                <a:ext uri="{FF2B5EF4-FFF2-40B4-BE49-F238E27FC236}">
                  <a16:creationId xmlns:a16="http://schemas.microsoft.com/office/drawing/2014/main" id="{514A7813-3751-2392-D980-A8CEC630DD2B}"/>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55782" y="1663034"/>
              <a:ext cx="609600" cy="609600"/>
            </a:xfrm>
            <a:prstGeom prst="rect">
              <a:avLst/>
            </a:prstGeom>
          </p:spPr>
        </p:pic>
        <p:pic>
          <p:nvPicPr>
            <p:cNvPr id="27" name="Picture 26">
              <a:extLst>
                <a:ext uri="{FF2B5EF4-FFF2-40B4-BE49-F238E27FC236}">
                  <a16:creationId xmlns:a16="http://schemas.microsoft.com/office/drawing/2014/main" id="{F934129E-41E8-FBCE-FB44-61E8C100A0C9}"/>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866816" y="3939344"/>
              <a:ext cx="609600" cy="609600"/>
            </a:xfrm>
            <a:prstGeom prst="rect">
              <a:avLst/>
            </a:prstGeom>
          </p:spPr>
        </p:pic>
        <p:pic>
          <p:nvPicPr>
            <p:cNvPr id="30" name="Picture 29">
              <a:extLst>
                <a:ext uri="{FF2B5EF4-FFF2-40B4-BE49-F238E27FC236}">
                  <a16:creationId xmlns:a16="http://schemas.microsoft.com/office/drawing/2014/main" id="{9F3EABC4-80CB-E51B-56AB-C2CBCF77602D}"/>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292890" y="2705941"/>
              <a:ext cx="609600" cy="609600"/>
            </a:xfrm>
            <a:prstGeom prst="rect">
              <a:avLst/>
            </a:prstGeom>
          </p:spPr>
        </p:pic>
      </p:grpSp>
      <p:grpSp>
        <p:nvGrpSpPr>
          <p:cNvPr id="10" name="Group 9" descr="Three drive through lanes, each divided into three stations, &quot;Place order (to do)&quot;, &quot;Pay for order (doing)&quot;, and &quot;Pick up order (done)&quot;">
            <a:extLst>
              <a:ext uri="{FF2B5EF4-FFF2-40B4-BE49-F238E27FC236}">
                <a16:creationId xmlns:a16="http://schemas.microsoft.com/office/drawing/2014/main" id="{C2BC8D46-41BE-A856-4196-96845348DEEE}"/>
              </a:ext>
            </a:extLst>
          </p:cNvPr>
          <p:cNvGrpSpPr/>
          <p:nvPr/>
        </p:nvGrpSpPr>
        <p:grpSpPr>
          <a:xfrm>
            <a:off x="4455593" y="766169"/>
            <a:ext cx="3869819" cy="4090046"/>
            <a:chOff x="4538326" y="1680749"/>
            <a:chExt cx="5739384" cy="4548912"/>
          </a:xfrm>
        </p:grpSpPr>
        <p:cxnSp>
          <p:nvCxnSpPr>
            <p:cNvPr id="5" name="Straight Connector 4">
              <a:extLst>
                <a:ext uri="{FF2B5EF4-FFF2-40B4-BE49-F238E27FC236}">
                  <a16:creationId xmlns:a16="http://schemas.microsoft.com/office/drawing/2014/main" id="{72B3084E-2F77-FD78-EB50-A494F7FD965E}"/>
                </a:ext>
                <a:ext uri="{C183D7F6-B498-43B3-948B-1728B52AA6E4}">
                  <adec:decorative xmlns:adec="http://schemas.microsoft.com/office/drawing/2017/decorative" val="1"/>
                </a:ext>
              </a:extLst>
            </p:cNvPr>
            <p:cNvCxnSpPr>
              <a:cxnSpLocks/>
            </p:cNvCxnSpPr>
            <p:nvPr/>
          </p:nvCxnSpPr>
          <p:spPr>
            <a:xfrm>
              <a:off x="4757782" y="2362392"/>
              <a:ext cx="5340096" cy="0"/>
            </a:xfrm>
            <a:prstGeom prst="line">
              <a:avLst/>
            </a:prstGeom>
            <a:ln w="76200">
              <a:solidFill>
                <a:srgbClr val="F79646"/>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18559EA1-7CCE-5B98-A4E0-542AE7A2ACF1}"/>
                </a:ext>
                <a:ext uri="{C183D7F6-B498-43B3-948B-1728B52AA6E4}">
                  <adec:decorative xmlns:adec="http://schemas.microsoft.com/office/drawing/2017/decorative" val="1"/>
                </a:ext>
              </a:extLst>
            </p:cNvPr>
            <p:cNvCxnSpPr>
              <a:cxnSpLocks/>
            </p:cNvCxnSpPr>
            <p:nvPr/>
          </p:nvCxnSpPr>
          <p:spPr>
            <a:xfrm>
              <a:off x="4757782" y="5923688"/>
              <a:ext cx="5340096" cy="0"/>
            </a:xfrm>
            <a:prstGeom prst="line">
              <a:avLst/>
            </a:prstGeom>
            <a:ln w="76200">
              <a:solidFill>
                <a:srgbClr val="F79646"/>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81B552BA-AA01-9077-0A00-8642DE302C69}"/>
                </a:ext>
                <a:ext uri="{C183D7F6-B498-43B3-948B-1728B52AA6E4}">
                  <adec:decorative xmlns:adec="http://schemas.microsoft.com/office/drawing/2017/decorative" val="1"/>
                </a:ext>
              </a:extLst>
            </p:cNvPr>
            <p:cNvCxnSpPr>
              <a:cxnSpLocks/>
            </p:cNvCxnSpPr>
            <p:nvPr/>
          </p:nvCxnSpPr>
          <p:spPr>
            <a:xfrm>
              <a:off x="4757782" y="3660040"/>
              <a:ext cx="5340096" cy="0"/>
            </a:xfrm>
            <a:prstGeom prst="line">
              <a:avLst/>
            </a:prstGeom>
            <a:ln w="76200">
              <a:solidFill>
                <a:srgbClr val="F79646"/>
              </a:solidFill>
              <a:prstDash val="solid"/>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DCF7FAC-7EF9-917F-465E-3006A373EC4C}"/>
                </a:ext>
                <a:ext uri="{C183D7F6-B498-43B3-948B-1728B52AA6E4}">
                  <adec:decorative xmlns:adec="http://schemas.microsoft.com/office/drawing/2017/decorative" val="1"/>
                </a:ext>
              </a:extLst>
            </p:cNvPr>
            <p:cNvCxnSpPr>
              <a:cxnSpLocks/>
            </p:cNvCxnSpPr>
            <p:nvPr/>
          </p:nvCxnSpPr>
          <p:spPr>
            <a:xfrm>
              <a:off x="4757782" y="4791864"/>
              <a:ext cx="5340096" cy="0"/>
            </a:xfrm>
            <a:prstGeom prst="line">
              <a:avLst/>
            </a:prstGeom>
            <a:ln w="76200">
              <a:solidFill>
                <a:srgbClr val="F79646"/>
              </a:solidFill>
              <a:prstDash val="solid"/>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9C7B9D68-0874-3403-0775-5C564BDF37B4}"/>
                </a:ext>
                <a:ext uri="{C183D7F6-B498-43B3-948B-1728B52AA6E4}">
                  <adec:decorative xmlns:adec="http://schemas.microsoft.com/office/drawing/2017/decorative" val="1"/>
                </a:ext>
              </a:extLst>
            </p:cNvPr>
            <p:cNvCxnSpPr>
              <a:cxnSpLocks/>
            </p:cNvCxnSpPr>
            <p:nvPr/>
          </p:nvCxnSpPr>
          <p:spPr>
            <a:xfrm>
              <a:off x="4538326" y="2285864"/>
              <a:ext cx="24384" cy="3943795"/>
            </a:xfrm>
            <a:prstGeom prst="line">
              <a:avLst/>
            </a:prstGeom>
            <a:ln w="57150">
              <a:solidFill>
                <a:srgbClr val="FF0000"/>
              </a:solidFill>
              <a:prstDash val="sysDot"/>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1C431A61-EFFC-3C22-3749-C0EB9C61DA7A}"/>
                </a:ext>
                <a:ext uri="{C183D7F6-B498-43B3-948B-1728B52AA6E4}">
                  <adec:decorative xmlns:adec="http://schemas.microsoft.com/office/drawing/2017/decorative" val="1"/>
                </a:ext>
              </a:extLst>
            </p:cNvPr>
            <p:cNvCxnSpPr>
              <a:cxnSpLocks/>
            </p:cNvCxnSpPr>
            <p:nvPr/>
          </p:nvCxnSpPr>
          <p:spPr>
            <a:xfrm>
              <a:off x="6485998" y="2285866"/>
              <a:ext cx="24384" cy="3943795"/>
            </a:xfrm>
            <a:prstGeom prst="line">
              <a:avLst/>
            </a:prstGeom>
            <a:ln w="57150">
              <a:solidFill>
                <a:srgbClr val="FF0000"/>
              </a:solidFill>
              <a:prstDash val="sysDot"/>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5A0060C4-3EF0-FC0F-BA42-BA04F371B792}"/>
                </a:ext>
                <a:ext uri="{C183D7F6-B498-43B3-948B-1728B52AA6E4}">
                  <adec:decorative xmlns:adec="http://schemas.microsoft.com/office/drawing/2017/decorative" val="1"/>
                </a:ext>
              </a:extLst>
            </p:cNvPr>
            <p:cNvCxnSpPr>
              <a:cxnSpLocks/>
            </p:cNvCxnSpPr>
            <p:nvPr/>
          </p:nvCxnSpPr>
          <p:spPr>
            <a:xfrm>
              <a:off x="8381854" y="2285865"/>
              <a:ext cx="24384" cy="3943795"/>
            </a:xfrm>
            <a:prstGeom prst="line">
              <a:avLst/>
            </a:prstGeom>
            <a:ln w="57150">
              <a:solidFill>
                <a:srgbClr val="FF0000"/>
              </a:solidFill>
              <a:prstDash val="sysDot"/>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8F918785-40F0-95C7-769A-B25726612145}"/>
                </a:ext>
                <a:ext uri="{C183D7F6-B498-43B3-948B-1728B52AA6E4}">
                  <adec:decorative xmlns:adec="http://schemas.microsoft.com/office/drawing/2017/decorative" val="1"/>
                </a:ext>
              </a:extLst>
            </p:cNvPr>
            <p:cNvCxnSpPr>
              <a:cxnSpLocks/>
            </p:cNvCxnSpPr>
            <p:nvPr/>
          </p:nvCxnSpPr>
          <p:spPr>
            <a:xfrm>
              <a:off x="10253326" y="2285865"/>
              <a:ext cx="24384" cy="3943795"/>
            </a:xfrm>
            <a:prstGeom prst="line">
              <a:avLst/>
            </a:prstGeom>
            <a:ln w="57150">
              <a:solidFill>
                <a:srgbClr val="FF0000"/>
              </a:solidFill>
              <a:prstDash val="sysDot"/>
            </a:ln>
          </p:spPr>
          <p:style>
            <a:lnRef idx="1">
              <a:schemeClr val="accent1"/>
            </a:lnRef>
            <a:fillRef idx="0">
              <a:schemeClr val="accent1"/>
            </a:fillRef>
            <a:effectRef idx="0">
              <a:schemeClr val="accent1"/>
            </a:effectRef>
            <a:fontRef idx="minor">
              <a:schemeClr val="tx1"/>
            </a:fontRef>
          </p:style>
        </p:cxnSp>
        <p:sp>
          <p:nvSpPr>
            <p:cNvPr id="39" name="Right Arrow 38">
              <a:extLst>
                <a:ext uri="{FF2B5EF4-FFF2-40B4-BE49-F238E27FC236}">
                  <a16:creationId xmlns:a16="http://schemas.microsoft.com/office/drawing/2014/main" id="{66C6A15C-4B7F-A5BE-8434-2BB5151D7BF8}"/>
                </a:ext>
                <a:ext uri="{C183D7F6-B498-43B3-948B-1728B52AA6E4}">
                  <adec:decorative xmlns:adec="http://schemas.microsoft.com/office/drawing/2017/decorative" val="1"/>
                </a:ext>
              </a:extLst>
            </p:cNvPr>
            <p:cNvSpPr>
              <a:spLocks/>
            </p:cNvSpPr>
            <p:nvPr/>
          </p:nvSpPr>
          <p:spPr>
            <a:xfrm>
              <a:off x="6048610" y="4071991"/>
              <a:ext cx="243840" cy="371539"/>
            </a:xfrm>
            <a:prstGeom prst="rightArrow">
              <a:avLst/>
            </a:prstGeom>
          </p:spPr>
          <p:style>
            <a:lnRef idx="0">
              <a:schemeClr val="accent3"/>
            </a:lnRef>
            <a:fillRef idx="3">
              <a:schemeClr val="accent3"/>
            </a:fillRef>
            <a:effectRef idx="3">
              <a:schemeClr val="accent3"/>
            </a:effectRef>
            <a:fontRef idx="minor">
              <a:schemeClr val="lt1"/>
            </a:fontRef>
          </p:style>
          <p:txBody>
            <a:bodyPr rtlCol="0" anchor="ctr"/>
            <a:lstStyle/>
            <a:p>
              <a:pPr algn="ctr" defTabSz="415814">
                <a:defRPr/>
              </a:pPr>
              <a:endParaRPr lang="en-US" sz="819">
                <a:solidFill>
                  <a:prstClr val="white"/>
                </a:solidFill>
                <a:latin typeface="Roboto Condensed Light" panose="02000000000000000000" pitchFamily="2" charset="0"/>
              </a:endParaRPr>
            </a:p>
          </p:txBody>
        </p:sp>
        <p:sp>
          <p:nvSpPr>
            <p:cNvPr id="40" name="Right Arrow 39">
              <a:extLst>
                <a:ext uri="{FF2B5EF4-FFF2-40B4-BE49-F238E27FC236}">
                  <a16:creationId xmlns:a16="http://schemas.microsoft.com/office/drawing/2014/main" id="{892EE1A1-A99A-E901-B580-5CBF8542F768}"/>
                </a:ext>
                <a:ext uri="{C183D7F6-B498-43B3-948B-1728B52AA6E4}">
                  <adec:decorative xmlns:adec="http://schemas.microsoft.com/office/drawing/2017/decorative" val="1"/>
                </a:ext>
              </a:extLst>
            </p:cNvPr>
            <p:cNvSpPr>
              <a:spLocks/>
            </p:cNvSpPr>
            <p:nvPr/>
          </p:nvSpPr>
          <p:spPr>
            <a:xfrm>
              <a:off x="6042514" y="2936109"/>
              <a:ext cx="243840" cy="371539"/>
            </a:xfrm>
            <a:prstGeom prst="rightArrow">
              <a:avLst/>
            </a:prstGeom>
          </p:spPr>
          <p:style>
            <a:lnRef idx="0">
              <a:schemeClr val="accent3"/>
            </a:lnRef>
            <a:fillRef idx="3">
              <a:schemeClr val="accent3"/>
            </a:fillRef>
            <a:effectRef idx="3">
              <a:schemeClr val="accent3"/>
            </a:effectRef>
            <a:fontRef idx="minor">
              <a:schemeClr val="lt1"/>
            </a:fontRef>
          </p:style>
          <p:txBody>
            <a:bodyPr rtlCol="0" anchor="ctr"/>
            <a:lstStyle/>
            <a:p>
              <a:pPr algn="ctr" defTabSz="415814">
                <a:defRPr/>
              </a:pPr>
              <a:endParaRPr lang="en-US" sz="819">
                <a:solidFill>
                  <a:prstClr val="white"/>
                </a:solidFill>
                <a:latin typeface="Roboto Condensed Light" panose="02000000000000000000" pitchFamily="2" charset="0"/>
              </a:endParaRPr>
            </a:p>
          </p:txBody>
        </p:sp>
        <p:sp>
          <p:nvSpPr>
            <p:cNvPr id="41" name="Right Arrow 40">
              <a:extLst>
                <a:ext uri="{FF2B5EF4-FFF2-40B4-BE49-F238E27FC236}">
                  <a16:creationId xmlns:a16="http://schemas.microsoft.com/office/drawing/2014/main" id="{F24ECB64-60D9-3E8E-E12F-19BAF32F4CE3}"/>
                </a:ext>
                <a:ext uri="{C183D7F6-B498-43B3-948B-1728B52AA6E4}">
                  <adec:decorative xmlns:adec="http://schemas.microsoft.com/office/drawing/2017/decorative" val="1"/>
                </a:ext>
              </a:extLst>
            </p:cNvPr>
            <p:cNvSpPr>
              <a:spLocks/>
            </p:cNvSpPr>
            <p:nvPr/>
          </p:nvSpPr>
          <p:spPr>
            <a:xfrm>
              <a:off x="6036418" y="5202298"/>
              <a:ext cx="243840" cy="371539"/>
            </a:xfrm>
            <a:prstGeom prst="rightArrow">
              <a:avLst/>
            </a:prstGeom>
          </p:spPr>
          <p:style>
            <a:lnRef idx="0">
              <a:schemeClr val="accent3"/>
            </a:lnRef>
            <a:fillRef idx="3">
              <a:schemeClr val="accent3"/>
            </a:fillRef>
            <a:effectRef idx="3">
              <a:schemeClr val="accent3"/>
            </a:effectRef>
            <a:fontRef idx="minor">
              <a:schemeClr val="lt1"/>
            </a:fontRef>
          </p:style>
          <p:txBody>
            <a:bodyPr rtlCol="0" anchor="ctr"/>
            <a:lstStyle/>
            <a:p>
              <a:pPr algn="ctr" defTabSz="415814">
                <a:defRPr/>
              </a:pPr>
              <a:endParaRPr lang="en-US" sz="819">
                <a:solidFill>
                  <a:prstClr val="white"/>
                </a:solidFill>
                <a:latin typeface="Roboto Condensed Light" panose="02000000000000000000" pitchFamily="2" charset="0"/>
              </a:endParaRPr>
            </a:p>
          </p:txBody>
        </p:sp>
        <p:sp>
          <p:nvSpPr>
            <p:cNvPr id="43" name="Right Arrow 42">
              <a:extLst>
                <a:ext uri="{FF2B5EF4-FFF2-40B4-BE49-F238E27FC236}">
                  <a16:creationId xmlns:a16="http://schemas.microsoft.com/office/drawing/2014/main" id="{2FC906F1-D7B9-AC79-D920-D6E606B0EB2F}"/>
                </a:ext>
                <a:ext uri="{C183D7F6-B498-43B3-948B-1728B52AA6E4}">
                  <adec:decorative xmlns:adec="http://schemas.microsoft.com/office/drawing/2017/decorative" val="1"/>
                </a:ext>
              </a:extLst>
            </p:cNvPr>
            <p:cNvSpPr>
              <a:spLocks/>
            </p:cNvSpPr>
            <p:nvPr/>
          </p:nvSpPr>
          <p:spPr>
            <a:xfrm>
              <a:off x="7945990" y="4071991"/>
              <a:ext cx="243840" cy="371539"/>
            </a:xfrm>
            <a:prstGeom prst="rightArrow">
              <a:avLst/>
            </a:prstGeom>
          </p:spPr>
          <p:style>
            <a:lnRef idx="0">
              <a:schemeClr val="accent3"/>
            </a:lnRef>
            <a:fillRef idx="3">
              <a:schemeClr val="accent3"/>
            </a:fillRef>
            <a:effectRef idx="3">
              <a:schemeClr val="accent3"/>
            </a:effectRef>
            <a:fontRef idx="minor">
              <a:schemeClr val="lt1"/>
            </a:fontRef>
          </p:style>
          <p:txBody>
            <a:bodyPr rtlCol="0" anchor="ctr"/>
            <a:lstStyle/>
            <a:p>
              <a:pPr algn="ctr" defTabSz="415814">
                <a:defRPr/>
              </a:pPr>
              <a:endParaRPr lang="en-US" sz="819">
                <a:solidFill>
                  <a:prstClr val="white"/>
                </a:solidFill>
                <a:latin typeface="Roboto Condensed Light" panose="02000000000000000000" pitchFamily="2" charset="0"/>
              </a:endParaRPr>
            </a:p>
          </p:txBody>
        </p:sp>
        <p:sp>
          <p:nvSpPr>
            <p:cNvPr id="44" name="Right Arrow 43">
              <a:extLst>
                <a:ext uri="{FF2B5EF4-FFF2-40B4-BE49-F238E27FC236}">
                  <a16:creationId xmlns:a16="http://schemas.microsoft.com/office/drawing/2014/main" id="{2FF32460-0F15-11F1-E4A1-43610BB9464D}"/>
                </a:ext>
                <a:ext uri="{C183D7F6-B498-43B3-948B-1728B52AA6E4}">
                  <adec:decorative xmlns:adec="http://schemas.microsoft.com/office/drawing/2017/decorative" val="1"/>
                </a:ext>
              </a:extLst>
            </p:cNvPr>
            <p:cNvSpPr>
              <a:spLocks/>
            </p:cNvSpPr>
            <p:nvPr/>
          </p:nvSpPr>
          <p:spPr>
            <a:xfrm>
              <a:off x="7939894" y="2936109"/>
              <a:ext cx="243840" cy="371539"/>
            </a:xfrm>
            <a:prstGeom prst="rightArrow">
              <a:avLst/>
            </a:prstGeom>
          </p:spPr>
          <p:style>
            <a:lnRef idx="0">
              <a:schemeClr val="accent3"/>
            </a:lnRef>
            <a:fillRef idx="3">
              <a:schemeClr val="accent3"/>
            </a:fillRef>
            <a:effectRef idx="3">
              <a:schemeClr val="accent3"/>
            </a:effectRef>
            <a:fontRef idx="minor">
              <a:schemeClr val="lt1"/>
            </a:fontRef>
          </p:style>
          <p:txBody>
            <a:bodyPr rtlCol="0" anchor="ctr"/>
            <a:lstStyle/>
            <a:p>
              <a:pPr algn="ctr" defTabSz="415814">
                <a:defRPr/>
              </a:pPr>
              <a:endParaRPr lang="en-US" sz="819">
                <a:solidFill>
                  <a:prstClr val="white"/>
                </a:solidFill>
                <a:latin typeface="Roboto Condensed Light" panose="02000000000000000000" pitchFamily="2" charset="0"/>
              </a:endParaRPr>
            </a:p>
          </p:txBody>
        </p:sp>
        <p:sp>
          <p:nvSpPr>
            <p:cNvPr id="45" name="Right Arrow 44">
              <a:extLst>
                <a:ext uri="{FF2B5EF4-FFF2-40B4-BE49-F238E27FC236}">
                  <a16:creationId xmlns:a16="http://schemas.microsoft.com/office/drawing/2014/main" id="{EFBC9CB4-ADE7-DBBA-0285-48FA765D39E2}"/>
                </a:ext>
                <a:ext uri="{C183D7F6-B498-43B3-948B-1728B52AA6E4}">
                  <adec:decorative xmlns:adec="http://schemas.microsoft.com/office/drawing/2017/decorative" val="1"/>
                </a:ext>
              </a:extLst>
            </p:cNvPr>
            <p:cNvSpPr>
              <a:spLocks/>
            </p:cNvSpPr>
            <p:nvPr/>
          </p:nvSpPr>
          <p:spPr>
            <a:xfrm>
              <a:off x="7933798" y="5202298"/>
              <a:ext cx="243840" cy="371539"/>
            </a:xfrm>
            <a:prstGeom prst="rightArrow">
              <a:avLst/>
            </a:prstGeom>
          </p:spPr>
          <p:style>
            <a:lnRef idx="0">
              <a:schemeClr val="accent3"/>
            </a:lnRef>
            <a:fillRef idx="3">
              <a:schemeClr val="accent3"/>
            </a:fillRef>
            <a:effectRef idx="3">
              <a:schemeClr val="accent3"/>
            </a:effectRef>
            <a:fontRef idx="minor">
              <a:schemeClr val="lt1"/>
            </a:fontRef>
          </p:style>
          <p:txBody>
            <a:bodyPr rtlCol="0" anchor="ctr"/>
            <a:lstStyle/>
            <a:p>
              <a:pPr algn="ctr" defTabSz="415814">
                <a:defRPr/>
              </a:pPr>
              <a:endParaRPr lang="en-US" sz="819">
                <a:solidFill>
                  <a:prstClr val="white"/>
                </a:solidFill>
                <a:latin typeface="Roboto Condensed Light" panose="02000000000000000000" pitchFamily="2" charset="0"/>
              </a:endParaRPr>
            </a:p>
          </p:txBody>
        </p:sp>
        <p:sp>
          <p:nvSpPr>
            <p:cNvPr id="46" name="Right Arrow 45">
              <a:extLst>
                <a:ext uri="{FF2B5EF4-FFF2-40B4-BE49-F238E27FC236}">
                  <a16:creationId xmlns:a16="http://schemas.microsoft.com/office/drawing/2014/main" id="{0514EC2F-CAC0-3F55-D3AB-8904540E8708}"/>
                </a:ext>
                <a:ext uri="{C183D7F6-B498-43B3-948B-1728B52AA6E4}">
                  <adec:decorative xmlns:adec="http://schemas.microsoft.com/office/drawing/2017/decorative" val="1"/>
                </a:ext>
              </a:extLst>
            </p:cNvPr>
            <p:cNvSpPr>
              <a:spLocks/>
            </p:cNvSpPr>
            <p:nvPr/>
          </p:nvSpPr>
          <p:spPr>
            <a:xfrm>
              <a:off x="9802222" y="4115781"/>
              <a:ext cx="243840" cy="371539"/>
            </a:xfrm>
            <a:prstGeom prst="rightArrow">
              <a:avLst/>
            </a:prstGeom>
          </p:spPr>
          <p:style>
            <a:lnRef idx="0">
              <a:schemeClr val="accent3"/>
            </a:lnRef>
            <a:fillRef idx="3">
              <a:schemeClr val="accent3"/>
            </a:fillRef>
            <a:effectRef idx="3">
              <a:schemeClr val="accent3"/>
            </a:effectRef>
            <a:fontRef idx="minor">
              <a:schemeClr val="lt1"/>
            </a:fontRef>
          </p:style>
          <p:txBody>
            <a:bodyPr rtlCol="0" anchor="ctr"/>
            <a:lstStyle/>
            <a:p>
              <a:pPr algn="ctr" defTabSz="415814">
                <a:defRPr/>
              </a:pPr>
              <a:endParaRPr lang="en-US" sz="819">
                <a:solidFill>
                  <a:prstClr val="white"/>
                </a:solidFill>
                <a:latin typeface="Roboto Condensed Light" panose="02000000000000000000" pitchFamily="2" charset="0"/>
              </a:endParaRPr>
            </a:p>
          </p:txBody>
        </p:sp>
        <p:sp>
          <p:nvSpPr>
            <p:cNvPr id="47" name="Right Arrow 46">
              <a:extLst>
                <a:ext uri="{FF2B5EF4-FFF2-40B4-BE49-F238E27FC236}">
                  <a16:creationId xmlns:a16="http://schemas.microsoft.com/office/drawing/2014/main" id="{B6330477-A1E2-6C9D-A940-D9BB7ACD06BC}"/>
                </a:ext>
                <a:ext uri="{C183D7F6-B498-43B3-948B-1728B52AA6E4}">
                  <adec:decorative xmlns:adec="http://schemas.microsoft.com/office/drawing/2017/decorative" val="1"/>
                </a:ext>
              </a:extLst>
            </p:cNvPr>
            <p:cNvSpPr>
              <a:spLocks/>
            </p:cNvSpPr>
            <p:nvPr/>
          </p:nvSpPr>
          <p:spPr>
            <a:xfrm>
              <a:off x="9796126" y="2979899"/>
              <a:ext cx="243840" cy="371539"/>
            </a:xfrm>
            <a:prstGeom prst="rightArrow">
              <a:avLst/>
            </a:prstGeom>
          </p:spPr>
          <p:style>
            <a:lnRef idx="0">
              <a:schemeClr val="accent3"/>
            </a:lnRef>
            <a:fillRef idx="3">
              <a:schemeClr val="accent3"/>
            </a:fillRef>
            <a:effectRef idx="3">
              <a:schemeClr val="accent3"/>
            </a:effectRef>
            <a:fontRef idx="minor">
              <a:schemeClr val="lt1"/>
            </a:fontRef>
          </p:style>
          <p:txBody>
            <a:bodyPr rtlCol="0" anchor="ctr"/>
            <a:lstStyle/>
            <a:p>
              <a:pPr algn="ctr" defTabSz="415814">
                <a:defRPr/>
              </a:pPr>
              <a:endParaRPr lang="en-US" sz="819">
                <a:solidFill>
                  <a:prstClr val="white"/>
                </a:solidFill>
                <a:latin typeface="Roboto Condensed Light" panose="02000000000000000000" pitchFamily="2" charset="0"/>
              </a:endParaRPr>
            </a:p>
          </p:txBody>
        </p:sp>
        <p:sp>
          <p:nvSpPr>
            <p:cNvPr id="48" name="Right Arrow 47">
              <a:extLst>
                <a:ext uri="{FF2B5EF4-FFF2-40B4-BE49-F238E27FC236}">
                  <a16:creationId xmlns:a16="http://schemas.microsoft.com/office/drawing/2014/main" id="{3C040109-0206-B084-5820-04F3946967E2}"/>
                </a:ext>
                <a:ext uri="{C183D7F6-B498-43B3-948B-1728B52AA6E4}">
                  <adec:decorative xmlns:adec="http://schemas.microsoft.com/office/drawing/2017/decorative" val="1"/>
                </a:ext>
              </a:extLst>
            </p:cNvPr>
            <p:cNvSpPr>
              <a:spLocks/>
            </p:cNvSpPr>
            <p:nvPr/>
          </p:nvSpPr>
          <p:spPr>
            <a:xfrm>
              <a:off x="9790030" y="5246088"/>
              <a:ext cx="243840" cy="371539"/>
            </a:xfrm>
            <a:prstGeom prst="rightArrow">
              <a:avLst/>
            </a:prstGeom>
          </p:spPr>
          <p:style>
            <a:lnRef idx="0">
              <a:schemeClr val="accent3"/>
            </a:lnRef>
            <a:fillRef idx="3">
              <a:schemeClr val="accent3"/>
            </a:fillRef>
            <a:effectRef idx="3">
              <a:schemeClr val="accent3"/>
            </a:effectRef>
            <a:fontRef idx="minor">
              <a:schemeClr val="lt1"/>
            </a:fontRef>
          </p:style>
          <p:txBody>
            <a:bodyPr rtlCol="0" anchor="ctr"/>
            <a:lstStyle/>
            <a:p>
              <a:pPr algn="ctr" defTabSz="415814">
                <a:defRPr/>
              </a:pPr>
              <a:endParaRPr lang="en-US" sz="819">
                <a:solidFill>
                  <a:prstClr val="white"/>
                </a:solidFill>
                <a:latin typeface="Roboto Condensed Light" panose="02000000000000000000" pitchFamily="2" charset="0"/>
              </a:endParaRPr>
            </a:p>
          </p:txBody>
        </p:sp>
        <p:sp>
          <p:nvSpPr>
            <p:cNvPr id="12" name="Rectangle: Rounded Corners 11">
              <a:extLst>
                <a:ext uri="{FF2B5EF4-FFF2-40B4-BE49-F238E27FC236}">
                  <a16:creationId xmlns:a16="http://schemas.microsoft.com/office/drawing/2014/main" id="{75E1632E-B490-7175-F3B0-498E54A265D7}"/>
                </a:ext>
              </a:extLst>
            </p:cNvPr>
            <p:cNvSpPr>
              <a:spLocks/>
            </p:cNvSpPr>
            <p:nvPr/>
          </p:nvSpPr>
          <p:spPr>
            <a:xfrm rot="5400000">
              <a:off x="5271619" y="1178497"/>
              <a:ext cx="504549" cy="1553700"/>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vert="vert270" rtlCol="0" anchor="ctr"/>
            <a:lstStyle/>
            <a:p>
              <a:pPr algn="ctr" defTabSz="415814">
                <a:defRPr/>
              </a:pPr>
              <a:r>
                <a:rPr lang="en-US" sz="1200" b="1">
                  <a:solidFill>
                    <a:prstClr val="white"/>
                  </a:solidFill>
                  <a:latin typeface="Roboto Condensed Light" panose="02000000000000000000" pitchFamily="2" charset="0"/>
                </a:rPr>
                <a:t>Place Order</a:t>
              </a:r>
            </a:p>
            <a:p>
              <a:pPr algn="ctr" defTabSz="415814">
                <a:defRPr/>
              </a:pPr>
              <a:r>
                <a:rPr lang="en-US" sz="1200" b="1">
                  <a:solidFill>
                    <a:prstClr val="white"/>
                  </a:solidFill>
                  <a:latin typeface="Roboto Condensed Light" panose="02000000000000000000" pitchFamily="2" charset="0"/>
                </a:rPr>
                <a:t>(To Do)</a:t>
              </a:r>
            </a:p>
          </p:txBody>
        </p:sp>
        <p:sp>
          <p:nvSpPr>
            <p:cNvPr id="14" name="Rectangle: Rounded Corners 13">
              <a:extLst>
                <a:ext uri="{FF2B5EF4-FFF2-40B4-BE49-F238E27FC236}">
                  <a16:creationId xmlns:a16="http://schemas.microsoft.com/office/drawing/2014/main" id="{A537F63D-886C-6BD8-9CB7-B7AF9F6894BE}"/>
                </a:ext>
              </a:extLst>
            </p:cNvPr>
            <p:cNvSpPr>
              <a:spLocks/>
            </p:cNvSpPr>
            <p:nvPr/>
          </p:nvSpPr>
          <p:spPr>
            <a:xfrm rot="5400000">
              <a:off x="7218349" y="1164257"/>
              <a:ext cx="504549" cy="1553700"/>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vert="vert270" rtlCol="0" anchor="ctr"/>
            <a:lstStyle/>
            <a:p>
              <a:pPr algn="ctr" defTabSz="415814">
                <a:defRPr/>
              </a:pPr>
              <a:r>
                <a:rPr lang="en-US" sz="1200" b="1">
                  <a:solidFill>
                    <a:prstClr val="white"/>
                  </a:solidFill>
                  <a:latin typeface="Roboto Condensed Light" panose="02000000000000000000" pitchFamily="2" charset="0"/>
                </a:rPr>
                <a:t>Pay for Order</a:t>
              </a:r>
            </a:p>
            <a:p>
              <a:pPr algn="ctr" defTabSz="415814">
                <a:defRPr/>
              </a:pPr>
              <a:r>
                <a:rPr lang="en-US" sz="1200" b="1">
                  <a:solidFill>
                    <a:prstClr val="white"/>
                  </a:solidFill>
                  <a:latin typeface="Roboto Condensed Light" panose="02000000000000000000" pitchFamily="2" charset="0"/>
                </a:rPr>
                <a:t>(Doing)</a:t>
              </a:r>
            </a:p>
          </p:txBody>
        </p:sp>
        <p:sp>
          <p:nvSpPr>
            <p:cNvPr id="16" name="Rectangle: Rounded Corners 15">
              <a:extLst>
                <a:ext uri="{FF2B5EF4-FFF2-40B4-BE49-F238E27FC236}">
                  <a16:creationId xmlns:a16="http://schemas.microsoft.com/office/drawing/2014/main" id="{FB9E8394-947C-98B6-69A4-2ACE29FC0B5C}"/>
                </a:ext>
              </a:extLst>
            </p:cNvPr>
            <p:cNvSpPr>
              <a:spLocks/>
            </p:cNvSpPr>
            <p:nvPr/>
          </p:nvSpPr>
          <p:spPr>
            <a:xfrm rot="5400000">
              <a:off x="9086113" y="1156174"/>
              <a:ext cx="504549" cy="1553700"/>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vert="vert270" rtlCol="0" anchor="ctr"/>
            <a:lstStyle/>
            <a:p>
              <a:pPr algn="ctr" defTabSz="415814">
                <a:defRPr/>
              </a:pPr>
              <a:r>
                <a:rPr lang="en-US" sz="1200" b="1">
                  <a:solidFill>
                    <a:prstClr val="white"/>
                  </a:solidFill>
                  <a:latin typeface="Roboto Condensed Light" panose="02000000000000000000" pitchFamily="2" charset="0"/>
                </a:rPr>
                <a:t>Pick Up Order</a:t>
              </a:r>
            </a:p>
            <a:p>
              <a:pPr algn="ctr" defTabSz="415814">
                <a:defRPr/>
              </a:pPr>
              <a:r>
                <a:rPr lang="en-US" sz="1200" b="1">
                  <a:solidFill>
                    <a:prstClr val="white"/>
                  </a:solidFill>
                  <a:latin typeface="Roboto Condensed Light" panose="02000000000000000000" pitchFamily="2" charset="0"/>
                </a:rPr>
                <a:t>(Done)</a:t>
              </a:r>
            </a:p>
          </p:txBody>
        </p:sp>
      </p:grpSp>
    </p:spTree>
    <p:extLst>
      <p:ext uri="{BB962C8B-B14F-4D97-AF65-F5344CB8AC3E}">
        <p14:creationId xmlns:p14="http://schemas.microsoft.com/office/powerpoint/2010/main" val="128988891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t>Work In Progress – High WIP limit</a:t>
            </a:r>
          </a:p>
        </p:txBody>
      </p:sp>
      <p:grpSp>
        <p:nvGrpSpPr>
          <p:cNvPr id="13" name="Group 12" descr="Four cars in the waiting area, as the first station of the three lanes is at capacity.">
            <a:extLst>
              <a:ext uri="{FF2B5EF4-FFF2-40B4-BE49-F238E27FC236}">
                <a16:creationId xmlns:a16="http://schemas.microsoft.com/office/drawing/2014/main" id="{2FD85B82-35BD-1145-4866-9CD8ACFCA6B8}"/>
              </a:ext>
            </a:extLst>
          </p:cNvPr>
          <p:cNvGrpSpPr/>
          <p:nvPr/>
        </p:nvGrpSpPr>
        <p:grpSpPr>
          <a:xfrm>
            <a:off x="656430" y="1870026"/>
            <a:ext cx="1475006" cy="1944711"/>
            <a:chOff x="1059667" y="2705925"/>
            <a:chExt cx="1966931" cy="2593286"/>
          </a:xfrm>
        </p:grpSpPr>
        <p:pic>
          <p:nvPicPr>
            <p:cNvPr id="73" name="Picture 72">
              <a:extLst>
                <a:ext uri="{FF2B5EF4-FFF2-40B4-BE49-F238E27FC236}">
                  <a16:creationId xmlns:a16="http://schemas.microsoft.com/office/drawing/2014/main" id="{04FF6498-D57B-44DE-9A6E-DB3BB2036806}"/>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416998" y="2705925"/>
              <a:ext cx="609600" cy="609600"/>
            </a:xfrm>
            <a:prstGeom prst="rect">
              <a:avLst/>
            </a:prstGeom>
          </p:spPr>
        </p:pic>
        <p:pic>
          <p:nvPicPr>
            <p:cNvPr id="75" name="Picture 74">
              <a:extLst>
                <a:ext uri="{FF2B5EF4-FFF2-40B4-BE49-F238E27FC236}">
                  <a16:creationId xmlns:a16="http://schemas.microsoft.com/office/drawing/2014/main" id="{BA76E1C3-09CE-4B0E-81BD-09007BB00D13}"/>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919510" y="3837298"/>
              <a:ext cx="609600" cy="609600"/>
            </a:xfrm>
            <a:prstGeom prst="rect">
              <a:avLst/>
            </a:prstGeom>
          </p:spPr>
        </p:pic>
        <p:pic>
          <p:nvPicPr>
            <p:cNvPr id="76" name="Picture 75">
              <a:extLst>
                <a:ext uri="{FF2B5EF4-FFF2-40B4-BE49-F238E27FC236}">
                  <a16:creationId xmlns:a16="http://schemas.microsoft.com/office/drawing/2014/main" id="{386ECC49-C087-4BBD-842A-05095A2CAF8A}"/>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392947" y="4689611"/>
              <a:ext cx="609600" cy="609600"/>
            </a:xfrm>
            <a:prstGeom prst="rect">
              <a:avLst/>
            </a:prstGeom>
          </p:spPr>
        </p:pic>
        <p:pic>
          <p:nvPicPr>
            <p:cNvPr id="4" name="Picture 3">
              <a:extLst>
                <a:ext uri="{FF2B5EF4-FFF2-40B4-BE49-F238E27FC236}">
                  <a16:creationId xmlns:a16="http://schemas.microsoft.com/office/drawing/2014/main" id="{FAD14967-EB87-2F96-1ADF-EC5EDD3BB418}"/>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059667" y="3375151"/>
              <a:ext cx="609600" cy="609600"/>
            </a:xfrm>
            <a:prstGeom prst="rect">
              <a:avLst/>
            </a:prstGeom>
          </p:spPr>
        </p:pic>
      </p:grpSp>
      <p:grpSp>
        <p:nvGrpSpPr>
          <p:cNvPr id="25" name="Group 24" descr="Three drive-through lanes, each divided into three stations, &quot;Place order (to do)&quot;, &quot;Pay for order (doing)&quot;, and &quot;Pick up order (done)&quot;">
            <a:extLst>
              <a:ext uri="{FF2B5EF4-FFF2-40B4-BE49-F238E27FC236}">
                <a16:creationId xmlns:a16="http://schemas.microsoft.com/office/drawing/2014/main" id="{2B222F6D-33C9-9852-C15E-CEDB2ACC9298}"/>
              </a:ext>
              <a:ext uri="{C183D7F6-B498-43B3-948B-1728B52AA6E4}">
                <adec:decorative xmlns:adec="http://schemas.microsoft.com/office/drawing/2017/decorative" val="0"/>
              </a:ext>
            </a:extLst>
          </p:cNvPr>
          <p:cNvGrpSpPr/>
          <p:nvPr/>
        </p:nvGrpSpPr>
        <p:grpSpPr>
          <a:xfrm>
            <a:off x="1405227" y="862464"/>
            <a:ext cx="6006826" cy="3707086"/>
            <a:chOff x="2058194" y="1362333"/>
            <a:chExt cx="8010144" cy="4943425"/>
          </a:xfrm>
        </p:grpSpPr>
        <p:cxnSp>
          <p:nvCxnSpPr>
            <p:cNvPr id="5" name="Straight Connector 4">
              <a:extLst>
                <a:ext uri="{C183D7F6-B498-43B3-948B-1728B52AA6E4}">
                  <adec:decorative xmlns:adec="http://schemas.microsoft.com/office/drawing/2017/decorative" val="1"/>
                </a:ext>
              </a:extLst>
            </p:cNvPr>
            <p:cNvCxnSpPr>
              <a:cxnSpLocks/>
            </p:cNvCxnSpPr>
            <p:nvPr/>
          </p:nvCxnSpPr>
          <p:spPr>
            <a:xfrm>
              <a:off x="4548410" y="2043976"/>
              <a:ext cx="5340096" cy="0"/>
            </a:xfrm>
            <a:prstGeom prst="line">
              <a:avLst/>
            </a:prstGeom>
            <a:ln w="76200">
              <a:solidFill>
                <a:srgbClr val="F79646"/>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C183D7F6-B498-43B3-948B-1728B52AA6E4}">
                  <adec:decorative xmlns:adec="http://schemas.microsoft.com/office/drawing/2017/decorative" val="1"/>
                </a:ext>
              </a:extLst>
            </p:cNvPr>
            <p:cNvCxnSpPr>
              <a:cxnSpLocks/>
            </p:cNvCxnSpPr>
            <p:nvPr/>
          </p:nvCxnSpPr>
          <p:spPr>
            <a:xfrm>
              <a:off x="4548410" y="5605272"/>
              <a:ext cx="5340096" cy="0"/>
            </a:xfrm>
            <a:prstGeom prst="line">
              <a:avLst/>
            </a:prstGeom>
            <a:ln w="76200">
              <a:solidFill>
                <a:srgbClr val="F79646"/>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C183D7F6-B498-43B3-948B-1728B52AA6E4}">
                  <adec:decorative xmlns:adec="http://schemas.microsoft.com/office/drawing/2017/decorative" val="1"/>
                </a:ext>
              </a:extLst>
            </p:cNvPr>
            <p:cNvCxnSpPr>
              <a:cxnSpLocks/>
            </p:cNvCxnSpPr>
            <p:nvPr/>
          </p:nvCxnSpPr>
          <p:spPr>
            <a:xfrm>
              <a:off x="4548410" y="3341624"/>
              <a:ext cx="5340096" cy="0"/>
            </a:xfrm>
            <a:prstGeom prst="line">
              <a:avLst/>
            </a:prstGeom>
            <a:ln w="76200">
              <a:solidFill>
                <a:srgbClr val="F79646"/>
              </a:solidFill>
              <a:prstDash val="solid"/>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C183D7F6-B498-43B3-948B-1728B52AA6E4}">
                  <adec:decorative xmlns:adec="http://schemas.microsoft.com/office/drawing/2017/decorative" val="1"/>
                </a:ext>
              </a:extLst>
            </p:cNvPr>
            <p:cNvCxnSpPr>
              <a:cxnSpLocks/>
            </p:cNvCxnSpPr>
            <p:nvPr/>
          </p:nvCxnSpPr>
          <p:spPr>
            <a:xfrm>
              <a:off x="4548410" y="4473448"/>
              <a:ext cx="5340096" cy="0"/>
            </a:xfrm>
            <a:prstGeom prst="line">
              <a:avLst/>
            </a:prstGeom>
            <a:ln w="76200">
              <a:solidFill>
                <a:srgbClr val="F79646"/>
              </a:solidFill>
              <a:prstDash val="solid"/>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C183D7F6-B498-43B3-948B-1728B52AA6E4}">
                  <adec:decorative xmlns:adec="http://schemas.microsoft.com/office/drawing/2017/decorative" val="1"/>
                </a:ext>
              </a:extLst>
            </p:cNvPr>
            <p:cNvCxnSpPr>
              <a:cxnSpLocks/>
            </p:cNvCxnSpPr>
            <p:nvPr/>
          </p:nvCxnSpPr>
          <p:spPr>
            <a:xfrm>
              <a:off x="4328954" y="1967448"/>
              <a:ext cx="24384" cy="3943795"/>
            </a:xfrm>
            <a:prstGeom prst="line">
              <a:avLst/>
            </a:prstGeom>
            <a:ln w="57150">
              <a:solidFill>
                <a:srgbClr val="FF0000"/>
              </a:solidFill>
              <a:prstDash val="sysDot"/>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C183D7F6-B498-43B3-948B-1728B52AA6E4}">
                  <adec:decorative xmlns:adec="http://schemas.microsoft.com/office/drawing/2017/decorative" val="1"/>
                </a:ext>
              </a:extLst>
            </p:cNvPr>
            <p:cNvCxnSpPr>
              <a:cxnSpLocks/>
            </p:cNvCxnSpPr>
            <p:nvPr/>
          </p:nvCxnSpPr>
          <p:spPr>
            <a:xfrm>
              <a:off x="6276626" y="1967450"/>
              <a:ext cx="24384" cy="3943795"/>
            </a:xfrm>
            <a:prstGeom prst="line">
              <a:avLst/>
            </a:prstGeom>
            <a:ln w="57150">
              <a:solidFill>
                <a:srgbClr val="FF0000"/>
              </a:solidFill>
              <a:prstDash val="sysDot"/>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C183D7F6-B498-43B3-948B-1728B52AA6E4}">
                  <adec:decorative xmlns:adec="http://schemas.microsoft.com/office/drawing/2017/decorative" val="1"/>
                </a:ext>
              </a:extLst>
            </p:cNvPr>
            <p:cNvCxnSpPr>
              <a:cxnSpLocks/>
            </p:cNvCxnSpPr>
            <p:nvPr/>
          </p:nvCxnSpPr>
          <p:spPr>
            <a:xfrm>
              <a:off x="8172482" y="1967449"/>
              <a:ext cx="24384" cy="3943795"/>
            </a:xfrm>
            <a:prstGeom prst="line">
              <a:avLst/>
            </a:prstGeom>
            <a:ln w="57150">
              <a:solidFill>
                <a:srgbClr val="FF0000"/>
              </a:solidFill>
              <a:prstDash val="sysDot"/>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C183D7F6-B498-43B3-948B-1728B52AA6E4}">
                  <adec:decorative xmlns:adec="http://schemas.microsoft.com/office/drawing/2017/decorative" val="1"/>
                </a:ext>
              </a:extLst>
            </p:cNvPr>
            <p:cNvCxnSpPr>
              <a:cxnSpLocks/>
            </p:cNvCxnSpPr>
            <p:nvPr/>
          </p:nvCxnSpPr>
          <p:spPr>
            <a:xfrm>
              <a:off x="10043954" y="1967449"/>
              <a:ext cx="24384" cy="3943795"/>
            </a:xfrm>
            <a:prstGeom prst="line">
              <a:avLst/>
            </a:prstGeom>
            <a:ln w="57150">
              <a:solidFill>
                <a:srgbClr val="FF0000"/>
              </a:solidFill>
              <a:prstDash val="sysDot"/>
            </a:ln>
          </p:spPr>
          <p:style>
            <a:lnRef idx="1">
              <a:schemeClr val="accent1"/>
            </a:lnRef>
            <a:fillRef idx="0">
              <a:schemeClr val="accent1"/>
            </a:fillRef>
            <a:effectRef idx="0">
              <a:schemeClr val="accent1"/>
            </a:effectRef>
            <a:fontRef idx="minor">
              <a:schemeClr val="tx1"/>
            </a:fontRef>
          </p:style>
        </p:cxnSp>
        <p:sp>
          <p:nvSpPr>
            <p:cNvPr id="39" name="Right Arrow 38">
              <a:extLst>
                <a:ext uri="{C183D7F6-B498-43B3-948B-1728B52AA6E4}">
                  <adec:decorative xmlns:adec="http://schemas.microsoft.com/office/drawing/2017/decorative" val="1"/>
                </a:ext>
              </a:extLst>
            </p:cNvPr>
            <p:cNvSpPr>
              <a:spLocks/>
            </p:cNvSpPr>
            <p:nvPr/>
          </p:nvSpPr>
          <p:spPr>
            <a:xfrm>
              <a:off x="5839238" y="3753575"/>
              <a:ext cx="243840" cy="371539"/>
            </a:xfrm>
            <a:prstGeom prst="rightArrow">
              <a:avLst/>
            </a:prstGeom>
          </p:spPr>
          <p:style>
            <a:lnRef idx="0">
              <a:schemeClr val="accent3"/>
            </a:lnRef>
            <a:fillRef idx="3">
              <a:schemeClr val="accent3"/>
            </a:fillRef>
            <a:effectRef idx="3">
              <a:schemeClr val="accent3"/>
            </a:effectRef>
            <a:fontRef idx="minor">
              <a:schemeClr val="lt1"/>
            </a:fontRef>
          </p:style>
          <p:txBody>
            <a:bodyPr rtlCol="0" anchor="ctr"/>
            <a:lstStyle/>
            <a:p>
              <a:pPr algn="ctr" defTabSz="415814">
                <a:defRPr/>
              </a:pPr>
              <a:endParaRPr lang="en-US" sz="819">
                <a:solidFill>
                  <a:prstClr val="white"/>
                </a:solidFill>
                <a:latin typeface="Roboto Condensed Light" panose="02000000000000000000" pitchFamily="2" charset="0"/>
              </a:endParaRPr>
            </a:p>
          </p:txBody>
        </p:sp>
        <p:sp>
          <p:nvSpPr>
            <p:cNvPr id="41" name="Right Arrow 40">
              <a:extLst>
                <a:ext uri="{C183D7F6-B498-43B3-948B-1728B52AA6E4}">
                  <adec:decorative xmlns:adec="http://schemas.microsoft.com/office/drawing/2017/decorative" val="1"/>
                </a:ext>
              </a:extLst>
            </p:cNvPr>
            <p:cNvSpPr>
              <a:spLocks/>
            </p:cNvSpPr>
            <p:nvPr/>
          </p:nvSpPr>
          <p:spPr>
            <a:xfrm>
              <a:off x="5827046" y="4883882"/>
              <a:ext cx="243840" cy="371539"/>
            </a:xfrm>
            <a:prstGeom prst="rightArrow">
              <a:avLst/>
            </a:prstGeom>
          </p:spPr>
          <p:style>
            <a:lnRef idx="0">
              <a:schemeClr val="accent3"/>
            </a:lnRef>
            <a:fillRef idx="3">
              <a:schemeClr val="accent3"/>
            </a:fillRef>
            <a:effectRef idx="3">
              <a:schemeClr val="accent3"/>
            </a:effectRef>
            <a:fontRef idx="minor">
              <a:schemeClr val="lt1"/>
            </a:fontRef>
          </p:style>
          <p:txBody>
            <a:bodyPr rtlCol="0" anchor="ctr"/>
            <a:lstStyle/>
            <a:p>
              <a:pPr algn="ctr" defTabSz="415814">
                <a:defRPr/>
              </a:pPr>
              <a:endParaRPr lang="en-US" sz="819">
                <a:solidFill>
                  <a:prstClr val="white"/>
                </a:solidFill>
                <a:latin typeface="Roboto Condensed Light" panose="02000000000000000000" pitchFamily="2" charset="0"/>
              </a:endParaRPr>
            </a:p>
          </p:txBody>
        </p:sp>
        <p:sp>
          <p:nvSpPr>
            <p:cNvPr id="43" name="Right Arrow 42">
              <a:extLst>
                <a:ext uri="{C183D7F6-B498-43B3-948B-1728B52AA6E4}">
                  <adec:decorative xmlns:adec="http://schemas.microsoft.com/office/drawing/2017/decorative" val="1"/>
                </a:ext>
              </a:extLst>
            </p:cNvPr>
            <p:cNvSpPr>
              <a:spLocks/>
            </p:cNvSpPr>
            <p:nvPr/>
          </p:nvSpPr>
          <p:spPr>
            <a:xfrm>
              <a:off x="7736618" y="3753575"/>
              <a:ext cx="243840" cy="371539"/>
            </a:xfrm>
            <a:prstGeom prst="rightArrow">
              <a:avLst/>
            </a:prstGeom>
          </p:spPr>
          <p:style>
            <a:lnRef idx="0">
              <a:schemeClr val="accent3"/>
            </a:lnRef>
            <a:fillRef idx="3">
              <a:schemeClr val="accent3"/>
            </a:fillRef>
            <a:effectRef idx="3">
              <a:schemeClr val="accent3"/>
            </a:effectRef>
            <a:fontRef idx="minor">
              <a:schemeClr val="lt1"/>
            </a:fontRef>
          </p:style>
          <p:txBody>
            <a:bodyPr rtlCol="0" anchor="ctr"/>
            <a:lstStyle/>
            <a:p>
              <a:pPr algn="ctr" defTabSz="415814">
                <a:defRPr/>
              </a:pPr>
              <a:endParaRPr lang="en-US" sz="819">
                <a:solidFill>
                  <a:prstClr val="white"/>
                </a:solidFill>
                <a:latin typeface="Roboto Condensed Light" panose="02000000000000000000" pitchFamily="2" charset="0"/>
              </a:endParaRPr>
            </a:p>
          </p:txBody>
        </p:sp>
        <p:sp>
          <p:nvSpPr>
            <p:cNvPr id="44" name="Right Arrow 43">
              <a:extLst>
                <a:ext uri="{C183D7F6-B498-43B3-948B-1728B52AA6E4}">
                  <adec:decorative xmlns:adec="http://schemas.microsoft.com/office/drawing/2017/decorative" val="1"/>
                </a:ext>
              </a:extLst>
            </p:cNvPr>
            <p:cNvSpPr>
              <a:spLocks/>
            </p:cNvSpPr>
            <p:nvPr/>
          </p:nvSpPr>
          <p:spPr>
            <a:xfrm>
              <a:off x="7730522" y="2617693"/>
              <a:ext cx="243840" cy="371539"/>
            </a:xfrm>
            <a:prstGeom prst="rightArrow">
              <a:avLst/>
            </a:prstGeom>
          </p:spPr>
          <p:style>
            <a:lnRef idx="0">
              <a:schemeClr val="accent3"/>
            </a:lnRef>
            <a:fillRef idx="3">
              <a:schemeClr val="accent3"/>
            </a:fillRef>
            <a:effectRef idx="3">
              <a:schemeClr val="accent3"/>
            </a:effectRef>
            <a:fontRef idx="minor">
              <a:schemeClr val="lt1"/>
            </a:fontRef>
          </p:style>
          <p:txBody>
            <a:bodyPr rtlCol="0" anchor="ctr"/>
            <a:lstStyle/>
            <a:p>
              <a:pPr algn="ctr" defTabSz="415814">
                <a:defRPr/>
              </a:pPr>
              <a:endParaRPr lang="en-US" sz="819">
                <a:solidFill>
                  <a:prstClr val="white"/>
                </a:solidFill>
                <a:latin typeface="Roboto Condensed Light" panose="02000000000000000000" pitchFamily="2" charset="0"/>
              </a:endParaRPr>
            </a:p>
          </p:txBody>
        </p:sp>
        <p:sp>
          <p:nvSpPr>
            <p:cNvPr id="45" name="Right Arrow 44">
              <a:extLst>
                <a:ext uri="{C183D7F6-B498-43B3-948B-1728B52AA6E4}">
                  <adec:decorative xmlns:adec="http://schemas.microsoft.com/office/drawing/2017/decorative" val="1"/>
                </a:ext>
              </a:extLst>
            </p:cNvPr>
            <p:cNvSpPr>
              <a:spLocks/>
            </p:cNvSpPr>
            <p:nvPr/>
          </p:nvSpPr>
          <p:spPr>
            <a:xfrm>
              <a:off x="7724426" y="4883882"/>
              <a:ext cx="243840" cy="371539"/>
            </a:xfrm>
            <a:prstGeom prst="rightArrow">
              <a:avLst/>
            </a:prstGeom>
          </p:spPr>
          <p:style>
            <a:lnRef idx="0">
              <a:schemeClr val="accent3"/>
            </a:lnRef>
            <a:fillRef idx="3">
              <a:schemeClr val="accent3"/>
            </a:fillRef>
            <a:effectRef idx="3">
              <a:schemeClr val="accent3"/>
            </a:effectRef>
            <a:fontRef idx="minor">
              <a:schemeClr val="lt1"/>
            </a:fontRef>
          </p:style>
          <p:txBody>
            <a:bodyPr rtlCol="0" anchor="ctr"/>
            <a:lstStyle/>
            <a:p>
              <a:pPr algn="ctr" defTabSz="415814">
                <a:defRPr/>
              </a:pPr>
              <a:endParaRPr lang="en-US" sz="819">
                <a:solidFill>
                  <a:prstClr val="white"/>
                </a:solidFill>
                <a:latin typeface="Roboto Condensed Light" panose="02000000000000000000" pitchFamily="2" charset="0"/>
              </a:endParaRPr>
            </a:p>
          </p:txBody>
        </p:sp>
        <p:sp>
          <p:nvSpPr>
            <p:cNvPr id="46" name="Right Arrow 45">
              <a:extLst>
                <a:ext uri="{C183D7F6-B498-43B3-948B-1728B52AA6E4}">
                  <adec:decorative xmlns:adec="http://schemas.microsoft.com/office/drawing/2017/decorative" val="1"/>
                </a:ext>
              </a:extLst>
            </p:cNvPr>
            <p:cNvSpPr>
              <a:spLocks/>
            </p:cNvSpPr>
            <p:nvPr/>
          </p:nvSpPr>
          <p:spPr>
            <a:xfrm>
              <a:off x="9592850" y="3797365"/>
              <a:ext cx="243840" cy="371539"/>
            </a:xfrm>
            <a:prstGeom prst="rightArrow">
              <a:avLst/>
            </a:prstGeom>
          </p:spPr>
          <p:style>
            <a:lnRef idx="0">
              <a:schemeClr val="accent3"/>
            </a:lnRef>
            <a:fillRef idx="3">
              <a:schemeClr val="accent3"/>
            </a:fillRef>
            <a:effectRef idx="3">
              <a:schemeClr val="accent3"/>
            </a:effectRef>
            <a:fontRef idx="minor">
              <a:schemeClr val="lt1"/>
            </a:fontRef>
          </p:style>
          <p:txBody>
            <a:bodyPr rtlCol="0" anchor="ctr"/>
            <a:lstStyle/>
            <a:p>
              <a:pPr algn="ctr" defTabSz="415814">
                <a:defRPr/>
              </a:pPr>
              <a:endParaRPr lang="en-US" sz="819">
                <a:solidFill>
                  <a:prstClr val="white"/>
                </a:solidFill>
                <a:latin typeface="Roboto Condensed Light" panose="02000000000000000000" pitchFamily="2" charset="0"/>
              </a:endParaRPr>
            </a:p>
          </p:txBody>
        </p:sp>
        <p:sp>
          <p:nvSpPr>
            <p:cNvPr id="47" name="Right Arrow 46">
              <a:extLst>
                <a:ext uri="{C183D7F6-B498-43B3-948B-1728B52AA6E4}">
                  <adec:decorative xmlns:adec="http://schemas.microsoft.com/office/drawing/2017/decorative" val="1"/>
                </a:ext>
              </a:extLst>
            </p:cNvPr>
            <p:cNvSpPr>
              <a:spLocks/>
            </p:cNvSpPr>
            <p:nvPr/>
          </p:nvSpPr>
          <p:spPr>
            <a:xfrm>
              <a:off x="9586754" y="2661483"/>
              <a:ext cx="243840" cy="371539"/>
            </a:xfrm>
            <a:prstGeom prst="rightArrow">
              <a:avLst/>
            </a:prstGeom>
          </p:spPr>
          <p:style>
            <a:lnRef idx="0">
              <a:schemeClr val="accent3"/>
            </a:lnRef>
            <a:fillRef idx="3">
              <a:schemeClr val="accent3"/>
            </a:fillRef>
            <a:effectRef idx="3">
              <a:schemeClr val="accent3"/>
            </a:effectRef>
            <a:fontRef idx="minor">
              <a:schemeClr val="lt1"/>
            </a:fontRef>
          </p:style>
          <p:txBody>
            <a:bodyPr rtlCol="0" anchor="ctr"/>
            <a:lstStyle/>
            <a:p>
              <a:pPr algn="ctr" defTabSz="415814">
                <a:defRPr/>
              </a:pPr>
              <a:endParaRPr lang="en-US" sz="819">
                <a:solidFill>
                  <a:prstClr val="white"/>
                </a:solidFill>
                <a:latin typeface="Roboto Condensed Light" panose="02000000000000000000" pitchFamily="2" charset="0"/>
              </a:endParaRPr>
            </a:p>
          </p:txBody>
        </p:sp>
        <p:sp>
          <p:nvSpPr>
            <p:cNvPr id="48" name="Right Arrow 47">
              <a:extLst>
                <a:ext uri="{C183D7F6-B498-43B3-948B-1728B52AA6E4}">
                  <adec:decorative xmlns:adec="http://schemas.microsoft.com/office/drawing/2017/decorative" val="1"/>
                </a:ext>
              </a:extLst>
            </p:cNvPr>
            <p:cNvSpPr>
              <a:spLocks/>
            </p:cNvSpPr>
            <p:nvPr/>
          </p:nvSpPr>
          <p:spPr>
            <a:xfrm>
              <a:off x="9580658" y="4927672"/>
              <a:ext cx="243840" cy="371539"/>
            </a:xfrm>
            <a:prstGeom prst="rightArrow">
              <a:avLst/>
            </a:prstGeom>
          </p:spPr>
          <p:style>
            <a:lnRef idx="0">
              <a:schemeClr val="accent3"/>
            </a:lnRef>
            <a:fillRef idx="3">
              <a:schemeClr val="accent3"/>
            </a:fillRef>
            <a:effectRef idx="3">
              <a:schemeClr val="accent3"/>
            </a:effectRef>
            <a:fontRef idx="minor">
              <a:schemeClr val="lt1"/>
            </a:fontRef>
          </p:style>
          <p:txBody>
            <a:bodyPr rtlCol="0" anchor="ctr"/>
            <a:lstStyle/>
            <a:p>
              <a:pPr algn="ctr" defTabSz="415814">
                <a:defRPr/>
              </a:pPr>
              <a:endParaRPr lang="en-US" sz="819">
                <a:solidFill>
                  <a:prstClr val="white"/>
                </a:solidFill>
                <a:latin typeface="Roboto Condensed Light" panose="02000000000000000000" pitchFamily="2" charset="0"/>
              </a:endParaRPr>
            </a:p>
          </p:txBody>
        </p:sp>
        <p:sp>
          <p:nvSpPr>
            <p:cNvPr id="49" name="Right Arrow 48">
              <a:extLst>
                <a:ext uri="{C183D7F6-B498-43B3-948B-1728B52AA6E4}">
                  <adec:decorative xmlns:adec="http://schemas.microsoft.com/office/drawing/2017/decorative" val="1"/>
                </a:ext>
              </a:extLst>
            </p:cNvPr>
            <p:cNvSpPr>
              <a:spLocks/>
            </p:cNvSpPr>
            <p:nvPr/>
          </p:nvSpPr>
          <p:spPr>
            <a:xfrm>
              <a:off x="4565174" y="3753575"/>
              <a:ext cx="243840" cy="371539"/>
            </a:xfrm>
            <a:prstGeom prst="rightArrow">
              <a:avLst/>
            </a:prstGeom>
          </p:spPr>
          <p:style>
            <a:lnRef idx="0">
              <a:schemeClr val="accent3"/>
            </a:lnRef>
            <a:fillRef idx="3">
              <a:schemeClr val="accent3"/>
            </a:fillRef>
            <a:effectRef idx="3">
              <a:schemeClr val="accent3"/>
            </a:effectRef>
            <a:fontRef idx="minor">
              <a:schemeClr val="lt1"/>
            </a:fontRef>
          </p:style>
          <p:txBody>
            <a:bodyPr rtlCol="0" anchor="ctr"/>
            <a:lstStyle/>
            <a:p>
              <a:pPr algn="ctr" defTabSz="415814">
                <a:defRPr/>
              </a:pPr>
              <a:endParaRPr lang="en-US" sz="819">
                <a:solidFill>
                  <a:prstClr val="white"/>
                </a:solidFill>
                <a:latin typeface="Roboto Condensed Light" panose="02000000000000000000" pitchFamily="2" charset="0"/>
              </a:endParaRPr>
            </a:p>
          </p:txBody>
        </p:sp>
        <p:sp>
          <p:nvSpPr>
            <p:cNvPr id="51" name="Right Arrow 50">
              <a:extLst>
                <a:ext uri="{C183D7F6-B498-43B3-948B-1728B52AA6E4}">
                  <adec:decorative xmlns:adec="http://schemas.microsoft.com/office/drawing/2017/decorative" val="1"/>
                </a:ext>
              </a:extLst>
            </p:cNvPr>
            <p:cNvSpPr>
              <a:spLocks/>
            </p:cNvSpPr>
            <p:nvPr/>
          </p:nvSpPr>
          <p:spPr>
            <a:xfrm>
              <a:off x="4552982" y="4883882"/>
              <a:ext cx="243840" cy="371539"/>
            </a:xfrm>
            <a:prstGeom prst="rightArrow">
              <a:avLst/>
            </a:prstGeom>
          </p:spPr>
          <p:style>
            <a:lnRef idx="0">
              <a:schemeClr val="accent3"/>
            </a:lnRef>
            <a:fillRef idx="3">
              <a:schemeClr val="accent3"/>
            </a:fillRef>
            <a:effectRef idx="3">
              <a:schemeClr val="accent3"/>
            </a:effectRef>
            <a:fontRef idx="minor">
              <a:schemeClr val="lt1"/>
            </a:fontRef>
          </p:style>
          <p:txBody>
            <a:bodyPr rtlCol="0" anchor="ctr"/>
            <a:lstStyle/>
            <a:p>
              <a:pPr algn="ctr" defTabSz="415814">
                <a:defRPr/>
              </a:pPr>
              <a:endParaRPr lang="en-US" sz="819">
                <a:solidFill>
                  <a:prstClr val="white"/>
                </a:solidFill>
                <a:latin typeface="Roboto Condensed Light" panose="02000000000000000000" pitchFamily="2" charset="0"/>
              </a:endParaRPr>
            </a:p>
          </p:txBody>
        </p:sp>
        <p:cxnSp>
          <p:nvCxnSpPr>
            <p:cNvPr id="63" name="Straight Arrow Connector 62">
              <a:extLst>
                <a:ext uri="{FF2B5EF4-FFF2-40B4-BE49-F238E27FC236}">
                  <a16:creationId xmlns:a16="http://schemas.microsoft.com/office/drawing/2014/main" id="{4611C58A-88EE-4196-835F-297D051AD88A}"/>
                </a:ext>
                <a:ext uri="{C183D7F6-B498-43B3-948B-1728B52AA6E4}">
                  <adec:decorative xmlns:adec="http://schemas.microsoft.com/office/drawing/2017/decorative" val="1"/>
                </a:ext>
              </a:extLst>
            </p:cNvPr>
            <p:cNvCxnSpPr>
              <a:cxnSpLocks/>
            </p:cNvCxnSpPr>
            <p:nvPr/>
          </p:nvCxnSpPr>
          <p:spPr>
            <a:xfrm>
              <a:off x="3910584" y="2804876"/>
              <a:ext cx="442754" cy="0"/>
            </a:xfrm>
            <a:prstGeom prst="straightConnector1">
              <a:avLst/>
            </a:prstGeom>
            <a:ln w="76200">
              <a:tailEnd type="triangle"/>
            </a:ln>
          </p:spPr>
          <p:style>
            <a:lnRef idx="1">
              <a:schemeClr val="accent3"/>
            </a:lnRef>
            <a:fillRef idx="0">
              <a:schemeClr val="accent3"/>
            </a:fillRef>
            <a:effectRef idx="0">
              <a:schemeClr val="accent3"/>
            </a:effectRef>
            <a:fontRef idx="minor">
              <a:schemeClr val="tx1"/>
            </a:fontRef>
          </p:style>
        </p:cxnSp>
        <p:cxnSp>
          <p:nvCxnSpPr>
            <p:cNvPr id="64" name="Straight Arrow Connector 63">
              <a:extLst>
                <a:ext uri="{FF2B5EF4-FFF2-40B4-BE49-F238E27FC236}">
                  <a16:creationId xmlns:a16="http://schemas.microsoft.com/office/drawing/2014/main" id="{36509BBC-7CAC-4274-8CAA-07C87E831B8E}"/>
                </a:ext>
                <a:ext uri="{C183D7F6-B498-43B3-948B-1728B52AA6E4}">
                  <adec:decorative xmlns:adec="http://schemas.microsoft.com/office/drawing/2017/decorative" val="1"/>
                </a:ext>
              </a:extLst>
            </p:cNvPr>
            <p:cNvCxnSpPr>
              <a:cxnSpLocks/>
            </p:cNvCxnSpPr>
            <p:nvPr/>
          </p:nvCxnSpPr>
          <p:spPr>
            <a:xfrm>
              <a:off x="3910584" y="3887067"/>
              <a:ext cx="442754" cy="0"/>
            </a:xfrm>
            <a:prstGeom prst="straightConnector1">
              <a:avLst/>
            </a:prstGeom>
            <a:ln w="76200">
              <a:tailEnd type="triangle"/>
            </a:ln>
          </p:spPr>
          <p:style>
            <a:lnRef idx="1">
              <a:schemeClr val="accent3"/>
            </a:lnRef>
            <a:fillRef idx="0">
              <a:schemeClr val="accent3"/>
            </a:fillRef>
            <a:effectRef idx="0">
              <a:schemeClr val="accent3"/>
            </a:effectRef>
            <a:fontRef idx="minor">
              <a:schemeClr val="tx1"/>
            </a:fontRef>
          </p:style>
        </p:cxnSp>
        <p:cxnSp>
          <p:nvCxnSpPr>
            <p:cNvPr id="65" name="Straight Arrow Connector 64">
              <a:extLst>
                <a:ext uri="{FF2B5EF4-FFF2-40B4-BE49-F238E27FC236}">
                  <a16:creationId xmlns:a16="http://schemas.microsoft.com/office/drawing/2014/main" id="{C733B6C0-6EDB-4062-B428-D3EB4B9CB06C}"/>
                </a:ext>
                <a:ext uri="{C183D7F6-B498-43B3-948B-1728B52AA6E4}">
                  <adec:decorative xmlns:adec="http://schemas.microsoft.com/office/drawing/2017/decorative" val="1"/>
                </a:ext>
              </a:extLst>
            </p:cNvPr>
            <p:cNvCxnSpPr>
              <a:cxnSpLocks/>
            </p:cNvCxnSpPr>
            <p:nvPr/>
          </p:nvCxnSpPr>
          <p:spPr>
            <a:xfrm>
              <a:off x="3910584" y="5051581"/>
              <a:ext cx="442754" cy="0"/>
            </a:xfrm>
            <a:prstGeom prst="straightConnector1">
              <a:avLst/>
            </a:prstGeom>
            <a:ln w="76200">
              <a:tailEnd type="triangle"/>
            </a:ln>
          </p:spPr>
          <p:style>
            <a:lnRef idx="1">
              <a:schemeClr val="accent3"/>
            </a:lnRef>
            <a:fillRef idx="0">
              <a:schemeClr val="accent3"/>
            </a:fillRef>
            <a:effectRef idx="0">
              <a:schemeClr val="accent3"/>
            </a:effectRef>
            <a:fontRef idx="minor">
              <a:schemeClr val="tx1"/>
            </a:fontRef>
          </p:style>
        </p:cxnSp>
        <p:cxnSp>
          <p:nvCxnSpPr>
            <p:cNvPr id="6" name="Straight Connector 5">
              <a:extLst>
                <a:ext uri="{FF2B5EF4-FFF2-40B4-BE49-F238E27FC236}">
                  <a16:creationId xmlns:a16="http://schemas.microsoft.com/office/drawing/2014/main" id="{4E090A55-DF7C-4DE5-821D-BC32AE3187B8}"/>
                </a:ext>
                <a:ext uri="{C183D7F6-B498-43B3-948B-1728B52AA6E4}">
                  <adec:decorative xmlns:adec="http://schemas.microsoft.com/office/drawing/2017/decorative" val="1"/>
                </a:ext>
              </a:extLst>
            </p:cNvPr>
            <p:cNvCxnSpPr>
              <a:cxnSpLocks/>
            </p:cNvCxnSpPr>
            <p:nvPr/>
          </p:nvCxnSpPr>
          <p:spPr>
            <a:xfrm>
              <a:off x="3890706" y="1680749"/>
              <a:ext cx="0" cy="4625009"/>
            </a:xfrm>
            <a:prstGeom prst="line">
              <a:avLst/>
            </a:prstGeom>
            <a:ln w="76200">
              <a:prstDash val="dash"/>
            </a:ln>
          </p:spPr>
          <p:style>
            <a:lnRef idx="1">
              <a:schemeClr val="accent3"/>
            </a:lnRef>
            <a:fillRef idx="0">
              <a:schemeClr val="accent3"/>
            </a:fillRef>
            <a:effectRef idx="0">
              <a:schemeClr val="accent3"/>
            </a:effectRef>
            <a:fontRef idx="minor">
              <a:schemeClr val="tx1"/>
            </a:fontRef>
          </p:style>
        </p:cxnSp>
        <p:cxnSp>
          <p:nvCxnSpPr>
            <p:cNvPr id="66" name="Straight Connector 65">
              <a:extLst>
                <a:ext uri="{FF2B5EF4-FFF2-40B4-BE49-F238E27FC236}">
                  <a16:creationId xmlns:a16="http://schemas.microsoft.com/office/drawing/2014/main" id="{F975439D-FFB1-4DDB-AA80-8355690F6A69}"/>
                </a:ext>
                <a:ext uri="{C183D7F6-B498-43B3-948B-1728B52AA6E4}">
                  <adec:decorative xmlns:adec="http://schemas.microsoft.com/office/drawing/2017/decorative" val="1"/>
                </a:ext>
              </a:extLst>
            </p:cNvPr>
            <p:cNvCxnSpPr>
              <a:cxnSpLocks/>
            </p:cNvCxnSpPr>
            <p:nvPr/>
          </p:nvCxnSpPr>
          <p:spPr>
            <a:xfrm flipH="1">
              <a:off x="2058194" y="1680749"/>
              <a:ext cx="1832512" cy="0"/>
            </a:xfrm>
            <a:prstGeom prst="line">
              <a:avLst/>
            </a:prstGeom>
            <a:ln w="76200">
              <a:prstDash val="dash"/>
            </a:ln>
          </p:spPr>
          <p:style>
            <a:lnRef idx="1">
              <a:schemeClr val="accent3"/>
            </a:lnRef>
            <a:fillRef idx="0">
              <a:schemeClr val="accent3"/>
            </a:fillRef>
            <a:effectRef idx="0">
              <a:schemeClr val="accent3"/>
            </a:effectRef>
            <a:fontRef idx="minor">
              <a:schemeClr val="tx1"/>
            </a:fontRef>
          </p:style>
        </p:cxnSp>
        <p:cxnSp>
          <p:nvCxnSpPr>
            <p:cNvPr id="68" name="Straight Connector 67">
              <a:extLst>
                <a:ext uri="{FF2B5EF4-FFF2-40B4-BE49-F238E27FC236}">
                  <a16:creationId xmlns:a16="http://schemas.microsoft.com/office/drawing/2014/main" id="{13F3DB40-90E3-483B-8273-C738C0FE9A06}"/>
                </a:ext>
                <a:ext uri="{C183D7F6-B498-43B3-948B-1728B52AA6E4}">
                  <adec:decorative xmlns:adec="http://schemas.microsoft.com/office/drawing/2017/decorative" val="1"/>
                </a:ext>
              </a:extLst>
            </p:cNvPr>
            <p:cNvCxnSpPr>
              <a:cxnSpLocks/>
            </p:cNvCxnSpPr>
            <p:nvPr/>
          </p:nvCxnSpPr>
          <p:spPr>
            <a:xfrm flipH="1">
              <a:off x="2058194" y="6305758"/>
              <a:ext cx="1832512" cy="0"/>
            </a:xfrm>
            <a:prstGeom prst="line">
              <a:avLst/>
            </a:prstGeom>
            <a:ln w="76200">
              <a:prstDash val="dash"/>
            </a:ln>
          </p:spPr>
          <p:style>
            <a:lnRef idx="1">
              <a:schemeClr val="accent3"/>
            </a:lnRef>
            <a:fillRef idx="0">
              <a:schemeClr val="accent3"/>
            </a:fillRef>
            <a:effectRef idx="0">
              <a:schemeClr val="accent3"/>
            </a:effectRef>
            <a:fontRef idx="minor">
              <a:schemeClr val="tx1"/>
            </a:fontRef>
          </p:style>
        </p:cxnSp>
        <p:sp>
          <p:nvSpPr>
            <p:cNvPr id="12" name="Rectangle: Rounded Corners 11">
              <a:extLst>
                <a:ext uri="{FF2B5EF4-FFF2-40B4-BE49-F238E27FC236}">
                  <a16:creationId xmlns:a16="http://schemas.microsoft.com/office/drawing/2014/main" id="{BB4C0FCA-6D35-20A5-8A75-D945A12CF011}"/>
                </a:ext>
              </a:extLst>
            </p:cNvPr>
            <p:cNvSpPr>
              <a:spLocks/>
            </p:cNvSpPr>
            <p:nvPr/>
          </p:nvSpPr>
          <p:spPr>
            <a:xfrm rot="5400000">
              <a:off x="5062247" y="860081"/>
              <a:ext cx="504549" cy="1553700"/>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vert="vert270" rtlCol="0" anchor="ctr"/>
            <a:lstStyle/>
            <a:p>
              <a:pPr algn="ctr" defTabSz="415814">
                <a:defRPr/>
              </a:pPr>
              <a:r>
                <a:rPr lang="en-US" sz="1200" b="1">
                  <a:solidFill>
                    <a:prstClr val="white"/>
                  </a:solidFill>
                  <a:latin typeface="Roboto Condensed Light" panose="02000000000000000000" pitchFamily="2" charset="0"/>
                </a:rPr>
                <a:t>Place Order</a:t>
              </a:r>
            </a:p>
          </p:txBody>
        </p:sp>
        <p:sp>
          <p:nvSpPr>
            <p:cNvPr id="14" name="Rectangle: Rounded Corners 13">
              <a:extLst>
                <a:ext uri="{FF2B5EF4-FFF2-40B4-BE49-F238E27FC236}">
                  <a16:creationId xmlns:a16="http://schemas.microsoft.com/office/drawing/2014/main" id="{83B27B22-BECF-95FA-42AC-E6C6ABD8BC58}"/>
                </a:ext>
              </a:extLst>
            </p:cNvPr>
            <p:cNvSpPr>
              <a:spLocks/>
            </p:cNvSpPr>
            <p:nvPr/>
          </p:nvSpPr>
          <p:spPr>
            <a:xfrm rot="5400000">
              <a:off x="7008977" y="845841"/>
              <a:ext cx="504549" cy="1553700"/>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vert="vert270" rtlCol="0" anchor="ctr"/>
            <a:lstStyle/>
            <a:p>
              <a:pPr algn="ctr" defTabSz="415814">
                <a:defRPr/>
              </a:pPr>
              <a:r>
                <a:rPr lang="en-US" sz="1200" b="1">
                  <a:solidFill>
                    <a:prstClr val="white"/>
                  </a:solidFill>
                  <a:latin typeface="Roboto Condensed Light" panose="02000000000000000000" pitchFamily="2" charset="0"/>
                </a:rPr>
                <a:t>Pay for Order</a:t>
              </a:r>
            </a:p>
          </p:txBody>
        </p:sp>
        <p:sp>
          <p:nvSpPr>
            <p:cNvPr id="16" name="Rectangle: Rounded Corners 15">
              <a:extLst>
                <a:ext uri="{FF2B5EF4-FFF2-40B4-BE49-F238E27FC236}">
                  <a16:creationId xmlns:a16="http://schemas.microsoft.com/office/drawing/2014/main" id="{C6B56A82-35DA-463C-51A1-371D31932144}"/>
                </a:ext>
              </a:extLst>
            </p:cNvPr>
            <p:cNvSpPr>
              <a:spLocks/>
            </p:cNvSpPr>
            <p:nvPr/>
          </p:nvSpPr>
          <p:spPr>
            <a:xfrm rot="5400000">
              <a:off x="8876741" y="837758"/>
              <a:ext cx="504549" cy="1553700"/>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vert="vert270" rtlCol="0" anchor="ctr"/>
            <a:lstStyle/>
            <a:p>
              <a:pPr algn="ctr" defTabSz="415814">
                <a:defRPr/>
              </a:pPr>
              <a:r>
                <a:rPr lang="en-US" sz="1200" b="1">
                  <a:solidFill>
                    <a:prstClr val="white"/>
                  </a:solidFill>
                  <a:latin typeface="Roboto Condensed Light" panose="02000000000000000000" pitchFamily="2" charset="0"/>
                </a:rPr>
                <a:t>Pick Up Order</a:t>
              </a:r>
            </a:p>
          </p:txBody>
        </p:sp>
      </p:grpSp>
      <p:sp>
        <p:nvSpPr>
          <p:cNvPr id="40" name="Right Arrow 39">
            <a:extLst>
              <a:ext uri="{C183D7F6-B498-43B3-948B-1728B52AA6E4}">
                <adec:decorative xmlns:adec="http://schemas.microsoft.com/office/drawing/2017/decorative" val="1"/>
              </a:ext>
            </a:extLst>
          </p:cNvPr>
          <p:cNvSpPr>
            <a:spLocks/>
          </p:cNvSpPr>
          <p:nvPr/>
        </p:nvSpPr>
        <p:spPr>
          <a:xfrm>
            <a:off x="4236070" y="1803861"/>
            <a:ext cx="182856" cy="278618"/>
          </a:xfrm>
          <a:prstGeom prst="rightArrow">
            <a:avLst/>
          </a:prstGeom>
        </p:spPr>
        <p:style>
          <a:lnRef idx="0">
            <a:schemeClr val="accent3"/>
          </a:lnRef>
          <a:fillRef idx="3">
            <a:schemeClr val="accent3"/>
          </a:fillRef>
          <a:effectRef idx="3">
            <a:schemeClr val="accent3"/>
          </a:effectRef>
          <a:fontRef idx="minor">
            <a:schemeClr val="lt1"/>
          </a:fontRef>
        </p:style>
        <p:txBody>
          <a:bodyPr rtlCol="0" anchor="ctr"/>
          <a:lstStyle/>
          <a:p>
            <a:pPr algn="ctr" defTabSz="415814">
              <a:defRPr/>
            </a:pPr>
            <a:endParaRPr lang="en-US" sz="819">
              <a:solidFill>
                <a:prstClr val="white"/>
              </a:solidFill>
              <a:latin typeface="Roboto Condensed Light" panose="02000000000000000000" pitchFamily="2" charset="0"/>
            </a:endParaRPr>
          </a:p>
        </p:txBody>
      </p:sp>
      <p:sp>
        <p:nvSpPr>
          <p:cNvPr id="50" name="Right Arrow 49">
            <a:extLst>
              <a:ext uri="{C183D7F6-B498-43B3-948B-1728B52AA6E4}">
                <adec:decorative xmlns:adec="http://schemas.microsoft.com/office/drawing/2017/decorative" val="1"/>
              </a:ext>
            </a:extLst>
          </p:cNvPr>
          <p:cNvSpPr>
            <a:spLocks/>
          </p:cNvSpPr>
          <p:nvPr/>
        </p:nvSpPr>
        <p:spPr>
          <a:xfrm>
            <a:off x="3280646" y="1803861"/>
            <a:ext cx="182856" cy="278618"/>
          </a:xfrm>
          <a:prstGeom prst="rightArrow">
            <a:avLst/>
          </a:prstGeom>
        </p:spPr>
        <p:style>
          <a:lnRef idx="0">
            <a:schemeClr val="accent3"/>
          </a:lnRef>
          <a:fillRef idx="3">
            <a:schemeClr val="accent3"/>
          </a:fillRef>
          <a:effectRef idx="3">
            <a:schemeClr val="accent3"/>
          </a:effectRef>
          <a:fontRef idx="minor">
            <a:schemeClr val="lt1"/>
          </a:fontRef>
        </p:style>
        <p:txBody>
          <a:bodyPr rtlCol="0" anchor="ctr"/>
          <a:lstStyle/>
          <a:p>
            <a:pPr algn="ctr" defTabSz="415814">
              <a:defRPr/>
            </a:pPr>
            <a:endParaRPr lang="en-US" sz="819">
              <a:solidFill>
                <a:prstClr val="white"/>
              </a:solidFill>
              <a:latin typeface="Roboto Condensed Light" panose="02000000000000000000" pitchFamily="2" charset="0"/>
            </a:endParaRPr>
          </a:p>
        </p:txBody>
      </p:sp>
      <p:grpSp>
        <p:nvGrpSpPr>
          <p:cNvPr id="26" name="Group 25" descr="Three cars in lane one's place order station">
            <a:extLst>
              <a:ext uri="{FF2B5EF4-FFF2-40B4-BE49-F238E27FC236}">
                <a16:creationId xmlns:a16="http://schemas.microsoft.com/office/drawing/2014/main" id="{4691CE0A-9C60-5E13-73EB-5EA0F42C4B96}"/>
              </a:ext>
            </a:extLst>
          </p:cNvPr>
          <p:cNvGrpSpPr/>
          <p:nvPr/>
        </p:nvGrpSpPr>
        <p:grpSpPr>
          <a:xfrm>
            <a:off x="3473217" y="1442544"/>
            <a:ext cx="883746" cy="884623"/>
            <a:chOff x="4815872" y="2135874"/>
            <a:chExt cx="1178481" cy="1179651"/>
          </a:xfrm>
        </p:grpSpPr>
        <p:pic>
          <p:nvPicPr>
            <p:cNvPr id="3" name="Picture 2">
              <a:extLst>
                <a:ext uri="{C183D7F6-B498-43B3-948B-1728B52AA6E4}">
                  <adec:decorative xmlns:adec="http://schemas.microsoft.com/office/drawing/2017/decorative" val="1"/>
                </a:ext>
              </a:extLst>
            </p:cNvPr>
            <p:cNvPicPr>
              <a:picLocks noChangeAspect="1"/>
            </p:cNvPicPr>
            <p:nvPr/>
          </p:nvPicPr>
          <p:blipFill>
            <a:blip r:embed="rId3">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4815872" y="2265298"/>
              <a:ext cx="609600" cy="609600"/>
            </a:xfrm>
            <a:prstGeom prst="rect">
              <a:avLst/>
            </a:prstGeom>
          </p:spPr>
        </p:pic>
        <p:pic>
          <p:nvPicPr>
            <p:cNvPr id="55" name="Picture 54">
              <a:extLst>
                <a:ext uri="{C183D7F6-B498-43B3-948B-1728B52AA6E4}">
                  <adec:decorative xmlns:adec="http://schemas.microsoft.com/office/drawing/2017/decorative" val="1"/>
                </a:ext>
              </a:extLst>
            </p:cNvPr>
            <p:cNvPicPr>
              <a:picLocks noChangeAspect="1"/>
            </p:cNvPicPr>
            <p:nvPr/>
          </p:nvPicPr>
          <p:blipFill>
            <a:blip r:embed="rId3">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5157081" y="2705925"/>
              <a:ext cx="609600" cy="609600"/>
            </a:xfrm>
            <a:prstGeom prst="rect">
              <a:avLst/>
            </a:prstGeom>
          </p:spPr>
        </p:pic>
        <p:pic>
          <p:nvPicPr>
            <p:cNvPr id="61" name="Picture 60">
              <a:extLst>
                <a:ext uri="{FF2B5EF4-FFF2-40B4-BE49-F238E27FC236}">
                  <a16:creationId xmlns:a16="http://schemas.microsoft.com/office/drawing/2014/main" id="{32609521-48DB-4D77-947D-458A4A307862}"/>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384753" y="2135874"/>
              <a:ext cx="609600" cy="609600"/>
            </a:xfrm>
            <a:prstGeom prst="rect">
              <a:avLst/>
            </a:prstGeom>
          </p:spPr>
        </p:pic>
      </p:grpSp>
      <p:pic>
        <p:nvPicPr>
          <p:cNvPr id="32" name="Picture 31">
            <a:extLs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612073" y="2569844"/>
            <a:ext cx="457140" cy="457140"/>
          </a:xfrm>
          <a:prstGeom prst="rect">
            <a:avLst/>
          </a:prstGeom>
        </p:spPr>
      </p:pic>
      <p:grpSp>
        <p:nvGrpSpPr>
          <p:cNvPr id="20" name="Group 19" descr="Two cars in lane three's place order station">
            <a:extLst>
              <a:ext uri="{FF2B5EF4-FFF2-40B4-BE49-F238E27FC236}">
                <a16:creationId xmlns:a16="http://schemas.microsoft.com/office/drawing/2014/main" id="{E225FA5B-3A0B-41E1-3F9D-4F4E727D8319}"/>
              </a:ext>
            </a:extLst>
          </p:cNvPr>
          <p:cNvGrpSpPr/>
          <p:nvPr/>
        </p:nvGrpSpPr>
        <p:grpSpPr>
          <a:xfrm>
            <a:off x="3418931" y="3210398"/>
            <a:ext cx="905924" cy="556746"/>
            <a:chOff x="4743482" y="4493319"/>
            <a:chExt cx="1208056" cy="742425"/>
          </a:xfrm>
        </p:grpSpPr>
        <p:pic>
          <p:nvPicPr>
            <p:cNvPr id="11" name="Picture 10">
              <a:extLs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341938" y="4626144"/>
              <a:ext cx="609600" cy="609600"/>
            </a:xfrm>
            <a:prstGeom prst="rect">
              <a:avLst/>
            </a:prstGeom>
          </p:spPr>
        </p:pic>
        <p:pic>
          <p:nvPicPr>
            <p:cNvPr id="77" name="Picture 76">
              <a:extLst>
                <a:ext uri="{FF2B5EF4-FFF2-40B4-BE49-F238E27FC236}">
                  <a16:creationId xmlns:a16="http://schemas.microsoft.com/office/drawing/2014/main" id="{198CE850-F261-41AB-B418-5C2CC163017B}"/>
                </a:ext>
                <a:ext uri="{C183D7F6-B498-43B3-948B-1728B52AA6E4}">
                  <adec:decorative xmlns:adec="http://schemas.microsoft.com/office/drawing/2017/decorative" val="1"/>
                </a:ext>
              </a:extLst>
            </p:cNvPr>
            <p:cNvPicPr>
              <a:picLocks noChangeAspect="1"/>
            </p:cNvPicPr>
            <p:nvPr/>
          </p:nvPicPr>
          <p:blipFill>
            <a:blip r:embed="rId3">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4743482" y="4493319"/>
              <a:ext cx="609600" cy="609600"/>
            </a:xfrm>
            <a:prstGeom prst="rect">
              <a:avLst/>
            </a:prstGeom>
          </p:spPr>
        </p:pic>
      </p:grpSp>
      <p:grpSp>
        <p:nvGrpSpPr>
          <p:cNvPr id="21" name="Group 20" descr="Two cars in lane one's pay for order station">
            <a:extLst>
              <a:ext uri="{FF2B5EF4-FFF2-40B4-BE49-F238E27FC236}">
                <a16:creationId xmlns:a16="http://schemas.microsoft.com/office/drawing/2014/main" id="{0CFC2699-190B-A28A-65A7-9C85ACC9504B}"/>
              </a:ext>
            </a:extLst>
          </p:cNvPr>
          <p:cNvGrpSpPr/>
          <p:nvPr/>
        </p:nvGrpSpPr>
        <p:grpSpPr>
          <a:xfrm>
            <a:off x="4593782" y="1566017"/>
            <a:ext cx="947870" cy="604487"/>
            <a:chOff x="6310154" y="2300526"/>
            <a:chExt cx="1263991" cy="806087"/>
          </a:xfrm>
        </p:grpSpPr>
        <p:pic>
          <p:nvPicPr>
            <p:cNvPr id="52" name="Picture 51">
              <a:extLst>
                <a:ext uri="{C183D7F6-B498-43B3-948B-1728B52AA6E4}">
                  <adec:decorative xmlns:adec="http://schemas.microsoft.com/office/drawing/2017/decorative" val="1"/>
                </a:ext>
              </a:extLst>
            </p:cNvPr>
            <p:cNvPicPr>
              <a:picLocks noChangeAspect="1"/>
            </p:cNvPicPr>
            <p:nvPr/>
          </p:nvPicPr>
          <p:blipFill>
            <a:blip r:embed="rId3">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6310154" y="2497013"/>
              <a:ext cx="609600" cy="609600"/>
            </a:xfrm>
            <a:prstGeom prst="rect">
              <a:avLst/>
            </a:prstGeom>
          </p:spPr>
        </p:pic>
        <p:pic>
          <p:nvPicPr>
            <p:cNvPr id="18" name="Picture 17">
              <a:extLst>
                <a:ext uri="{FF2B5EF4-FFF2-40B4-BE49-F238E27FC236}">
                  <a16:creationId xmlns:a16="http://schemas.microsoft.com/office/drawing/2014/main" id="{AE40D11A-816D-5D56-B609-AD3AE662990E}"/>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964545" y="2300526"/>
              <a:ext cx="609600" cy="609600"/>
            </a:xfrm>
            <a:prstGeom prst="rect">
              <a:avLst/>
            </a:prstGeom>
          </p:spPr>
        </p:pic>
      </p:grpSp>
      <p:grpSp>
        <p:nvGrpSpPr>
          <p:cNvPr id="22" name="Group 21" descr="Three cars in lane two's pay for order station">
            <a:extLst>
              <a:ext uri="{FF2B5EF4-FFF2-40B4-BE49-F238E27FC236}">
                <a16:creationId xmlns:a16="http://schemas.microsoft.com/office/drawing/2014/main" id="{2248F42D-73D2-57D6-9A0C-074DFC686C21}"/>
              </a:ext>
            </a:extLst>
          </p:cNvPr>
          <p:cNvGrpSpPr/>
          <p:nvPr/>
        </p:nvGrpSpPr>
        <p:grpSpPr>
          <a:xfrm>
            <a:off x="4593782" y="2371828"/>
            <a:ext cx="1061709" cy="709162"/>
            <a:chOff x="6310154" y="3375080"/>
            <a:chExt cx="1415796" cy="945673"/>
          </a:xfrm>
        </p:grpSpPr>
        <p:pic>
          <p:nvPicPr>
            <p:cNvPr id="10" name="Picture 9">
              <a:extLst>
                <a:ext uri="{C183D7F6-B498-43B3-948B-1728B52AA6E4}">
                  <adec:decorative xmlns:adec="http://schemas.microsoft.com/office/drawing/2017/decorative" val="1"/>
                </a:ext>
              </a:extLst>
            </p:cNvPr>
            <p:cNvPicPr>
              <a:picLocks noChangeAspect="1"/>
            </p:cNvPicPr>
            <p:nvPr/>
          </p:nvPicPr>
          <p:blipFill>
            <a:blip r:embed="rId3">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6778022" y="3375080"/>
              <a:ext cx="609600" cy="609600"/>
            </a:xfrm>
            <a:prstGeom prst="rect">
              <a:avLst/>
            </a:prstGeom>
          </p:spPr>
        </p:pic>
        <p:pic>
          <p:nvPicPr>
            <p:cNvPr id="53" name="Picture 52">
              <a:extLst>
                <a:ext uri="{C183D7F6-B498-43B3-948B-1728B52AA6E4}">
                  <adec:decorative xmlns:adec="http://schemas.microsoft.com/office/drawing/2017/decorative" val="1"/>
                </a:ext>
              </a:extLst>
            </p:cNvPr>
            <p:cNvPicPr>
              <a:picLocks noChangeAspect="1"/>
            </p:cNvPicPr>
            <p:nvPr/>
          </p:nvPicPr>
          <p:blipFill>
            <a:blip r:embed="rId3">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6310154" y="3634547"/>
              <a:ext cx="609600" cy="609600"/>
            </a:xfrm>
            <a:prstGeom prst="rect">
              <a:avLst/>
            </a:prstGeom>
          </p:spPr>
        </p:pic>
        <p:pic>
          <p:nvPicPr>
            <p:cNvPr id="59" name="Picture 58">
              <a:extLst>
                <a:ext uri="{FF2B5EF4-FFF2-40B4-BE49-F238E27FC236}">
                  <a16:creationId xmlns:a16="http://schemas.microsoft.com/office/drawing/2014/main" id="{8BB95981-BDE2-4AC4-99CE-EBE9C5F48361}"/>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7116350" y="3711153"/>
              <a:ext cx="609600" cy="609600"/>
            </a:xfrm>
            <a:prstGeom prst="rect">
              <a:avLst/>
            </a:prstGeom>
          </p:spPr>
        </p:pic>
      </p:grpSp>
      <p:grpSp>
        <p:nvGrpSpPr>
          <p:cNvPr id="23" name="Group 22" descr="Two cars in lane three's pay for order station">
            <a:extLst>
              <a:ext uri="{FF2B5EF4-FFF2-40B4-BE49-F238E27FC236}">
                <a16:creationId xmlns:a16="http://schemas.microsoft.com/office/drawing/2014/main" id="{6705DDA0-A6E8-A908-2F84-C5180D60584E}"/>
              </a:ext>
            </a:extLst>
          </p:cNvPr>
          <p:cNvGrpSpPr/>
          <p:nvPr/>
        </p:nvGrpSpPr>
        <p:grpSpPr>
          <a:xfrm>
            <a:off x="4593782" y="3410878"/>
            <a:ext cx="923424" cy="582382"/>
            <a:chOff x="6310154" y="4760661"/>
            <a:chExt cx="1231392" cy="776610"/>
          </a:xfrm>
        </p:grpSpPr>
        <p:pic>
          <p:nvPicPr>
            <p:cNvPr id="15" name="Picture 14">
              <a:extLs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931946" y="4927671"/>
              <a:ext cx="609600" cy="609600"/>
            </a:xfrm>
            <a:prstGeom prst="rect">
              <a:avLst/>
            </a:prstGeom>
          </p:spPr>
        </p:pic>
        <p:pic>
          <p:nvPicPr>
            <p:cNvPr id="54" name="Picture 53">
              <a:extLst>
                <a:ext uri="{C183D7F6-B498-43B3-948B-1728B52AA6E4}">
                  <adec:decorative xmlns:adec="http://schemas.microsoft.com/office/drawing/2017/decorative" val="1"/>
                </a:ext>
              </a:extLst>
            </p:cNvPr>
            <p:cNvPicPr>
              <a:picLocks noChangeAspect="1"/>
            </p:cNvPicPr>
            <p:nvPr/>
          </p:nvPicPr>
          <p:blipFill>
            <a:blip r:embed="rId3">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6310154" y="4760661"/>
              <a:ext cx="609600" cy="609600"/>
            </a:xfrm>
            <a:prstGeom prst="rect">
              <a:avLst/>
            </a:prstGeom>
          </p:spPr>
        </p:pic>
      </p:grpSp>
      <p:pic>
        <p:nvPicPr>
          <p:cNvPr id="17" name="Picture 16">
            <a:extLs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484853" y="2566402"/>
            <a:ext cx="457140" cy="457140"/>
          </a:xfrm>
          <a:prstGeom prst="rect">
            <a:avLst/>
          </a:prstGeom>
        </p:spPr>
      </p:pic>
      <p:pic>
        <p:nvPicPr>
          <p:cNvPr id="56" name="Picture 55">
            <a:extLst>
              <a:ext uri="{C183D7F6-B498-43B3-948B-1728B52AA6E4}">
                <adec:decorative xmlns:adec="http://schemas.microsoft.com/office/drawing/2017/decorative" val="1"/>
              </a:ext>
            </a:extLst>
          </p:cNvPr>
          <p:cNvPicPr>
            <a:picLocks noChangeAspect="1"/>
          </p:cNvPicPr>
          <p:nvPr/>
        </p:nvPicPr>
        <p:blipFill>
          <a:blip r:embed="rId3">
            <a:duotone>
              <a:schemeClr val="accent6">
                <a:shade val="45000"/>
                <a:satMod val="135000"/>
              </a:schemeClr>
              <a:prstClr val="white"/>
            </a:duotone>
            <a:extLst>
              <a:ext uri="{28A0092B-C50C-407E-A947-70E740481C1C}">
                <a14:useLocalDpi xmlns:a14="http://schemas.microsoft.com/office/drawing/2010/main"/>
              </a:ext>
            </a:extLst>
          </a:blip>
          <a:stretch>
            <a:fillRect/>
          </a:stretch>
        </p:blipFill>
        <p:spPr>
          <a:xfrm>
            <a:off x="7638338" y="2566400"/>
            <a:ext cx="457140" cy="457140"/>
          </a:xfrm>
          <a:prstGeom prst="rect">
            <a:avLst/>
          </a:prstGeom>
        </p:spPr>
      </p:pic>
      <p:pic>
        <p:nvPicPr>
          <p:cNvPr id="27" name="Picture 26">
            <a:extLst>
              <a:ext uri="{FF2B5EF4-FFF2-40B4-BE49-F238E27FC236}">
                <a16:creationId xmlns:a16="http://schemas.microsoft.com/office/drawing/2014/main" id="{F01D6296-BAD6-94AA-3906-B96D8160690D}"/>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484853" y="3410878"/>
            <a:ext cx="457140" cy="457140"/>
          </a:xfrm>
          <a:prstGeom prst="rect">
            <a:avLst/>
          </a:prstGeom>
        </p:spPr>
      </p:pic>
      <p:pic>
        <p:nvPicPr>
          <p:cNvPr id="28" name="Picture 27">
            <a:extLst>
              <a:ext uri="{FF2B5EF4-FFF2-40B4-BE49-F238E27FC236}">
                <a16:creationId xmlns:a16="http://schemas.microsoft.com/office/drawing/2014/main" id="{E1B7F779-9F7C-F5A8-96FE-DBD6A1C2DFE0}"/>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484853" y="1687882"/>
            <a:ext cx="457140" cy="457140"/>
          </a:xfrm>
          <a:prstGeom prst="rect">
            <a:avLst/>
          </a:prstGeom>
        </p:spPr>
      </p:pic>
    </p:spTree>
    <p:extLst>
      <p:ext uri="{BB962C8B-B14F-4D97-AF65-F5344CB8AC3E}">
        <p14:creationId xmlns:p14="http://schemas.microsoft.com/office/powerpoint/2010/main" val="368625159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t>Work In Progress – Low WIP limit</a:t>
            </a:r>
          </a:p>
        </p:txBody>
      </p:sp>
      <p:grpSp>
        <p:nvGrpSpPr>
          <p:cNvPr id="75" name="Group 74" descr="One car in each lane's place order station">
            <a:extLst>
              <a:ext uri="{FF2B5EF4-FFF2-40B4-BE49-F238E27FC236}">
                <a16:creationId xmlns:a16="http://schemas.microsoft.com/office/drawing/2014/main" id="{5566A66F-2C7E-B12C-8C81-434290E0CC47}"/>
              </a:ext>
            </a:extLst>
          </p:cNvPr>
          <p:cNvGrpSpPr/>
          <p:nvPr/>
        </p:nvGrpSpPr>
        <p:grpSpPr>
          <a:xfrm>
            <a:off x="4029582" y="1753413"/>
            <a:ext cx="457140" cy="2762713"/>
            <a:chOff x="5057050" y="2497013"/>
            <a:chExt cx="609600" cy="3684098"/>
          </a:xfrm>
        </p:grpSpPr>
        <p:pic>
          <p:nvPicPr>
            <p:cNvPr id="3" name="Picture 2">
              <a:extLs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057050" y="2497013"/>
              <a:ext cx="609600" cy="609600"/>
            </a:xfrm>
            <a:prstGeom prst="rect">
              <a:avLst/>
            </a:prstGeom>
          </p:spPr>
        </p:pic>
        <p:pic>
          <p:nvPicPr>
            <p:cNvPr id="10" name="Picture 9">
              <a:extLs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057050" y="4006747"/>
              <a:ext cx="609600" cy="609600"/>
            </a:xfrm>
            <a:prstGeom prst="rect">
              <a:avLst/>
            </a:prstGeom>
          </p:spPr>
        </p:pic>
        <p:pic>
          <p:nvPicPr>
            <p:cNvPr id="15" name="Picture 14">
              <a:extLs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057050" y="5571512"/>
              <a:ext cx="609600" cy="609599"/>
            </a:xfrm>
            <a:prstGeom prst="rect">
              <a:avLst/>
            </a:prstGeom>
          </p:spPr>
        </p:pic>
      </p:grpSp>
      <p:pic>
        <p:nvPicPr>
          <p:cNvPr id="53" name="Picture 52" descr="One car has made it through the drive-through">
            <a:extLst>
              <a:ext uri="{FF2B5EF4-FFF2-40B4-BE49-F238E27FC236}">
                <a16:creationId xmlns:a16="http://schemas.microsoft.com/office/drawing/2014/main" id="{D0978F96-806D-4E47-9475-93505CD6C6EC}"/>
              </a:ext>
              <a:ext uri="{C183D7F6-B498-43B3-948B-1728B52AA6E4}">
                <adec:decorative xmlns:adec="http://schemas.microsoft.com/office/drawing/2017/decorative" val="0"/>
              </a:ext>
            </a:extLst>
          </p:cNvPr>
          <p:cNvPicPr>
            <a:picLocks noChangeAspect="1"/>
          </p:cNvPicPr>
          <p:nvPr/>
        </p:nvPicPr>
        <p:blipFill>
          <a:blip r:embed="rId3">
            <a:duotone>
              <a:schemeClr val="accent6">
                <a:shade val="45000"/>
                <a:satMod val="135000"/>
              </a:schemeClr>
              <a:prstClr val="white"/>
            </a:duotone>
            <a:extLst>
              <a:ext uri="{28A0092B-C50C-407E-A947-70E740481C1C}">
                <a14:useLocalDpi xmlns:a14="http://schemas.microsoft.com/office/drawing/2010/main"/>
              </a:ext>
            </a:extLst>
          </a:blip>
          <a:stretch>
            <a:fillRect/>
          </a:stretch>
        </p:blipFill>
        <p:spPr>
          <a:xfrm>
            <a:off x="8013843" y="1753413"/>
            <a:ext cx="457140" cy="457140"/>
          </a:xfrm>
          <a:prstGeom prst="rect">
            <a:avLst/>
          </a:prstGeom>
        </p:spPr>
      </p:pic>
      <p:grpSp>
        <p:nvGrpSpPr>
          <p:cNvPr id="76" name="Group 75" descr="One car in the pick up order station of lanes one and three">
            <a:extLst>
              <a:ext uri="{FF2B5EF4-FFF2-40B4-BE49-F238E27FC236}">
                <a16:creationId xmlns:a16="http://schemas.microsoft.com/office/drawing/2014/main" id="{A0BE1B29-F599-E7E7-8430-EE5ED5C1A808}"/>
              </a:ext>
            </a:extLst>
          </p:cNvPr>
          <p:cNvGrpSpPr/>
          <p:nvPr/>
        </p:nvGrpSpPr>
        <p:grpSpPr>
          <a:xfrm>
            <a:off x="6878134" y="1753413"/>
            <a:ext cx="457140" cy="2762714"/>
            <a:chOff x="8855614" y="2497013"/>
            <a:chExt cx="609600" cy="3684098"/>
          </a:xfrm>
        </p:grpSpPr>
        <p:pic>
          <p:nvPicPr>
            <p:cNvPr id="16" name="Picture 15">
              <a:extLs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8855614" y="2497013"/>
              <a:ext cx="609600" cy="609600"/>
            </a:xfrm>
            <a:prstGeom prst="rect">
              <a:avLst/>
            </a:prstGeom>
          </p:spPr>
        </p:pic>
        <p:pic>
          <p:nvPicPr>
            <p:cNvPr id="17" name="Picture 16">
              <a:extLst>
                <a:ext uri="{FF2B5EF4-FFF2-40B4-BE49-F238E27FC236}">
                  <a16:creationId xmlns:a16="http://schemas.microsoft.com/office/drawing/2014/main" id="{2F965E00-A5C5-7099-321F-92E438364152}"/>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8855614" y="5571512"/>
              <a:ext cx="609600" cy="609599"/>
            </a:xfrm>
            <a:prstGeom prst="rect">
              <a:avLst/>
            </a:prstGeom>
          </p:spPr>
        </p:pic>
      </p:grpSp>
      <p:pic>
        <p:nvPicPr>
          <p:cNvPr id="25" name="Picture 24" descr="One car in lane three's pay for order area">
            <a:extLst>
              <a:ext uri="{FF2B5EF4-FFF2-40B4-BE49-F238E27FC236}">
                <a16:creationId xmlns:a16="http://schemas.microsoft.com/office/drawing/2014/main" id="{8B8E27AD-B7F7-DC33-3FC4-E7ED87EF624E}"/>
              </a:ext>
              <a:ext uri="{C183D7F6-B498-43B3-948B-1728B52AA6E4}">
                <adec:decorative xmlns:adec="http://schemas.microsoft.com/office/drawing/2017/decorative" val="0"/>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474973" y="4058987"/>
            <a:ext cx="457140" cy="457140"/>
          </a:xfrm>
          <a:prstGeom prst="rect">
            <a:avLst/>
          </a:prstGeom>
        </p:spPr>
      </p:pic>
      <p:grpSp>
        <p:nvGrpSpPr>
          <p:cNvPr id="74" name="Group 73" descr="ten cars in the waiting area">
            <a:extLst>
              <a:ext uri="{FF2B5EF4-FFF2-40B4-BE49-F238E27FC236}">
                <a16:creationId xmlns:a16="http://schemas.microsoft.com/office/drawing/2014/main" id="{5C18177B-25B7-CD64-0873-ADA6409EAF7C}"/>
              </a:ext>
            </a:extLst>
          </p:cNvPr>
          <p:cNvGrpSpPr/>
          <p:nvPr/>
        </p:nvGrpSpPr>
        <p:grpSpPr>
          <a:xfrm>
            <a:off x="656430" y="1229775"/>
            <a:ext cx="1116272" cy="2904638"/>
            <a:chOff x="1662618" y="2044963"/>
            <a:chExt cx="1488556" cy="3873355"/>
          </a:xfrm>
        </p:grpSpPr>
        <p:pic>
          <p:nvPicPr>
            <p:cNvPr id="19" name="Picture 18">
              <a:extLs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735664" y="2044963"/>
              <a:ext cx="609600" cy="609600"/>
            </a:xfrm>
            <a:prstGeom prst="rect">
              <a:avLst/>
            </a:prstGeom>
          </p:spPr>
        </p:pic>
        <p:pic>
          <p:nvPicPr>
            <p:cNvPr id="20" name="Picture 19">
              <a:extLs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537288" y="2109106"/>
              <a:ext cx="609600" cy="609600"/>
            </a:xfrm>
            <a:prstGeom prst="rect">
              <a:avLst/>
            </a:prstGeom>
          </p:spPr>
        </p:pic>
        <p:pic>
          <p:nvPicPr>
            <p:cNvPr id="22" name="Picture 21">
              <a:extLs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541574" y="2921264"/>
              <a:ext cx="609600" cy="609600"/>
            </a:xfrm>
            <a:prstGeom prst="rect">
              <a:avLst/>
            </a:prstGeom>
          </p:spPr>
        </p:pic>
        <p:pic>
          <p:nvPicPr>
            <p:cNvPr id="13" name="Picture 12">
              <a:extLst>
                <a:ext uri="{FF2B5EF4-FFF2-40B4-BE49-F238E27FC236}">
                  <a16:creationId xmlns:a16="http://schemas.microsoft.com/office/drawing/2014/main" id="{5AAA5A82-E9EF-8D08-1DB8-609402763168}"/>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735664" y="2929339"/>
              <a:ext cx="609600" cy="609600"/>
            </a:xfrm>
            <a:prstGeom prst="rect">
              <a:avLst/>
            </a:prstGeom>
          </p:spPr>
        </p:pic>
        <p:pic>
          <p:nvPicPr>
            <p:cNvPr id="21" name="Picture 20">
              <a:extLst>
                <a:ext uri="{FF2B5EF4-FFF2-40B4-BE49-F238E27FC236}">
                  <a16:creationId xmlns:a16="http://schemas.microsoft.com/office/drawing/2014/main" id="{BC111646-B2D3-CE54-5FE8-A95C75325248}"/>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509237" y="3733422"/>
              <a:ext cx="609600" cy="609600"/>
            </a:xfrm>
            <a:prstGeom prst="rect">
              <a:avLst/>
            </a:prstGeom>
          </p:spPr>
        </p:pic>
        <p:pic>
          <p:nvPicPr>
            <p:cNvPr id="23" name="Picture 22">
              <a:extLst>
                <a:ext uri="{FF2B5EF4-FFF2-40B4-BE49-F238E27FC236}">
                  <a16:creationId xmlns:a16="http://schemas.microsoft.com/office/drawing/2014/main" id="{D6853EA1-2DC7-A53A-609D-556C9EAD7655}"/>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703327" y="3741497"/>
              <a:ext cx="609600" cy="609600"/>
            </a:xfrm>
            <a:prstGeom prst="rect">
              <a:avLst/>
            </a:prstGeom>
          </p:spPr>
        </p:pic>
        <p:pic>
          <p:nvPicPr>
            <p:cNvPr id="31" name="Picture 30">
              <a:extLst>
                <a:ext uri="{FF2B5EF4-FFF2-40B4-BE49-F238E27FC236}">
                  <a16:creationId xmlns:a16="http://schemas.microsoft.com/office/drawing/2014/main" id="{7698905B-E699-490F-7D82-3FFDC3AECFF8}"/>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526988" y="4488485"/>
              <a:ext cx="609600" cy="609600"/>
            </a:xfrm>
            <a:prstGeom prst="rect">
              <a:avLst/>
            </a:prstGeom>
          </p:spPr>
        </p:pic>
        <p:pic>
          <p:nvPicPr>
            <p:cNvPr id="32" name="Picture 31">
              <a:extLst>
                <a:ext uri="{FF2B5EF4-FFF2-40B4-BE49-F238E27FC236}">
                  <a16:creationId xmlns:a16="http://schemas.microsoft.com/office/drawing/2014/main" id="{7674E95C-4E31-0EF4-16A1-FD7F741860FA}"/>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721078" y="4496560"/>
              <a:ext cx="609600" cy="609600"/>
            </a:xfrm>
            <a:prstGeom prst="rect">
              <a:avLst/>
            </a:prstGeom>
          </p:spPr>
        </p:pic>
        <p:pic>
          <p:nvPicPr>
            <p:cNvPr id="52" name="Picture 51">
              <a:extLst>
                <a:ext uri="{FF2B5EF4-FFF2-40B4-BE49-F238E27FC236}">
                  <a16:creationId xmlns:a16="http://schemas.microsoft.com/office/drawing/2014/main" id="{D57A6395-4DC6-26D8-1BCA-0B54E5FD7D99}"/>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468528" y="5300643"/>
              <a:ext cx="609600" cy="609600"/>
            </a:xfrm>
            <a:prstGeom prst="rect">
              <a:avLst/>
            </a:prstGeom>
          </p:spPr>
        </p:pic>
        <p:pic>
          <p:nvPicPr>
            <p:cNvPr id="54" name="Picture 53">
              <a:extLst>
                <a:ext uri="{FF2B5EF4-FFF2-40B4-BE49-F238E27FC236}">
                  <a16:creationId xmlns:a16="http://schemas.microsoft.com/office/drawing/2014/main" id="{5E839E91-301B-72A0-D7A5-A31786A99AAF}"/>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662618" y="5308718"/>
              <a:ext cx="609600" cy="609600"/>
            </a:xfrm>
            <a:prstGeom prst="rect">
              <a:avLst/>
            </a:prstGeom>
          </p:spPr>
        </p:pic>
      </p:grpSp>
      <p:grpSp>
        <p:nvGrpSpPr>
          <p:cNvPr id="77" name="Group 76">
            <a:extLst>
              <a:ext uri="{FF2B5EF4-FFF2-40B4-BE49-F238E27FC236}">
                <a16:creationId xmlns:a16="http://schemas.microsoft.com/office/drawing/2014/main" id="{91604AD9-FC42-3D38-8334-7946341F568B}"/>
              </a:ext>
              <a:ext uri="{C183D7F6-B498-43B3-948B-1728B52AA6E4}">
                <adec:decorative xmlns:adec="http://schemas.microsoft.com/office/drawing/2017/decorative" val="1"/>
              </a:ext>
            </a:extLst>
          </p:cNvPr>
          <p:cNvGrpSpPr/>
          <p:nvPr/>
        </p:nvGrpSpPr>
        <p:grpSpPr>
          <a:xfrm>
            <a:off x="953073" y="956650"/>
            <a:ext cx="1721134" cy="3468305"/>
            <a:chOff x="2058194" y="1680749"/>
            <a:chExt cx="2295144" cy="4625009"/>
          </a:xfrm>
        </p:grpSpPr>
        <p:cxnSp>
          <p:nvCxnSpPr>
            <p:cNvPr id="56" name="Straight Arrow Connector 55">
              <a:extLst>
                <a:ext uri="{FF2B5EF4-FFF2-40B4-BE49-F238E27FC236}">
                  <a16:creationId xmlns:a16="http://schemas.microsoft.com/office/drawing/2014/main" id="{5F4C860E-D5F9-65D9-5FB8-C2228A883118}"/>
                </a:ext>
                <a:ext uri="{C183D7F6-B498-43B3-948B-1728B52AA6E4}">
                  <adec:decorative xmlns:adec="http://schemas.microsoft.com/office/drawing/2017/decorative" val="1"/>
                </a:ext>
              </a:extLst>
            </p:cNvPr>
            <p:cNvCxnSpPr>
              <a:cxnSpLocks/>
            </p:cNvCxnSpPr>
            <p:nvPr/>
          </p:nvCxnSpPr>
          <p:spPr>
            <a:xfrm>
              <a:off x="3910584" y="2804876"/>
              <a:ext cx="442754" cy="0"/>
            </a:xfrm>
            <a:prstGeom prst="straightConnector1">
              <a:avLst/>
            </a:prstGeom>
            <a:ln w="76200">
              <a:tailEnd type="triangle"/>
            </a:ln>
          </p:spPr>
          <p:style>
            <a:lnRef idx="1">
              <a:schemeClr val="accent3"/>
            </a:lnRef>
            <a:fillRef idx="0">
              <a:schemeClr val="accent3"/>
            </a:fillRef>
            <a:effectRef idx="0">
              <a:schemeClr val="accent3"/>
            </a:effectRef>
            <a:fontRef idx="minor">
              <a:schemeClr val="tx1"/>
            </a:fontRef>
          </p:style>
        </p:cxnSp>
        <p:cxnSp>
          <p:nvCxnSpPr>
            <p:cNvPr id="57" name="Straight Arrow Connector 56">
              <a:extLst>
                <a:ext uri="{FF2B5EF4-FFF2-40B4-BE49-F238E27FC236}">
                  <a16:creationId xmlns:a16="http://schemas.microsoft.com/office/drawing/2014/main" id="{8DAB76F0-A3E3-EDF1-1063-A046F1186992}"/>
                </a:ext>
                <a:ext uri="{C183D7F6-B498-43B3-948B-1728B52AA6E4}">
                  <adec:decorative xmlns:adec="http://schemas.microsoft.com/office/drawing/2017/decorative" val="1"/>
                </a:ext>
              </a:extLst>
            </p:cNvPr>
            <p:cNvCxnSpPr>
              <a:cxnSpLocks/>
            </p:cNvCxnSpPr>
            <p:nvPr/>
          </p:nvCxnSpPr>
          <p:spPr>
            <a:xfrm>
              <a:off x="3910584" y="3887067"/>
              <a:ext cx="442754" cy="0"/>
            </a:xfrm>
            <a:prstGeom prst="straightConnector1">
              <a:avLst/>
            </a:prstGeom>
            <a:ln w="76200">
              <a:tailEnd type="triangle"/>
            </a:ln>
          </p:spPr>
          <p:style>
            <a:lnRef idx="1">
              <a:schemeClr val="accent3"/>
            </a:lnRef>
            <a:fillRef idx="0">
              <a:schemeClr val="accent3"/>
            </a:fillRef>
            <a:effectRef idx="0">
              <a:schemeClr val="accent3"/>
            </a:effectRef>
            <a:fontRef idx="minor">
              <a:schemeClr val="tx1"/>
            </a:fontRef>
          </p:style>
        </p:cxnSp>
        <p:cxnSp>
          <p:nvCxnSpPr>
            <p:cNvPr id="58" name="Straight Arrow Connector 57">
              <a:extLst>
                <a:ext uri="{FF2B5EF4-FFF2-40B4-BE49-F238E27FC236}">
                  <a16:creationId xmlns:a16="http://schemas.microsoft.com/office/drawing/2014/main" id="{B6D75097-A2FD-7FE4-C5BF-767E53AE5DF9}"/>
                </a:ext>
                <a:ext uri="{C183D7F6-B498-43B3-948B-1728B52AA6E4}">
                  <adec:decorative xmlns:adec="http://schemas.microsoft.com/office/drawing/2017/decorative" val="1"/>
                </a:ext>
              </a:extLst>
            </p:cNvPr>
            <p:cNvCxnSpPr>
              <a:cxnSpLocks/>
            </p:cNvCxnSpPr>
            <p:nvPr/>
          </p:nvCxnSpPr>
          <p:spPr>
            <a:xfrm>
              <a:off x="3910584" y="5051581"/>
              <a:ext cx="442754" cy="0"/>
            </a:xfrm>
            <a:prstGeom prst="straightConnector1">
              <a:avLst/>
            </a:prstGeom>
            <a:ln w="76200">
              <a:tailEnd type="triangle"/>
            </a:ln>
          </p:spPr>
          <p:style>
            <a:lnRef idx="1">
              <a:schemeClr val="accent3"/>
            </a:lnRef>
            <a:fillRef idx="0">
              <a:schemeClr val="accent3"/>
            </a:fillRef>
            <a:effectRef idx="0">
              <a:schemeClr val="accent3"/>
            </a:effectRef>
            <a:fontRef idx="minor">
              <a:schemeClr val="tx1"/>
            </a:fontRef>
          </p:style>
        </p:cxnSp>
        <p:cxnSp>
          <p:nvCxnSpPr>
            <p:cNvPr id="59" name="Straight Connector 58">
              <a:extLst>
                <a:ext uri="{FF2B5EF4-FFF2-40B4-BE49-F238E27FC236}">
                  <a16:creationId xmlns:a16="http://schemas.microsoft.com/office/drawing/2014/main" id="{476474E1-8315-3E88-C61A-3F559D549DBE}"/>
                </a:ext>
                <a:ext uri="{C183D7F6-B498-43B3-948B-1728B52AA6E4}">
                  <adec:decorative xmlns:adec="http://schemas.microsoft.com/office/drawing/2017/decorative" val="1"/>
                </a:ext>
              </a:extLst>
            </p:cNvPr>
            <p:cNvCxnSpPr>
              <a:cxnSpLocks/>
            </p:cNvCxnSpPr>
            <p:nvPr/>
          </p:nvCxnSpPr>
          <p:spPr>
            <a:xfrm>
              <a:off x="3890706" y="1680749"/>
              <a:ext cx="0" cy="4625009"/>
            </a:xfrm>
            <a:prstGeom prst="line">
              <a:avLst/>
            </a:prstGeom>
            <a:ln w="76200">
              <a:prstDash val="dash"/>
            </a:ln>
          </p:spPr>
          <p:style>
            <a:lnRef idx="1">
              <a:schemeClr val="accent3"/>
            </a:lnRef>
            <a:fillRef idx="0">
              <a:schemeClr val="accent3"/>
            </a:fillRef>
            <a:effectRef idx="0">
              <a:schemeClr val="accent3"/>
            </a:effectRef>
            <a:fontRef idx="minor">
              <a:schemeClr val="tx1"/>
            </a:fontRef>
          </p:style>
        </p:cxnSp>
        <p:cxnSp>
          <p:nvCxnSpPr>
            <p:cNvPr id="60" name="Straight Connector 59">
              <a:extLst>
                <a:ext uri="{FF2B5EF4-FFF2-40B4-BE49-F238E27FC236}">
                  <a16:creationId xmlns:a16="http://schemas.microsoft.com/office/drawing/2014/main" id="{BEE83ACC-9FA1-EAE5-CD0B-56D1531CF8A0}"/>
                </a:ext>
                <a:ext uri="{C183D7F6-B498-43B3-948B-1728B52AA6E4}">
                  <adec:decorative xmlns:adec="http://schemas.microsoft.com/office/drawing/2017/decorative" val="1"/>
                </a:ext>
              </a:extLst>
            </p:cNvPr>
            <p:cNvCxnSpPr>
              <a:cxnSpLocks/>
            </p:cNvCxnSpPr>
            <p:nvPr/>
          </p:nvCxnSpPr>
          <p:spPr>
            <a:xfrm flipH="1">
              <a:off x="2058194" y="1680749"/>
              <a:ext cx="1832512" cy="0"/>
            </a:xfrm>
            <a:prstGeom prst="line">
              <a:avLst/>
            </a:prstGeom>
            <a:ln w="76200">
              <a:prstDash val="dash"/>
            </a:ln>
          </p:spPr>
          <p:style>
            <a:lnRef idx="1">
              <a:schemeClr val="accent3"/>
            </a:lnRef>
            <a:fillRef idx="0">
              <a:schemeClr val="accent3"/>
            </a:fillRef>
            <a:effectRef idx="0">
              <a:schemeClr val="accent3"/>
            </a:effectRef>
            <a:fontRef idx="minor">
              <a:schemeClr val="tx1"/>
            </a:fontRef>
          </p:style>
        </p:cxnSp>
        <p:cxnSp>
          <p:nvCxnSpPr>
            <p:cNvPr id="61" name="Straight Connector 60">
              <a:extLst>
                <a:ext uri="{FF2B5EF4-FFF2-40B4-BE49-F238E27FC236}">
                  <a16:creationId xmlns:a16="http://schemas.microsoft.com/office/drawing/2014/main" id="{63B6213B-47ED-D46B-41C8-1E306D828BEE}"/>
                </a:ext>
                <a:ext uri="{C183D7F6-B498-43B3-948B-1728B52AA6E4}">
                  <adec:decorative xmlns:adec="http://schemas.microsoft.com/office/drawing/2017/decorative" val="1"/>
                </a:ext>
              </a:extLst>
            </p:cNvPr>
            <p:cNvCxnSpPr>
              <a:cxnSpLocks/>
            </p:cNvCxnSpPr>
            <p:nvPr/>
          </p:nvCxnSpPr>
          <p:spPr>
            <a:xfrm flipH="1">
              <a:off x="2058194" y="6305758"/>
              <a:ext cx="1832512" cy="0"/>
            </a:xfrm>
            <a:prstGeom prst="line">
              <a:avLst/>
            </a:prstGeom>
            <a:ln w="76200">
              <a:prstDash val="dash"/>
            </a:ln>
          </p:spPr>
          <p:style>
            <a:lnRef idx="1">
              <a:schemeClr val="accent3"/>
            </a:lnRef>
            <a:fillRef idx="0">
              <a:schemeClr val="accent3"/>
            </a:fillRef>
            <a:effectRef idx="0">
              <a:schemeClr val="accent3"/>
            </a:effectRef>
            <a:fontRef idx="minor">
              <a:schemeClr val="tx1"/>
            </a:fontRef>
          </p:style>
        </p:cxnSp>
      </p:grpSp>
      <p:grpSp>
        <p:nvGrpSpPr>
          <p:cNvPr id="6" name="Group 5" descr="Three drive through lanes, each divided into three stations, &quot;Place order (to do)&quot;, &quot;Pay for order (doing)&quot;, and &quot;Pick up order (done)&quot;">
            <a:extLst>
              <a:ext uri="{FF2B5EF4-FFF2-40B4-BE49-F238E27FC236}">
                <a16:creationId xmlns:a16="http://schemas.microsoft.com/office/drawing/2014/main" id="{E191DBFB-2679-6FB1-68F8-19C7D69D8568}"/>
              </a:ext>
            </a:extLst>
          </p:cNvPr>
          <p:cNvGrpSpPr/>
          <p:nvPr/>
        </p:nvGrpSpPr>
        <p:grpSpPr>
          <a:xfrm>
            <a:off x="3579238" y="537438"/>
            <a:ext cx="4303978" cy="4548912"/>
            <a:chOff x="4538326" y="1680749"/>
            <a:chExt cx="5739384" cy="4548912"/>
          </a:xfrm>
        </p:grpSpPr>
        <p:cxnSp>
          <p:nvCxnSpPr>
            <p:cNvPr id="14" name="Straight Connector 13">
              <a:extLst>
                <a:ext uri="{FF2B5EF4-FFF2-40B4-BE49-F238E27FC236}">
                  <a16:creationId xmlns:a16="http://schemas.microsoft.com/office/drawing/2014/main" id="{E07CC440-5C71-4E2A-F2F3-2D3A05E26EA9}"/>
                </a:ext>
                <a:ext uri="{C183D7F6-B498-43B3-948B-1728B52AA6E4}">
                  <adec:decorative xmlns:adec="http://schemas.microsoft.com/office/drawing/2017/decorative" val="1"/>
                </a:ext>
              </a:extLst>
            </p:cNvPr>
            <p:cNvCxnSpPr>
              <a:cxnSpLocks/>
            </p:cNvCxnSpPr>
            <p:nvPr/>
          </p:nvCxnSpPr>
          <p:spPr>
            <a:xfrm>
              <a:off x="4757782" y="2362392"/>
              <a:ext cx="5340096" cy="0"/>
            </a:xfrm>
            <a:prstGeom prst="line">
              <a:avLst/>
            </a:prstGeom>
            <a:ln w="76200">
              <a:solidFill>
                <a:srgbClr val="F79646"/>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8679E946-F1F2-3C95-521B-4D4080AE7665}"/>
                </a:ext>
                <a:ext uri="{C183D7F6-B498-43B3-948B-1728B52AA6E4}">
                  <adec:decorative xmlns:adec="http://schemas.microsoft.com/office/drawing/2017/decorative" val="1"/>
                </a:ext>
              </a:extLst>
            </p:cNvPr>
            <p:cNvCxnSpPr>
              <a:cxnSpLocks/>
            </p:cNvCxnSpPr>
            <p:nvPr/>
          </p:nvCxnSpPr>
          <p:spPr>
            <a:xfrm>
              <a:off x="4757782" y="5923688"/>
              <a:ext cx="5340096" cy="0"/>
            </a:xfrm>
            <a:prstGeom prst="line">
              <a:avLst/>
            </a:prstGeom>
            <a:ln w="76200">
              <a:solidFill>
                <a:srgbClr val="F79646"/>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F6B0259D-70EF-C825-1477-4BB00D50F9D3}"/>
                </a:ext>
                <a:ext uri="{C183D7F6-B498-43B3-948B-1728B52AA6E4}">
                  <adec:decorative xmlns:adec="http://schemas.microsoft.com/office/drawing/2017/decorative" val="1"/>
                </a:ext>
              </a:extLst>
            </p:cNvPr>
            <p:cNvCxnSpPr>
              <a:cxnSpLocks/>
            </p:cNvCxnSpPr>
            <p:nvPr/>
          </p:nvCxnSpPr>
          <p:spPr>
            <a:xfrm>
              <a:off x="4757782" y="3660040"/>
              <a:ext cx="5340096" cy="0"/>
            </a:xfrm>
            <a:prstGeom prst="line">
              <a:avLst/>
            </a:prstGeom>
            <a:ln w="76200">
              <a:solidFill>
                <a:srgbClr val="F79646"/>
              </a:solidFill>
              <a:prstDash val="solid"/>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8DC886AA-6C22-161F-BAB2-64D2FD5CE76D}"/>
                </a:ext>
                <a:ext uri="{C183D7F6-B498-43B3-948B-1728B52AA6E4}">
                  <adec:decorative xmlns:adec="http://schemas.microsoft.com/office/drawing/2017/decorative" val="1"/>
                </a:ext>
              </a:extLst>
            </p:cNvPr>
            <p:cNvCxnSpPr>
              <a:cxnSpLocks/>
            </p:cNvCxnSpPr>
            <p:nvPr/>
          </p:nvCxnSpPr>
          <p:spPr>
            <a:xfrm>
              <a:off x="4757782" y="4791864"/>
              <a:ext cx="5340096" cy="0"/>
            </a:xfrm>
            <a:prstGeom prst="line">
              <a:avLst/>
            </a:prstGeom>
            <a:ln w="76200">
              <a:solidFill>
                <a:srgbClr val="F79646"/>
              </a:solidFill>
              <a:prstDash val="solid"/>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5032FDD5-B4B1-E622-0FC5-22A09836B70D}"/>
                </a:ext>
                <a:ext uri="{C183D7F6-B498-43B3-948B-1728B52AA6E4}">
                  <adec:decorative xmlns:adec="http://schemas.microsoft.com/office/drawing/2017/decorative" val="1"/>
                </a:ext>
              </a:extLst>
            </p:cNvPr>
            <p:cNvCxnSpPr>
              <a:cxnSpLocks/>
            </p:cNvCxnSpPr>
            <p:nvPr/>
          </p:nvCxnSpPr>
          <p:spPr>
            <a:xfrm>
              <a:off x="4538326" y="2285864"/>
              <a:ext cx="24384" cy="3943795"/>
            </a:xfrm>
            <a:prstGeom prst="line">
              <a:avLst/>
            </a:prstGeom>
            <a:ln w="57150">
              <a:solidFill>
                <a:srgbClr val="FF0000"/>
              </a:solidFill>
              <a:prstDash val="sysDot"/>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8B2E8552-16FD-970F-FB72-E89264D0A204}"/>
                </a:ext>
                <a:ext uri="{C183D7F6-B498-43B3-948B-1728B52AA6E4}">
                  <adec:decorative xmlns:adec="http://schemas.microsoft.com/office/drawing/2017/decorative" val="1"/>
                </a:ext>
              </a:extLst>
            </p:cNvPr>
            <p:cNvCxnSpPr>
              <a:cxnSpLocks/>
            </p:cNvCxnSpPr>
            <p:nvPr/>
          </p:nvCxnSpPr>
          <p:spPr>
            <a:xfrm>
              <a:off x="6485998" y="2285866"/>
              <a:ext cx="24384" cy="3943795"/>
            </a:xfrm>
            <a:prstGeom prst="line">
              <a:avLst/>
            </a:prstGeom>
            <a:ln w="57150">
              <a:solidFill>
                <a:srgbClr val="FF0000"/>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5B11D82F-E7BF-3DE9-A940-A71162DB5506}"/>
                </a:ext>
                <a:ext uri="{C183D7F6-B498-43B3-948B-1728B52AA6E4}">
                  <adec:decorative xmlns:adec="http://schemas.microsoft.com/office/drawing/2017/decorative" val="1"/>
                </a:ext>
              </a:extLst>
            </p:cNvPr>
            <p:cNvCxnSpPr>
              <a:cxnSpLocks/>
            </p:cNvCxnSpPr>
            <p:nvPr/>
          </p:nvCxnSpPr>
          <p:spPr>
            <a:xfrm>
              <a:off x="8381854" y="2285865"/>
              <a:ext cx="24384" cy="3943795"/>
            </a:xfrm>
            <a:prstGeom prst="line">
              <a:avLst/>
            </a:prstGeom>
            <a:ln w="57150">
              <a:solidFill>
                <a:srgbClr val="FF0000"/>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F16EE93C-CAB1-4D99-5460-3C950FC455DA}"/>
                </a:ext>
                <a:ext uri="{C183D7F6-B498-43B3-948B-1728B52AA6E4}">
                  <adec:decorative xmlns:adec="http://schemas.microsoft.com/office/drawing/2017/decorative" val="1"/>
                </a:ext>
              </a:extLst>
            </p:cNvPr>
            <p:cNvCxnSpPr>
              <a:cxnSpLocks/>
            </p:cNvCxnSpPr>
            <p:nvPr/>
          </p:nvCxnSpPr>
          <p:spPr>
            <a:xfrm>
              <a:off x="10253326" y="2285865"/>
              <a:ext cx="24384" cy="3943795"/>
            </a:xfrm>
            <a:prstGeom prst="line">
              <a:avLst/>
            </a:prstGeom>
            <a:ln w="57150">
              <a:solidFill>
                <a:srgbClr val="FF0000"/>
              </a:solidFill>
              <a:prstDash val="sysDot"/>
            </a:ln>
          </p:spPr>
          <p:style>
            <a:lnRef idx="1">
              <a:schemeClr val="accent1"/>
            </a:lnRef>
            <a:fillRef idx="0">
              <a:schemeClr val="accent1"/>
            </a:fillRef>
            <a:effectRef idx="0">
              <a:schemeClr val="accent1"/>
            </a:effectRef>
            <a:fontRef idx="minor">
              <a:schemeClr val="tx1"/>
            </a:fontRef>
          </p:style>
        </p:cxnSp>
        <p:sp>
          <p:nvSpPr>
            <p:cNvPr id="33" name="Right Arrow 38">
              <a:extLst>
                <a:ext uri="{FF2B5EF4-FFF2-40B4-BE49-F238E27FC236}">
                  <a16:creationId xmlns:a16="http://schemas.microsoft.com/office/drawing/2014/main" id="{CD466C6C-54C8-933C-82CC-C4883F4240FC}"/>
                </a:ext>
                <a:ext uri="{C183D7F6-B498-43B3-948B-1728B52AA6E4}">
                  <adec:decorative xmlns:adec="http://schemas.microsoft.com/office/drawing/2017/decorative" val="1"/>
                </a:ext>
              </a:extLst>
            </p:cNvPr>
            <p:cNvSpPr>
              <a:spLocks/>
            </p:cNvSpPr>
            <p:nvPr/>
          </p:nvSpPr>
          <p:spPr>
            <a:xfrm>
              <a:off x="6048610" y="4071991"/>
              <a:ext cx="243840" cy="371539"/>
            </a:xfrm>
            <a:prstGeom prst="rightArrow">
              <a:avLst/>
            </a:prstGeom>
          </p:spPr>
          <p:style>
            <a:lnRef idx="0">
              <a:schemeClr val="accent3"/>
            </a:lnRef>
            <a:fillRef idx="3">
              <a:schemeClr val="accent3"/>
            </a:fillRef>
            <a:effectRef idx="3">
              <a:schemeClr val="accent3"/>
            </a:effectRef>
            <a:fontRef idx="minor">
              <a:schemeClr val="lt1"/>
            </a:fontRef>
          </p:style>
          <p:txBody>
            <a:bodyPr rtlCol="0" anchor="ctr"/>
            <a:lstStyle/>
            <a:p>
              <a:pPr algn="ctr" defTabSz="415814">
                <a:defRPr/>
              </a:pPr>
              <a:endParaRPr lang="en-US" sz="819">
                <a:solidFill>
                  <a:prstClr val="white"/>
                </a:solidFill>
                <a:latin typeface="Roboto Condensed Light" panose="02000000000000000000" pitchFamily="2" charset="0"/>
              </a:endParaRPr>
            </a:p>
          </p:txBody>
        </p:sp>
        <p:sp>
          <p:nvSpPr>
            <p:cNvPr id="34" name="Right Arrow 39">
              <a:extLst>
                <a:ext uri="{FF2B5EF4-FFF2-40B4-BE49-F238E27FC236}">
                  <a16:creationId xmlns:a16="http://schemas.microsoft.com/office/drawing/2014/main" id="{F6F9D765-7864-CA0B-5C58-7233F76A3EC5}"/>
                </a:ext>
                <a:ext uri="{C183D7F6-B498-43B3-948B-1728B52AA6E4}">
                  <adec:decorative xmlns:adec="http://schemas.microsoft.com/office/drawing/2017/decorative" val="1"/>
                </a:ext>
              </a:extLst>
            </p:cNvPr>
            <p:cNvSpPr>
              <a:spLocks/>
            </p:cNvSpPr>
            <p:nvPr/>
          </p:nvSpPr>
          <p:spPr>
            <a:xfrm>
              <a:off x="6042514" y="2936109"/>
              <a:ext cx="243840" cy="371539"/>
            </a:xfrm>
            <a:prstGeom prst="rightArrow">
              <a:avLst/>
            </a:prstGeom>
          </p:spPr>
          <p:style>
            <a:lnRef idx="0">
              <a:schemeClr val="accent3"/>
            </a:lnRef>
            <a:fillRef idx="3">
              <a:schemeClr val="accent3"/>
            </a:fillRef>
            <a:effectRef idx="3">
              <a:schemeClr val="accent3"/>
            </a:effectRef>
            <a:fontRef idx="minor">
              <a:schemeClr val="lt1"/>
            </a:fontRef>
          </p:style>
          <p:txBody>
            <a:bodyPr rtlCol="0" anchor="ctr"/>
            <a:lstStyle/>
            <a:p>
              <a:pPr algn="ctr" defTabSz="415814">
                <a:defRPr/>
              </a:pPr>
              <a:endParaRPr lang="en-US" sz="819">
                <a:solidFill>
                  <a:prstClr val="white"/>
                </a:solidFill>
                <a:latin typeface="Roboto Condensed Light" panose="02000000000000000000" pitchFamily="2" charset="0"/>
              </a:endParaRPr>
            </a:p>
          </p:txBody>
        </p:sp>
        <p:sp>
          <p:nvSpPr>
            <p:cNvPr id="42" name="Right Arrow 40">
              <a:extLst>
                <a:ext uri="{FF2B5EF4-FFF2-40B4-BE49-F238E27FC236}">
                  <a16:creationId xmlns:a16="http://schemas.microsoft.com/office/drawing/2014/main" id="{3274630F-C6EF-25B2-86DD-FFD09EFFA015}"/>
                </a:ext>
                <a:ext uri="{C183D7F6-B498-43B3-948B-1728B52AA6E4}">
                  <adec:decorative xmlns:adec="http://schemas.microsoft.com/office/drawing/2017/decorative" val="1"/>
                </a:ext>
              </a:extLst>
            </p:cNvPr>
            <p:cNvSpPr>
              <a:spLocks/>
            </p:cNvSpPr>
            <p:nvPr/>
          </p:nvSpPr>
          <p:spPr>
            <a:xfrm>
              <a:off x="6036418" y="5202298"/>
              <a:ext cx="243840" cy="371539"/>
            </a:xfrm>
            <a:prstGeom prst="rightArrow">
              <a:avLst/>
            </a:prstGeom>
          </p:spPr>
          <p:style>
            <a:lnRef idx="0">
              <a:schemeClr val="accent3"/>
            </a:lnRef>
            <a:fillRef idx="3">
              <a:schemeClr val="accent3"/>
            </a:fillRef>
            <a:effectRef idx="3">
              <a:schemeClr val="accent3"/>
            </a:effectRef>
            <a:fontRef idx="minor">
              <a:schemeClr val="lt1"/>
            </a:fontRef>
          </p:style>
          <p:txBody>
            <a:bodyPr rtlCol="0" anchor="ctr"/>
            <a:lstStyle/>
            <a:p>
              <a:pPr algn="ctr" defTabSz="415814">
                <a:defRPr/>
              </a:pPr>
              <a:endParaRPr lang="en-US" sz="819">
                <a:solidFill>
                  <a:prstClr val="white"/>
                </a:solidFill>
                <a:latin typeface="Roboto Condensed Light" panose="02000000000000000000" pitchFamily="2" charset="0"/>
              </a:endParaRPr>
            </a:p>
          </p:txBody>
        </p:sp>
        <p:sp>
          <p:nvSpPr>
            <p:cNvPr id="62" name="Right Arrow 42">
              <a:extLst>
                <a:ext uri="{FF2B5EF4-FFF2-40B4-BE49-F238E27FC236}">
                  <a16:creationId xmlns:a16="http://schemas.microsoft.com/office/drawing/2014/main" id="{49F02D5F-2C07-2E41-9153-4DA8850271C2}"/>
                </a:ext>
                <a:ext uri="{C183D7F6-B498-43B3-948B-1728B52AA6E4}">
                  <adec:decorative xmlns:adec="http://schemas.microsoft.com/office/drawing/2017/decorative" val="1"/>
                </a:ext>
              </a:extLst>
            </p:cNvPr>
            <p:cNvSpPr>
              <a:spLocks/>
            </p:cNvSpPr>
            <p:nvPr/>
          </p:nvSpPr>
          <p:spPr>
            <a:xfrm>
              <a:off x="7945990" y="4071991"/>
              <a:ext cx="243840" cy="371539"/>
            </a:xfrm>
            <a:prstGeom prst="rightArrow">
              <a:avLst/>
            </a:prstGeom>
          </p:spPr>
          <p:style>
            <a:lnRef idx="0">
              <a:schemeClr val="accent3"/>
            </a:lnRef>
            <a:fillRef idx="3">
              <a:schemeClr val="accent3"/>
            </a:fillRef>
            <a:effectRef idx="3">
              <a:schemeClr val="accent3"/>
            </a:effectRef>
            <a:fontRef idx="minor">
              <a:schemeClr val="lt1"/>
            </a:fontRef>
          </p:style>
          <p:txBody>
            <a:bodyPr rtlCol="0" anchor="ctr"/>
            <a:lstStyle/>
            <a:p>
              <a:pPr algn="ctr" defTabSz="415814">
                <a:defRPr/>
              </a:pPr>
              <a:endParaRPr lang="en-US" sz="819">
                <a:solidFill>
                  <a:prstClr val="white"/>
                </a:solidFill>
                <a:latin typeface="Roboto Condensed Light" panose="02000000000000000000" pitchFamily="2" charset="0"/>
              </a:endParaRPr>
            </a:p>
          </p:txBody>
        </p:sp>
        <p:sp>
          <p:nvSpPr>
            <p:cNvPr id="63" name="Right Arrow 43">
              <a:extLst>
                <a:ext uri="{FF2B5EF4-FFF2-40B4-BE49-F238E27FC236}">
                  <a16:creationId xmlns:a16="http://schemas.microsoft.com/office/drawing/2014/main" id="{18AEEF48-3334-F70F-0AC1-0BD6C2A32EDA}"/>
                </a:ext>
                <a:ext uri="{C183D7F6-B498-43B3-948B-1728B52AA6E4}">
                  <adec:decorative xmlns:adec="http://schemas.microsoft.com/office/drawing/2017/decorative" val="1"/>
                </a:ext>
              </a:extLst>
            </p:cNvPr>
            <p:cNvSpPr>
              <a:spLocks/>
            </p:cNvSpPr>
            <p:nvPr/>
          </p:nvSpPr>
          <p:spPr>
            <a:xfrm>
              <a:off x="7939894" y="2936109"/>
              <a:ext cx="243840" cy="371539"/>
            </a:xfrm>
            <a:prstGeom prst="rightArrow">
              <a:avLst/>
            </a:prstGeom>
          </p:spPr>
          <p:style>
            <a:lnRef idx="0">
              <a:schemeClr val="accent3"/>
            </a:lnRef>
            <a:fillRef idx="3">
              <a:schemeClr val="accent3"/>
            </a:fillRef>
            <a:effectRef idx="3">
              <a:schemeClr val="accent3"/>
            </a:effectRef>
            <a:fontRef idx="minor">
              <a:schemeClr val="lt1"/>
            </a:fontRef>
          </p:style>
          <p:txBody>
            <a:bodyPr rtlCol="0" anchor="ctr"/>
            <a:lstStyle/>
            <a:p>
              <a:pPr algn="ctr" defTabSz="415814">
                <a:defRPr/>
              </a:pPr>
              <a:endParaRPr lang="en-US" sz="819">
                <a:solidFill>
                  <a:prstClr val="white"/>
                </a:solidFill>
                <a:latin typeface="Roboto Condensed Light" panose="02000000000000000000" pitchFamily="2" charset="0"/>
              </a:endParaRPr>
            </a:p>
          </p:txBody>
        </p:sp>
        <p:sp>
          <p:nvSpPr>
            <p:cNvPr id="64" name="Right Arrow 44">
              <a:extLst>
                <a:ext uri="{FF2B5EF4-FFF2-40B4-BE49-F238E27FC236}">
                  <a16:creationId xmlns:a16="http://schemas.microsoft.com/office/drawing/2014/main" id="{E5911B75-CA80-8C69-36EA-5AD7AB116960}"/>
                </a:ext>
                <a:ext uri="{C183D7F6-B498-43B3-948B-1728B52AA6E4}">
                  <adec:decorative xmlns:adec="http://schemas.microsoft.com/office/drawing/2017/decorative" val="1"/>
                </a:ext>
              </a:extLst>
            </p:cNvPr>
            <p:cNvSpPr>
              <a:spLocks/>
            </p:cNvSpPr>
            <p:nvPr/>
          </p:nvSpPr>
          <p:spPr>
            <a:xfrm>
              <a:off x="7933798" y="5202298"/>
              <a:ext cx="243840" cy="371539"/>
            </a:xfrm>
            <a:prstGeom prst="rightArrow">
              <a:avLst/>
            </a:prstGeom>
          </p:spPr>
          <p:style>
            <a:lnRef idx="0">
              <a:schemeClr val="accent3"/>
            </a:lnRef>
            <a:fillRef idx="3">
              <a:schemeClr val="accent3"/>
            </a:fillRef>
            <a:effectRef idx="3">
              <a:schemeClr val="accent3"/>
            </a:effectRef>
            <a:fontRef idx="minor">
              <a:schemeClr val="lt1"/>
            </a:fontRef>
          </p:style>
          <p:txBody>
            <a:bodyPr rtlCol="0" anchor="ctr"/>
            <a:lstStyle/>
            <a:p>
              <a:pPr algn="ctr" defTabSz="415814">
                <a:defRPr/>
              </a:pPr>
              <a:endParaRPr lang="en-US" sz="819">
                <a:solidFill>
                  <a:prstClr val="white"/>
                </a:solidFill>
                <a:latin typeface="Roboto Condensed Light" panose="02000000000000000000" pitchFamily="2" charset="0"/>
              </a:endParaRPr>
            </a:p>
          </p:txBody>
        </p:sp>
        <p:sp>
          <p:nvSpPr>
            <p:cNvPr id="65" name="Right Arrow 45">
              <a:extLst>
                <a:ext uri="{FF2B5EF4-FFF2-40B4-BE49-F238E27FC236}">
                  <a16:creationId xmlns:a16="http://schemas.microsoft.com/office/drawing/2014/main" id="{87279344-51EF-6BD9-D498-F381D0EEB2FF}"/>
                </a:ext>
                <a:ext uri="{C183D7F6-B498-43B3-948B-1728B52AA6E4}">
                  <adec:decorative xmlns:adec="http://schemas.microsoft.com/office/drawing/2017/decorative" val="1"/>
                </a:ext>
              </a:extLst>
            </p:cNvPr>
            <p:cNvSpPr>
              <a:spLocks/>
            </p:cNvSpPr>
            <p:nvPr/>
          </p:nvSpPr>
          <p:spPr>
            <a:xfrm>
              <a:off x="9802222" y="4115781"/>
              <a:ext cx="243840" cy="371539"/>
            </a:xfrm>
            <a:prstGeom prst="rightArrow">
              <a:avLst/>
            </a:prstGeom>
          </p:spPr>
          <p:style>
            <a:lnRef idx="0">
              <a:schemeClr val="accent3"/>
            </a:lnRef>
            <a:fillRef idx="3">
              <a:schemeClr val="accent3"/>
            </a:fillRef>
            <a:effectRef idx="3">
              <a:schemeClr val="accent3"/>
            </a:effectRef>
            <a:fontRef idx="minor">
              <a:schemeClr val="lt1"/>
            </a:fontRef>
          </p:style>
          <p:txBody>
            <a:bodyPr rtlCol="0" anchor="ctr"/>
            <a:lstStyle/>
            <a:p>
              <a:pPr algn="ctr" defTabSz="415814">
                <a:defRPr/>
              </a:pPr>
              <a:endParaRPr lang="en-US" sz="819">
                <a:solidFill>
                  <a:prstClr val="white"/>
                </a:solidFill>
                <a:latin typeface="Roboto Condensed Light" panose="02000000000000000000" pitchFamily="2" charset="0"/>
              </a:endParaRPr>
            </a:p>
          </p:txBody>
        </p:sp>
        <p:sp>
          <p:nvSpPr>
            <p:cNvPr id="66" name="Right Arrow 46">
              <a:extLst>
                <a:ext uri="{FF2B5EF4-FFF2-40B4-BE49-F238E27FC236}">
                  <a16:creationId xmlns:a16="http://schemas.microsoft.com/office/drawing/2014/main" id="{8EF62D0F-4F02-8751-F64B-795CBC571E56}"/>
                </a:ext>
                <a:ext uri="{C183D7F6-B498-43B3-948B-1728B52AA6E4}">
                  <adec:decorative xmlns:adec="http://schemas.microsoft.com/office/drawing/2017/decorative" val="1"/>
                </a:ext>
              </a:extLst>
            </p:cNvPr>
            <p:cNvSpPr>
              <a:spLocks/>
            </p:cNvSpPr>
            <p:nvPr/>
          </p:nvSpPr>
          <p:spPr>
            <a:xfrm>
              <a:off x="9796126" y="2979899"/>
              <a:ext cx="243840" cy="371539"/>
            </a:xfrm>
            <a:prstGeom prst="rightArrow">
              <a:avLst/>
            </a:prstGeom>
          </p:spPr>
          <p:style>
            <a:lnRef idx="0">
              <a:schemeClr val="accent3"/>
            </a:lnRef>
            <a:fillRef idx="3">
              <a:schemeClr val="accent3"/>
            </a:fillRef>
            <a:effectRef idx="3">
              <a:schemeClr val="accent3"/>
            </a:effectRef>
            <a:fontRef idx="minor">
              <a:schemeClr val="lt1"/>
            </a:fontRef>
          </p:style>
          <p:txBody>
            <a:bodyPr rtlCol="0" anchor="ctr"/>
            <a:lstStyle/>
            <a:p>
              <a:pPr algn="ctr" defTabSz="415814">
                <a:defRPr/>
              </a:pPr>
              <a:endParaRPr lang="en-US" sz="819">
                <a:solidFill>
                  <a:prstClr val="white"/>
                </a:solidFill>
                <a:latin typeface="Roboto Condensed Light" panose="02000000000000000000" pitchFamily="2" charset="0"/>
              </a:endParaRPr>
            </a:p>
          </p:txBody>
        </p:sp>
        <p:sp>
          <p:nvSpPr>
            <p:cNvPr id="67" name="Right Arrow 47">
              <a:extLst>
                <a:ext uri="{FF2B5EF4-FFF2-40B4-BE49-F238E27FC236}">
                  <a16:creationId xmlns:a16="http://schemas.microsoft.com/office/drawing/2014/main" id="{0AB24751-9ACF-D107-6119-6C71329FBBC3}"/>
                </a:ext>
                <a:ext uri="{C183D7F6-B498-43B3-948B-1728B52AA6E4}">
                  <adec:decorative xmlns:adec="http://schemas.microsoft.com/office/drawing/2017/decorative" val="1"/>
                </a:ext>
              </a:extLst>
            </p:cNvPr>
            <p:cNvSpPr>
              <a:spLocks/>
            </p:cNvSpPr>
            <p:nvPr/>
          </p:nvSpPr>
          <p:spPr>
            <a:xfrm>
              <a:off x="9790030" y="5246088"/>
              <a:ext cx="243840" cy="371539"/>
            </a:xfrm>
            <a:prstGeom prst="rightArrow">
              <a:avLst/>
            </a:prstGeom>
          </p:spPr>
          <p:style>
            <a:lnRef idx="0">
              <a:schemeClr val="accent3"/>
            </a:lnRef>
            <a:fillRef idx="3">
              <a:schemeClr val="accent3"/>
            </a:fillRef>
            <a:effectRef idx="3">
              <a:schemeClr val="accent3"/>
            </a:effectRef>
            <a:fontRef idx="minor">
              <a:schemeClr val="lt1"/>
            </a:fontRef>
          </p:style>
          <p:txBody>
            <a:bodyPr rtlCol="0" anchor="ctr"/>
            <a:lstStyle/>
            <a:p>
              <a:pPr algn="ctr" defTabSz="415814">
                <a:defRPr/>
              </a:pPr>
              <a:endParaRPr lang="en-US" sz="819">
                <a:solidFill>
                  <a:prstClr val="white"/>
                </a:solidFill>
                <a:latin typeface="Roboto Condensed Light" panose="02000000000000000000" pitchFamily="2" charset="0"/>
              </a:endParaRPr>
            </a:p>
          </p:txBody>
        </p:sp>
        <p:sp>
          <p:nvSpPr>
            <p:cNvPr id="68" name="Rectangle: Rounded Corners 67">
              <a:extLst>
                <a:ext uri="{FF2B5EF4-FFF2-40B4-BE49-F238E27FC236}">
                  <a16:creationId xmlns:a16="http://schemas.microsoft.com/office/drawing/2014/main" id="{3872BFBC-9435-17D1-38B6-8B137F799159}"/>
                </a:ext>
              </a:extLst>
            </p:cNvPr>
            <p:cNvSpPr>
              <a:spLocks/>
            </p:cNvSpPr>
            <p:nvPr/>
          </p:nvSpPr>
          <p:spPr>
            <a:xfrm rot="5400000">
              <a:off x="5271619" y="1178497"/>
              <a:ext cx="504549" cy="1553700"/>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vert="vert270" rtlCol="0" anchor="ctr"/>
            <a:lstStyle/>
            <a:p>
              <a:pPr algn="ctr" defTabSz="415814">
                <a:defRPr/>
              </a:pPr>
              <a:r>
                <a:rPr lang="en-US" sz="1200" b="1">
                  <a:solidFill>
                    <a:prstClr val="white"/>
                  </a:solidFill>
                  <a:latin typeface="Roboto Condensed Light" panose="02000000000000000000" pitchFamily="2" charset="0"/>
                </a:rPr>
                <a:t>Place Order</a:t>
              </a:r>
            </a:p>
          </p:txBody>
        </p:sp>
        <p:sp>
          <p:nvSpPr>
            <p:cNvPr id="69" name="Rectangle: Rounded Corners 68">
              <a:extLst>
                <a:ext uri="{FF2B5EF4-FFF2-40B4-BE49-F238E27FC236}">
                  <a16:creationId xmlns:a16="http://schemas.microsoft.com/office/drawing/2014/main" id="{93EDC4E4-3395-F7A1-535B-10D73DDBF2E2}"/>
                </a:ext>
              </a:extLst>
            </p:cNvPr>
            <p:cNvSpPr>
              <a:spLocks/>
            </p:cNvSpPr>
            <p:nvPr/>
          </p:nvSpPr>
          <p:spPr>
            <a:xfrm rot="5400000">
              <a:off x="7218349" y="1164257"/>
              <a:ext cx="504549" cy="1553700"/>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vert="vert270" rtlCol="0" anchor="ctr"/>
            <a:lstStyle/>
            <a:p>
              <a:pPr algn="ctr" defTabSz="415814">
                <a:defRPr/>
              </a:pPr>
              <a:r>
                <a:rPr lang="en-US" sz="1200" b="1">
                  <a:solidFill>
                    <a:prstClr val="white"/>
                  </a:solidFill>
                  <a:latin typeface="Roboto Condensed Light" panose="02000000000000000000" pitchFamily="2" charset="0"/>
                </a:rPr>
                <a:t>Pay for Order</a:t>
              </a:r>
            </a:p>
          </p:txBody>
        </p:sp>
        <p:sp>
          <p:nvSpPr>
            <p:cNvPr id="70" name="Rectangle: Rounded Corners 69">
              <a:extLst>
                <a:ext uri="{FF2B5EF4-FFF2-40B4-BE49-F238E27FC236}">
                  <a16:creationId xmlns:a16="http://schemas.microsoft.com/office/drawing/2014/main" id="{2FF286E0-46F6-291D-5840-774AE4FDCE7C}"/>
                </a:ext>
              </a:extLst>
            </p:cNvPr>
            <p:cNvSpPr>
              <a:spLocks/>
            </p:cNvSpPr>
            <p:nvPr/>
          </p:nvSpPr>
          <p:spPr>
            <a:xfrm rot="5400000">
              <a:off x="9086113" y="1156174"/>
              <a:ext cx="504549" cy="1553700"/>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vert="vert270" rtlCol="0" anchor="ctr"/>
            <a:lstStyle/>
            <a:p>
              <a:pPr algn="ctr" defTabSz="415814">
                <a:defRPr/>
              </a:pPr>
              <a:r>
                <a:rPr lang="en-US" sz="1200" b="1">
                  <a:solidFill>
                    <a:prstClr val="white"/>
                  </a:solidFill>
                  <a:latin typeface="Roboto Condensed Light" panose="02000000000000000000" pitchFamily="2" charset="0"/>
                </a:rPr>
                <a:t>Pick Up Order</a:t>
              </a:r>
            </a:p>
          </p:txBody>
        </p:sp>
      </p:grpSp>
    </p:spTree>
    <p:extLst>
      <p:ext uri="{BB962C8B-B14F-4D97-AF65-F5344CB8AC3E}">
        <p14:creationId xmlns:p14="http://schemas.microsoft.com/office/powerpoint/2010/main" val="385981629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6430" y="57150"/>
            <a:ext cx="8335169" cy="627600"/>
          </a:xfrm>
        </p:spPr>
        <p:txBody>
          <a:bodyPr>
            <a:normAutofit/>
          </a:bodyPr>
          <a:lstStyle/>
          <a:p>
            <a:r>
              <a:rPr lang="en-US"/>
              <a:t>Work In Progress – Just right WIP</a:t>
            </a:r>
          </a:p>
        </p:txBody>
      </p:sp>
      <p:grpSp>
        <p:nvGrpSpPr>
          <p:cNvPr id="27" name="Group 26" descr="Nine cars in the waiting area, with one car waiting at the mouth of each lane.">
            <a:extLst>
              <a:ext uri="{FF2B5EF4-FFF2-40B4-BE49-F238E27FC236}">
                <a16:creationId xmlns:a16="http://schemas.microsoft.com/office/drawing/2014/main" id="{7C3025E3-9919-E0E0-F25C-ADCB022F51A1}"/>
              </a:ext>
            </a:extLst>
          </p:cNvPr>
          <p:cNvGrpSpPr/>
          <p:nvPr/>
        </p:nvGrpSpPr>
        <p:grpSpPr>
          <a:xfrm>
            <a:off x="655638" y="1904749"/>
            <a:ext cx="2892394" cy="2154655"/>
            <a:chOff x="471926" y="2497013"/>
            <a:chExt cx="3857028" cy="2873248"/>
          </a:xfrm>
        </p:grpSpPr>
        <p:pic>
          <p:nvPicPr>
            <p:cNvPr id="19" name="Picture 18">
              <a:extLs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140234" y="2497013"/>
              <a:ext cx="609600" cy="609600"/>
            </a:xfrm>
            <a:prstGeom prst="rect">
              <a:avLst/>
            </a:prstGeom>
          </p:spPr>
        </p:pic>
        <p:pic>
          <p:nvPicPr>
            <p:cNvPr id="20" name="Picture 19">
              <a:extLs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140234" y="3634547"/>
              <a:ext cx="609600" cy="609600"/>
            </a:xfrm>
            <a:prstGeom prst="rect">
              <a:avLst/>
            </a:prstGeom>
          </p:spPr>
        </p:pic>
        <p:pic>
          <p:nvPicPr>
            <p:cNvPr id="21" name="Picture 20">
              <a:extLs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140234" y="4760661"/>
              <a:ext cx="609600" cy="609600"/>
            </a:xfrm>
            <a:prstGeom prst="rect">
              <a:avLst/>
            </a:prstGeom>
          </p:spPr>
        </p:pic>
        <p:pic>
          <p:nvPicPr>
            <p:cNvPr id="25" name="Picture 24">
              <a:extLs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933607" y="3634544"/>
              <a:ext cx="609599" cy="609599"/>
            </a:xfrm>
            <a:prstGeom prst="rect">
              <a:avLst/>
            </a:prstGeom>
          </p:spPr>
        </p:pic>
        <p:pic>
          <p:nvPicPr>
            <p:cNvPr id="42" name="Picture 41">
              <a:extLs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204373" y="3631020"/>
              <a:ext cx="609599" cy="609599"/>
            </a:xfrm>
            <a:prstGeom prst="rect">
              <a:avLst/>
            </a:prstGeom>
          </p:spPr>
        </p:pic>
        <p:cxnSp>
          <p:nvCxnSpPr>
            <p:cNvPr id="53" name="Straight Arrow Connector 52">
              <a:extLst>
                <a:ext uri="{FF2B5EF4-FFF2-40B4-BE49-F238E27FC236}">
                  <a16:creationId xmlns:a16="http://schemas.microsoft.com/office/drawing/2014/main" id="{B3C17727-F437-413F-810C-7A145C83161D}"/>
                </a:ext>
              </a:extLst>
            </p:cNvPr>
            <p:cNvCxnSpPr>
              <a:cxnSpLocks/>
            </p:cNvCxnSpPr>
            <p:nvPr/>
          </p:nvCxnSpPr>
          <p:spPr>
            <a:xfrm>
              <a:off x="3886200" y="2684432"/>
              <a:ext cx="442754" cy="0"/>
            </a:xfrm>
            <a:prstGeom prst="straightConnector1">
              <a:avLst/>
            </a:prstGeom>
            <a:ln w="76200">
              <a:tailEnd type="triangle"/>
            </a:ln>
          </p:spPr>
          <p:style>
            <a:lnRef idx="1">
              <a:schemeClr val="accent3"/>
            </a:lnRef>
            <a:fillRef idx="0">
              <a:schemeClr val="accent3"/>
            </a:fillRef>
            <a:effectRef idx="0">
              <a:schemeClr val="accent3"/>
            </a:effectRef>
            <a:fontRef idx="minor">
              <a:schemeClr val="tx1"/>
            </a:fontRef>
          </p:style>
        </p:cxnSp>
        <p:cxnSp>
          <p:nvCxnSpPr>
            <p:cNvPr id="54" name="Straight Arrow Connector 53">
              <a:extLst>
                <a:ext uri="{FF2B5EF4-FFF2-40B4-BE49-F238E27FC236}">
                  <a16:creationId xmlns:a16="http://schemas.microsoft.com/office/drawing/2014/main" id="{956A1089-A589-4970-BB0B-6BA7FE76C83B}"/>
                </a:ext>
              </a:extLst>
            </p:cNvPr>
            <p:cNvCxnSpPr>
              <a:cxnSpLocks/>
            </p:cNvCxnSpPr>
            <p:nvPr/>
          </p:nvCxnSpPr>
          <p:spPr>
            <a:xfrm>
              <a:off x="3886200" y="3917740"/>
              <a:ext cx="442754" cy="0"/>
            </a:xfrm>
            <a:prstGeom prst="straightConnector1">
              <a:avLst/>
            </a:prstGeom>
            <a:ln w="76200">
              <a:tailEnd type="triangle"/>
            </a:ln>
          </p:spPr>
          <p:style>
            <a:lnRef idx="1">
              <a:schemeClr val="accent3"/>
            </a:lnRef>
            <a:fillRef idx="0">
              <a:schemeClr val="accent3"/>
            </a:fillRef>
            <a:effectRef idx="0">
              <a:schemeClr val="accent3"/>
            </a:effectRef>
            <a:fontRef idx="minor">
              <a:schemeClr val="tx1"/>
            </a:fontRef>
          </p:style>
        </p:cxnSp>
        <p:cxnSp>
          <p:nvCxnSpPr>
            <p:cNvPr id="55" name="Straight Arrow Connector 54">
              <a:extLst>
                <a:ext uri="{FF2B5EF4-FFF2-40B4-BE49-F238E27FC236}">
                  <a16:creationId xmlns:a16="http://schemas.microsoft.com/office/drawing/2014/main" id="{EA028EE2-F460-45EF-9E22-CE995F5130F2}"/>
                </a:ext>
              </a:extLst>
            </p:cNvPr>
            <p:cNvCxnSpPr>
              <a:cxnSpLocks/>
            </p:cNvCxnSpPr>
            <p:nvPr/>
          </p:nvCxnSpPr>
          <p:spPr>
            <a:xfrm flipV="1">
              <a:off x="2581654" y="3341624"/>
              <a:ext cx="540673" cy="289395"/>
            </a:xfrm>
            <a:prstGeom prst="straightConnector1">
              <a:avLst/>
            </a:prstGeom>
            <a:ln w="76200">
              <a:tailEnd type="triangle"/>
            </a:ln>
          </p:spPr>
          <p:style>
            <a:lnRef idx="1">
              <a:schemeClr val="accent3"/>
            </a:lnRef>
            <a:fillRef idx="0">
              <a:schemeClr val="accent3"/>
            </a:fillRef>
            <a:effectRef idx="0">
              <a:schemeClr val="accent3"/>
            </a:effectRef>
            <a:fontRef idx="minor">
              <a:schemeClr val="tx1"/>
            </a:fontRef>
          </p:style>
        </p:cxnSp>
        <p:cxnSp>
          <p:nvCxnSpPr>
            <p:cNvPr id="56" name="Straight Arrow Connector 55">
              <a:extLst>
                <a:ext uri="{FF2B5EF4-FFF2-40B4-BE49-F238E27FC236}">
                  <a16:creationId xmlns:a16="http://schemas.microsoft.com/office/drawing/2014/main" id="{ADAF734A-D344-4AF2-BF84-5332D9482001}"/>
                </a:ext>
              </a:extLst>
            </p:cNvPr>
            <p:cNvCxnSpPr>
              <a:cxnSpLocks/>
            </p:cNvCxnSpPr>
            <p:nvPr/>
          </p:nvCxnSpPr>
          <p:spPr>
            <a:xfrm>
              <a:off x="2591073" y="4240619"/>
              <a:ext cx="531255" cy="316707"/>
            </a:xfrm>
            <a:prstGeom prst="straightConnector1">
              <a:avLst/>
            </a:prstGeom>
            <a:ln w="76200">
              <a:tailEnd type="triangle"/>
            </a:ln>
          </p:spPr>
          <p:style>
            <a:lnRef idx="1">
              <a:schemeClr val="accent3"/>
            </a:lnRef>
            <a:fillRef idx="0">
              <a:schemeClr val="accent3"/>
            </a:fillRef>
            <a:effectRef idx="0">
              <a:schemeClr val="accent3"/>
            </a:effectRef>
            <a:fontRef idx="minor">
              <a:schemeClr val="tx1"/>
            </a:fontRef>
          </p:style>
        </p:cxnSp>
        <p:cxnSp>
          <p:nvCxnSpPr>
            <p:cNvPr id="59" name="Straight Arrow Connector 58">
              <a:extLst>
                <a:ext uri="{FF2B5EF4-FFF2-40B4-BE49-F238E27FC236}">
                  <a16:creationId xmlns:a16="http://schemas.microsoft.com/office/drawing/2014/main" id="{A9248BCC-6124-4D9D-A390-315DE26D2359}"/>
                </a:ext>
              </a:extLst>
            </p:cNvPr>
            <p:cNvCxnSpPr>
              <a:cxnSpLocks/>
            </p:cNvCxnSpPr>
            <p:nvPr/>
          </p:nvCxnSpPr>
          <p:spPr>
            <a:xfrm>
              <a:off x="3886200" y="5093870"/>
              <a:ext cx="442754" cy="0"/>
            </a:xfrm>
            <a:prstGeom prst="straightConnector1">
              <a:avLst/>
            </a:prstGeom>
            <a:ln w="76200">
              <a:tailEnd type="triangle"/>
            </a:ln>
          </p:spPr>
          <p:style>
            <a:lnRef idx="1">
              <a:schemeClr val="accent3"/>
            </a:lnRef>
            <a:fillRef idx="0">
              <a:schemeClr val="accent3"/>
            </a:fillRef>
            <a:effectRef idx="0">
              <a:schemeClr val="accent3"/>
            </a:effectRef>
            <a:fontRef idx="minor">
              <a:schemeClr val="tx1"/>
            </a:fontRef>
          </p:style>
        </p:cxnSp>
        <p:pic>
          <p:nvPicPr>
            <p:cNvPr id="60" name="Picture 59">
              <a:extLst>
                <a:ext uri="{FF2B5EF4-FFF2-40B4-BE49-F238E27FC236}">
                  <a16:creationId xmlns:a16="http://schemas.microsoft.com/office/drawing/2014/main" id="{DDA08080-4FFB-44C2-BCBF-AADB53275361}"/>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71926" y="3631020"/>
              <a:ext cx="609599" cy="609599"/>
            </a:xfrm>
            <a:prstGeom prst="rect">
              <a:avLst/>
            </a:prstGeom>
          </p:spPr>
        </p:pic>
      </p:grpSp>
      <p:grpSp>
        <p:nvGrpSpPr>
          <p:cNvPr id="28" name="Group 27" descr="One car in each station of each lane">
            <a:extLst>
              <a:ext uri="{FF2B5EF4-FFF2-40B4-BE49-F238E27FC236}">
                <a16:creationId xmlns:a16="http://schemas.microsoft.com/office/drawing/2014/main" id="{FB4F349A-7100-A933-E00D-EE735FC332F2}"/>
              </a:ext>
            </a:extLst>
          </p:cNvPr>
          <p:cNvGrpSpPr/>
          <p:nvPr/>
        </p:nvGrpSpPr>
        <p:grpSpPr>
          <a:xfrm>
            <a:off x="4078316" y="1904749"/>
            <a:ext cx="3300554" cy="2154655"/>
            <a:chOff x="5036090" y="2497013"/>
            <a:chExt cx="4401312" cy="2873248"/>
          </a:xfrm>
        </p:grpSpPr>
        <p:pic>
          <p:nvPicPr>
            <p:cNvPr id="3" name="Picture 2">
              <a:extLs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036090" y="2497013"/>
              <a:ext cx="609600" cy="609600"/>
            </a:xfrm>
            <a:prstGeom prst="rect">
              <a:avLst/>
            </a:prstGeom>
          </p:spPr>
        </p:pic>
        <p:pic>
          <p:nvPicPr>
            <p:cNvPr id="10" name="Picture 9">
              <a:extLs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036090" y="3634547"/>
              <a:ext cx="609600" cy="609600"/>
            </a:xfrm>
            <a:prstGeom prst="rect">
              <a:avLst/>
            </a:prstGeom>
          </p:spPr>
        </p:pic>
        <p:pic>
          <p:nvPicPr>
            <p:cNvPr id="11" name="Picture 10">
              <a:extLs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036090" y="4760661"/>
              <a:ext cx="609600" cy="609600"/>
            </a:xfrm>
            <a:prstGeom prst="rect">
              <a:avLst/>
            </a:prstGeom>
          </p:spPr>
        </p:pic>
        <p:pic>
          <p:nvPicPr>
            <p:cNvPr id="13" name="Picture 12">
              <a:extLs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931946" y="2497013"/>
              <a:ext cx="609600" cy="609600"/>
            </a:xfrm>
            <a:prstGeom prst="rect">
              <a:avLst/>
            </a:prstGeom>
          </p:spPr>
        </p:pic>
        <p:pic>
          <p:nvPicPr>
            <p:cNvPr id="14" name="Picture 13">
              <a:extLs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931946" y="3634547"/>
              <a:ext cx="609600" cy="609600"/>
            </a:xfrm>
            <a:prstGeom prst="rect">
              <a:avLst/>
            </a:prstGeom>
          </p:spPr>
        </p:pic>
        <p:pic>
          <p:nvPicPr>
            <p:cNvPr id="15" name="Picture 14">
              <a:extLs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931946" y="4760661"/>
              <a:ext cx="609600" cy="609600"/>
            </a:xfrm>
            <a:prstGeom prst="rect">
              <a:avLst/>
            </a:prstGeom>
          </p:spPr>
        </p:pic>
        <p:pic>
          <p:nvPicPr>
            <p:cNvPr id="16" name="Picture 15">
              <a:extLs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8827802" y="2497013"/>
              <a:ext cx="609600" cy="609600"/>
            </a:xfrm>
            <a:prstGeom prst="rect">
              <a:avLst/>
            </a:prstGeom>
          </p:spPr>
        </p:pic>
        <p:pic>
          <p:nvPicPr>
            <p:cNvPr id="17" name="Picture 16">
              <a:extLs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8827802" y="3634547"/>
              <a:ext cx="609600" cy="609600"/>
            </a:xfrm>
            <a:prstGeom prst="rect">
              <a:avLst/>
            </a:prstGeom>
          </p:spPr>
        </p:pic>
        <p:pic>
          <p:nvPicPr>
            <p:cNvPr id="18" name="Picture 17">
              <a:extLs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8827802" y="4760661"/>
              <a:ext cx="609600" cy="609600"/>
            </a:xfrm>
            <a:prstGeom prst="rect">
              <a:avLst/>
            </a:prstGeom>
          </p:spPr>
        </p:pic>
      </p:grpSp>
      <p:grpSp>
        <p:nvGrpSpPr>
          <p:cNvPr id="29" name="Group 28" descr="One car has exited each lane.">
            <a:extLst>
              <a:ext uri="{FF2B5EF4-FFF2-40B4-BE49-F238E27FC236}">
                <a16:creationId xmlns:a16="http://schemas.microsoft.com/office/drawing/2014/main" id="{B3F91C8E-CFAD-2AC1-9BC3-C185BF5D4A18}"/>
              </a:ext>
            </a:extLst>
          </p:cNvPr>
          <p:cNvGrpSpPr/>
          <p:nvPr/>
        </p:nvGrpSpPr>
        <p:grpSpPr>
          <a:xfrm>
            <a:off x="8078295" y="1904749"/>
            <a:ext cx="457140" cy="2127612"/>
            <a:chOff x="10370090" y="2497013"/>
            <a:chExt cx="609600" cy="2837186"/>
          </a:xfrm>
        </p:grpSpPr>
        <p:pic>
          <p:nvPicPr>
            <p:cNvPr id="22" name="Picture 21">
              <a:extLst>
                <a:ext uri="{FF2B5EF4-FFF2-40B4-BE49-F238E27FC236}">
                  <a16:creationId xmlns:a16="http://schemas.microsoft.com/office/drawing/2014/main" id="{DC42C8BE-E311-DA83-6C04-0BB7BB0C6C70}"/>
                </a:ext>
                <a:ext uri="{C183D7F6-B498-43B3-948B-1728B52AA6E4}">
                  <adec:decorative xmlns:adec="http://schemas.microsoft.com/office/drawing/2017/decorative" val="1"/>
                </a:ext>
              </a:extLst>
            </p:cNvPr>
            <p:cNvPicPr>
              <a:picLocks noChangeAspect="1"/>
            </p:cNvPicPr>
            <p:nvPr/>
          </p:nvPicPr>
          <p:blipFill>
            <a:blip r:embed="rId3">
              <a:duotone>
                <a:schemeClr val="accent6">
                  <a:shade val="45000"/>
                  <a:satMod val="135000"/>
                </a:schemeClr>
                <a:prstClr val="white"/>
              </a:duotone>
              <a:extLst>
                <a:ext uri="{28A0092B-C50C-407E-A947-70E740481C1C}">
                  <a14:useLocalDpi xmlns:a14="http://schemas.microsoft.com/office/drawing/2010/main"/>
                </a:ext>
              </a:extLst>
            </a:blip>
            <a:stretch>
              <a:fillRect/>
            </a:stretch>
          </p:blipFill>
          <p:spPr>
            <a:xfrm>
              <a:off x="10370090" y="3634544"/>
              <a:ext cx="609600" cy="609600"/>
            </a:xfrm>
            <a:prstGeom prst="rect">
              <a:avLst/>
            </a:prstGeom>
          </p:spPr>
        </p:pic>
        <p:pic>
          <p:nvPicPr>
            <p:cNvPr id="23" name="Picture 22">
              <a:extLst>
                <a:ext uri="{FF2B5EF4-FFF2-40B4-BE49-F238E27FC236}">
                  <a16:creationId xmlns:a16="http://schemas.microsoft.com/office/drawing/2014/main" id="{379B6A1C-079D-C9D0-A631-F50B94546F31}"/>
                </a:ext>
                <a:ext uri="{C183D7F6-B498-43B3-948B-1728B52AA6E4}">
                  <adec:decorative xmlns:adec="http://schemas.microsoft.com/office/drawing/2017/decorative" val="1"/>
                </a:ext>
              </a:extLst>
            </p:cNvPr>
            <p:cNvPicPr>
              <a:picLocks noChangeAspect="1"/>
            </p:cNvPicPr>
            <p:nvPr/>
          </p:nvPicPr>
          <p:blipFill>
            <a:blip r:embed="rId3">
              <a:duotone>
                <a:schemeClr val="accent6">
                  <a:shade val="45000"/>
                  <a:satMod val="135000"/>
                </a:schemeClr>
                <a:prstClr val="white"/>
              </a:duotone>
              <a:extLst>
                <a:ext uri="{28A0092B-C50C-407E-A947-70E740481C1C}">
                  <a14:useLocalDpi xmlns:a14="http://schemas.microsoft.com/office/drawing/2010/main"/>
                </a:ext>
              </a:extLst>
            </a:blip>
            <a:stretch>
              <a:fillRect/>
            </a:stretch>
          </p:blipFill>
          <p:spPr>
            <a:xfrm>
              <a:off x="10370090" y="2497013"/>
              <a:ext cx="609600" cy="609600"/>
            </a:xfrm>
            <a:prstGeom prst="rect">
              <a:avLst/>
            </a:prstGeom>
          </p:spPr>
        </p:pic>
        <p:pic>
          <p:nvPicPr>
            <p:cNvPr id="24" name="Picture 23">
              <a:extLst>
                <a:ext uri="{FF2B5EF4-FFF2-40B4-BE49-F238E27FC236}">
                  <a16:creationId xmlns:a16="http://schemas.microsoft.com/office/drawing/2014/main" id="{880C460D-8B22-2C40-A8C9-0D5AC2A44824}"/>
                </a:ext>
                <a:ext uri="{C183D7F6-B498-43B3-948B-1728B52AA6E4}">
                  <adec:decorative xmlns:adec="http://schemas.microsoft.com/office/drawing/2017/decorative" val="1"/>
                </a:ext>
              </a:extLst>
            </p:cNvPr>
            <p:cNvPicPr>
              <a:picLocks noChangeAspect="1"/>
            </p:cNvPicPr>
            <p:nvPr/>
          </p:nvPicPr>
          <p:blipFill>
            <a:blip r:embed="rId3">
              <a:duotone>
                <a:schemeClr val="accent6">
                  <a:shade val="45000"/>
                  <a:satMod val="135000"/>
                </a:schemeClr>
                <a:prstClr val="white"/>
              </a:duotone>
              <a:extLst>
                <a:ext uri="{28A0092B-C50C-407E-A947-70E740481C1C}">
                  <a14:useLocalDpi xmlns:a14="http://schemas.microsoft.com/office/drawing/2010/main"/>
                </a:ext>
              </a:extLst>
            </a:blip>
            <a:stretch>
              <a:fillRect/>
            </a:stretch>
          </p:blipFill>
          <p:spPr>
            <a:xfrm>
              <a:off x="10370090" y="4724599"/>
              <a:ext cx="609600" cy="609600"/>
            </a:xfrm>
            <a:prstGeom prst="rect">
              <a:avLst/>
            </a:prstGeom>
          </p:spPr>
        </p:pic>
      </p:grpSp>
      <p:sp>
        <p:nvSpPr>
          <p:cNvPr id="4" name="Rectangle: Rounded Corners 3">
            <a:extLst>
              <a:ext uri="{FF2B5EF4-FFF2-40B4-BE49-F238E27FC236}">
                <a16:creationId xmlns:a16="http://schemas.microsoft.com/office/drawing/2014/main" id="{E2BFF175-AC2C-E850-328C-818C809F5823}"/>
              </a:ext>
            </a:extLst>
          </p:cNvPr>
          <p:cNvSpPr>
            <a:spLocks/>
          </p:cNvSpPr>
          <p:nvPr/>
        </p:nvSpPr>
        <p:spPr>
          <a:xfrm rot="5400000">
            <a:off x="4097931" y="677210"/>
            <a:ext cx="378362" cy="1165123"/>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vert="vert270" rtlCol="0" anchor="ctr"/>
          <a:lstStyle/>
          <a:p>
            <a:pPr algn="ctr" defTabSz="415814">
              <a:defRPr/>
            </a:pPr>
            <a:r>
              <a:rPr lang="en-US" sz="1200" b="1">
                <a:solidFill>
                  <a:prstClr val="white"/>
                </a:solidFill>
                <a:latin typeface="Roboto Condensed Light" panose="02000000000000000000" pitchFamily="2" charset="0"/>
              </a:rPr>
              <a:t>Place Order</a:t>
            </a:r>
          </a:p>
        </p:txBody>
      </p:sp>
      <p:sp>
        <p:nvSpPr>
          <p:cNvPr id="6" name="Rectangle: Rounded Corners 5">
            <a:extLst>
              <a:ext uri="{FF2B5EF4-FFF2-40B4-BE49-F238E27FC236}">
                <a16:creationId xmlns:a16="http://schemas.microsoft.com/office/drawing/2014/main" id="{8BF90F3D-D277-B362-A289-8E7FC6962AB5}"/>
              </a:ext>
            </a:extLst>
          </p:cNvPr>
          <p:cNvSpPr>
            <a:spLocks/>
          </p:cNvSpPr>
          <p:nvPr/>
        </p:nvSpPr>
        <p:spPr>
          <a:xfrm rot="5400000">
            <a:off x="5557789" y="666531"/>
            <a:ext cx="378362" cy="1165123"/>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vert="vert270" rtlCol="0" anchor="ctr"/>
          <a:lstStyle/>
          <a:p>
            <a:pPr algn="ctr" defTabSz="415814">
              <a:defRPr/>
            </a:pPr>
            <a:r>
              <a:rPr lang="en-US" sz="1200" b="1">
                <a:solidFill>
                  <a:prstClr val="white"/>
                </a:solidFill>
                <a:latin typeface="Roboto Condensed Light" panose="02000000000000000000" pitchFamily="2" charset="0"/>
              </a:rPr>
              <a:t>Pay for Order</a:t>
            </a:r>
          </a:p>
        </p:txBody>
      </p:sp>
      <p:sp>
        <p:nvSpPr>
          <p:cNvPr id="12" name="Rectangle: Rounded Corners 11">
            <a:extLst>
              <a:ext uri="{FF2B5EF4-FFF2-40B4-BE49-F238E27FC236}">
                <a16:creationId xmlns:a16="http://schemas.microsoft.com/office/drawing/2014/main" id="{5378F9A9-7305-825C-344C-DE3E85474726}"/>
              </a:ext>
            </a:extLst>
          </p:cNvPr>
          <p:cNvSpPr>
            <a:spLocks/>
          </p:cNvSpPr>
          <p:nvPr/>
        </p:nvSpPr>
        <p:spPr>
          <a:xfrm rot="5400000">
            <a:off x="6958429" y="660470"/>
            <a:ext cx="378362" cy="1165123"/>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vert="vert270" rtlCol="0" anchor="ctr"/>
          <a:lstStyle/>
          <a:p>
            <a:pPr algn="ctr" defTabSz="415814">
              <a:defRPr/>
            </a:pPr>
            <a:r>
              <a:rPr lang="en-US" sz="1200" b="1">
                <a:solidFill>
                  <a:prstClr val="white"/>
                </a:solidFill>
                <a:latin typeface="Roboto Condensed Light" panose="02000000000000000000" pitchFamily="2" charset="0"/>
              </a:rPr>
              <a:t>Pick Up Order</a:t>
            </a:r>
          </a:p>
        </p:txBody>
      </p:sp>
      <p:cxnSp>
        <p:nvCxnSpPr>
          <p:cNvPr id="5" name="Straight Connector 4">
            <a:extLst>
              <a:ext uri="{C183D7F6-B498-43B3-948B-1728B52AA6E4}">
                <adec:decorative xmlns:adec="http://schemas.microsoft.com/office/drawing/2017/decorative" val="1"/>
              </a:ext>
            </a:extLst>
          </p:cNvPr>
          <p:cNvCxnSpPr>
            <a:cxnSpLocks/>
          </p:cNvCxnSpPr>
          <p:nvPr/>
        </p:nvCxnSpPr>
        <p:spPr>
          <a:xfrm>
            <a:off x="3712603" y="1689367"/>
            <a:ext cx="4004551" cy="0"/>
          </a:xfrm>
          <a:prstGeom prst="line">
            <a:avLst/>
          </a:prstGeom>
          <a:ln w="76200">
            <a:solidFill>
              <a:srgbClr val="F79646"/>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C183D7F6-B498-43B3-948B-1728B52AA6E4}">
                <adec:decorative xmlns:adec="http://schemas.microsoft.com/office/drawing/2017/decorative" val="1"/>
              </a:ext>
            </a:extLst>
          </p:cNvPr>
          <p:cNvCxnSpPr>
            <a:cxnSpLocks/>
          </p:cNvCxnSpPr>
          <p:nvPr/>
        </p:nvCxnSpPr>
        <p:spPr>
          <a:xfrm>
            <a:off x="3712603" y="4235640"/>
            <a:ext cx="4004551" cy="0"/>
          </a:xfrm>
          <a:prstGeom prst="line">
            <a:avLst/>
          </a:prstGeom>
          <a:ln w="76200">
            <a:solidFill>
              <a:srgbClr val="F79646"/>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C183D7F6-B498-43B3-948B-1728B52AA6E4}">
                <adec:decorative xmlns:adec="http://schemas.microsoft.com/office/drawing/2017/decorative" val="1"/>
              </a:ext>
            </a:extLst>
          </p:cNvPr>
          <p:cNvCxnSpPr>
            <a:cxnSpLocks/>
          </p:cNvCxnSpPr>
          <p:nvPr/>
        </p:nvCxnSpPr>
        <p:spPr>
          <a:xfrm>
            <a:off x="3712603" y="2538125"/>
            <a:ext cx="4004551" cy="0"/>
          </a:xfrm>
          <a:prstGeom prst="line">
            <a:avLst/>
          </a:prstGeom>
          <a:ln w="76200">
            <a:solidFill>
              <a:srgbClr val="F79646"/>
            </a:solidFill>
            <a:prstDash val="solid"/>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C183D7F6-B498-43B3-948B-1728B52AA6E4}">
                <adec:decorative xmlns:adec="http://schemas.microsoft.com/office/drawing/2017/decorative" val="1"/>
              </a:ext>
            </a:extLst>
          </p:cNvPr>
          <p:cNvCxnSpPr>
            <a:cxnSpLocks/>
          </p:cNvCxnSpPr>
          <p:nvPr/>
        </p:nvCxnSpPr>
        <p:spPr>
          <a:xfrm>
            <a:off x="3712603" y="3386882"/>
            <a:ext cx="4004551" cy="0"/>
          </a:xfrm>
          <a:prstGeom prst="line">
            <a:avLst/>
          </a:prstGeom>
          <a:ln w="76200">
            <a:solidFill>
              <a:srgbClr val="F79646"/>
            </a:solidFill>
            <a:prstDash val="solid"/>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C183D7F6-B498-43B3-948B-1728B52AA6E4}">
                <adec:decorative xmlns:adec="http://schemas.microsoft.com/office/drawing/2017/decorative" val="1"/>
              </a:ext>
            </a:extLst>
          </p:cNvPr>
          <p:cNvCxnSpPr>
            <a:cxnSpLocks/>
          </p:cNvCxnSpPr>
          <p:nvPr/>
        </p:nvCxnSpPr>
        <p:spPr>
          <a:xfrm>
            <a:off x="3548032" y="1507627"/>
            <a:ext cx="18286" cy="2957461"/>
          </a:xfrm>
          <a:prstGeom prst="line">
            <a:avLst/>
          </a:prstGeom>
          <a:ln w="57150">
            <a:solidFill>
              <a:srgbClr val="FF0000"/>
            </a:solidFill>
            <a:prstDash val="sysDot"/>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C183D7F6-B498-43B3-948B-1728B52AA6E4}">
                <adec:decorative xmlns:adec="http://schemas.microsoft.com/office/drawing/2017/decorative" val="1"/>
              </a:ext>
            </a:extLst>
          </p:cNvPr>
          <p:cNvCxnSpPr>
            <a:cxnSpLocks/>
          </p:cNvCxnSpPr>
          <p:nvPr/>
        </p:nvCxnSpPr>
        <p:spPr>
          <a:xfrm>
            <a:off x="5008596" y="1507629"/>
            <a:ext cx="18286" cy="2957461"/>
          </a:xfrm>
          <a:prstGeom prst="line">
            <a:avLst/>
          </a:prstGeom>
          <a:ln w="57150">
            <a:solidFill>
              <a:srgbClr val="FF0000"/>
            </a:solidFill>
            <a:prstDash val="sysDot"/>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C183D7F6-B498-43B3-948B-1728B52AA6E4}">
                <adec:decorative xmlns:adec="http://schemas.microsoft.com/office/drawing/2017/decorative" val="1"/>
              </a:ext>
            </a:extLst>
          </p:cNvPr>
          <p:cNvCxnSpPr>
            <a:cxnSpLocks/>
          </p:cNvCxnSpPr>
          <p:nvPr/>
        </p:nvCxnSpPr>
        <p:spPr>
          <a:xfrm>
            <a:off x="6430303" y="1507628"/>
            <a:ext cx="18286" cy="2957461"/>
          </a:xfrm>
          <a:prstGeom prst="line">
            <a:avLst/>
          </a:prstGeom>
          <a:ln w="57150">
            <a:solidFill>
              <a:srgbClr val="FF0000"/>
            </a:solidFill>
            <a:prstDash val="sysDot"/>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C183D7F6-B498-43B3-948B-1728B52AA6E4}">
                <adec:decorative xmlns:adec="http://schemas.microsoft.com/office/drawing/2017/decorative" val="1"/>
              </a:ext>
            </a:extLst>
          </p:cNvPr>
          <p:cNvCxnSpPr>
            <a:cxnSpLocks/>
          </p:cNvCxnSpPr>
          <p:nvPr/>
        </p:nvCxnSpPr>
        <p:spPr>
          <a:xfrm>
            <a:off x="7833724" y="1507628"/>
            <a:ext cx="18286" cy="2957461"/>
          </a:xfrm>
          <a:prstGeom prst="line">
            <a:avLst/>
          </a:prstGeom>
          <a:ln w="57150">
            <a:solidFill>
              <a:srgbClr val="FF0000"/>
            </a:solidFill>
            <a:prstDash val="sysDot"/>
          </a:ln>
        </p:spPr>
        <p:style>
          <a:lnRef idx="1">
            <a:schemeClr val="accent1"/>
          </a:lnRef>
          <a:fillRef idx="0">
            <a:schemeClr val="accent1"/>
          </a:fillRef>
          <a:effectRef idx="0">
            <a:schemeClr val="accent1"/>
          </a:effectRef>
          <a:fontRef idx="minor">
            <a:schemeClr val="tx1"/>
          </a:fontRef>
        </p:style>
      </p:cxnSp>
      <p:sp>
        <p:nvSpPr>
          <p:cNvPr id="39" name="Right Arrow 38">
            <a:extLst>
              <a:ext uri="{C183D7F6-B498-43B3-948B-1728B52AA6E4}">
                <adec:decorative xmlns:adec="http://schemas.microsoft.com/office/drawing/2017/decorative" val="1"/>
              </a:ext>
            </a:extLst>
          </p:cNvPr>
          <p:cNvSpPr>
            <a:spLocks/>
          </p:cNvSpPr>
          <p:nvPr/>
        </p:nvSpPr>
        <p:spPr>
          <a:xfrm>
            <a:off x="4680598" y="2847048"/>
            <a:ext cx="182856" cy="278618"/>
          </a:xfrm>
          <a:prstGeom prst="rightArrow">
            <a:avLst/>
          </a:prstGeom>
        </p:spPr>
        <p:style>
          <a:lnRef idx="0">
            <a:schemeClr val="accent3"/>
          </a:lnRef>
          <a:fillRef idx="3">
            <a:schemeClr val="accent3"/>
          </a:fillRef>
          <a:effectRef idx="3">
            <a:schemeClr val="accent3"/>
          </a:effectRef>
          <a:fontRef idx="minor">
            <a:schemeClr val="lt1"/>
          </a:fontRef>
        </p:style>
        <p:txBody>
          <a:bodyPr rtlCol="0" anchor="ctr"/>
          <a:lstStyle/>
          <a:p>
            <a:pPr algn="ctr" defTabSz="415814">
              <a:defRPr/>
            </a:pPr>
            <a:endParaRPr lang="en-US" sz="819">
              <a:solidFill>
                <a:prstClr val="white"/>
              </a:solidFill>
              <a:latin typeface="Roboto Condensed Light" panose="02000000000000000000" pitchFamily="2" charset="0"/>
            </a:endParaRPr>
          </a:p>
        </p:txBody>
      </p:sp>
      <p:sp>
        <p:nvSpPr>
          <p:cNvPr id="40" name="Right Arrow 39">
            <a:extLst>
              <a:ext uri="{C183D7F6-B498-43B3-948B-1728B52AA6E4}">
                <adec:decorative xmlns:adec="http://schemas.microsoft.com/office/drawing/2017/decorative" val="1"/>
              </a:ext>
            </a:extLst>
          </p:cNvPr>
          <p:cNvSpPr>
            <a:spLocks/>
          </p:cNvSpPr>
          <p:nvPr/>
        </p:nvSpPr>
        <p:spPr>
          <a:xfrm>
            <a:off x="4676027" y="1995247"/>
            <a:ext cx="182856" cy="278618"/>
          </a:xfrm>
          <a:prstGeom prst="rightArrow">
            <a:avLst/>
          </a:prstGeom>
        </p:spPr>
        <p:style>
          <a:lnRef idx="0">
            <a:schemeClr val="accent3"/>
          </a:lnRef>
          <a:fillRef idx="3">
            <a:schemeClr val="accent3"/>
          </a:fillRef>
          <a:effectRef idx="3">
            <a:schemeClr val="accent3"/>
          </a:effectRef>
          <a:fontRef idx="minor">
            <a:schemeClr val="lt1"/>
          </a:fontRef>
        </p:style>
        <p:txBody>
          <a:bodyPr rtlCol="0" anchor="ctr"/>
          <a:lstStyle/>
          <a:p>
            <a:pPr algn="ctr" defTabSz="415814">
              <a:defRPr/>
            </a:pPr>
            <a:endParaRPr lang="en-US" sz="819">
              <a:solidFill>
                <a:prstClr val="white"/>
              </a:solidFill>
              <a:latin typeface="Roboto Condensed Light" panose="02000000000000000000" pitchFamily="2" charset="0"/>
            </a:endParaRPr>
          </a:p>
        </p:txBody>
      </p:sp>
      <p:sp>
        <p:nvSpPr>
          <p:cNvPr id="41" name="Right Arrow 40">
            <a:extLst>
              <a:ext uri="{C183D7F6-B498-43B3-948B-1728B52AA6E4}">
                <adec:decorative xmlns:adec="http://schemas.microsoft.com/office/drawing/2017/decorative" val="1"/>
              </a:ext>
            </a:extLst>
          </p:cNvPr>
          <p:cNvSpPr>
            <a:spLocks/>
          </p:cNvSpPr>
          <p:nvPr/>
        </p:nvSpPr>
        <p:spPr>
          <a:xfrm>
            <a:off x="4671455" y="3694668"/>
            <a:ext cx="182856" cy="278618"/>
          </a:xfrm>
          <a:prstGeom prst="rightArrow">
            <a:avLst/>
          </a:prstGeom>
        </p:spPr>
        <p:style>
          <a:lnRef idx="0">
            <a:schemeClr val="accent3"/>
          </a:lnRef>
          <a:fillRef idx="3">
            <a:schemeClr val="accent3"/>
          </a:fillRef>
          <a:effectRef idx="3">
            <a:schemeClr val="accent3"/>
          </a:effectRef>
          <a:fontRef idx="minor">
            <a:schemeClr val="lt1"/>
          </a:fontRef>
        </p:style>
        <p:txBody>
          <a:bodyPr rtlCol="0" anchor="ctr"/>
          <a:lstStyle/>
          <a:p>
            <a:pPr algn="ctr" defTabSz="415814">
              <a:defRPr/>
            </a:pPr>
            <a:endParaRPr lang="en-US" sz="819">
              <a:solidFill>
                <a:prstClr val="white"/>
              </a:solidFill>
              <a:latin typeface="Roboto Condensed Light" panose="02000000000000000000" pitchFamily="2" charset="0"/>
            </a:endParaRPr>
          </a:p>
        </p:txBody>
      </p:sp>
      <p:sp>
        <p:nvSpPr>
          <p:cNvPr id="43" name="Right Arrow 42">
            <a:extLst>
              <a:ext uri="{C183D7F6-B498-43B3-948B-1728B52AA6E4}">
                <adec:decorative xmlns:adec="http://schemas.microsoft.com/office/drawing/2017/decorative" val="1"/>
              </a:ext>
            </a:extLst>
          </p:cNvPr>
          <p:cNvSpPr>
            <a:spLocks/>
          </p:cNvSpPr>
          <p:nvPr/>
        </p:nvSpPr>
        <p:spPr>
          <a:xfrm>
            <a:off x="6103448" y="2847048"/>
            <a:ext cx="182856" cy="278618"/>
          </a:xfrm>
          <a:prstGeom prst="rightArrow">
            <a:avLst/>
          </a:prstGeom>
        </p:spPr>
        <p:style>
          <a:lnRef idx="0">
            <a:schemeClr val="accent3"/>
          </a:lnRef>
          <a:fillRef idx="3">
            <a:schemeClr val="accent3"/>
          </a:fillRef>
          <a:effectRef idx="3">
            <a:schemeClr val="accent3"/>
          </a:effectRef>
          <a:fontRef idx="minor">
            <a:schemeClr val="lt1"/>
          </a:fontRef>
        </p:style>
        <p:txBody>
          <a:bodyPr rtlCol="0" anchor="ctr"/>
          <a:lstStyle/>
          <a:p>
            <a:pPr algn="ctr" defTabSz="415814">
              <a:defRPr/>
            </a:pPr>
            <a:endParaRPr lang="en-US" sz="819">
              <a:solidFill>
                <a:prstClr val="white"/>
              </a:solidFill>
              <a:latin typeface="Roboto Condensed Light" panose="02000000000000000000" pitchFamily="2" charset="0"/>
            </a:endParaRPr>
          </a:p>
        </p:txBody>
      </p:sp>
      <p:sp>
        <p:nvSpPr>
          <p:cNvPr id="44" name="Right Arrow 43">
            <a:extLst>
              <a:ext uri="{C183D7F6-B498-43B3-948B-1728B52AA6E4}">
                <adec:decorative xmlns:adec="http://schemas.microsoft.com/office/drawing/2017/decorative" val="1"/>
              </a:ext>
            </a:extLst>
          </p:cNvPr>
          <p:cNvSpPr>
            <a:spLocks/>
          </p:cNvSpPr>
          <p:nvPr/>
        </p:nvSpPr>
        <p:spPr>
          <a:xfrm>
            <a:off x="6098877" y="1995247"/>
            <a:ext cx="182856" cy="278618"/>
          </a:xfrm>
          <a:prstGeom prst="rightArrow">
            <a:avLst/>
          </a:prstGeom>
        </p:spPr>
        <p:style>
          <a:lnRef idx="0">
            <a:schemeClr val="accent3"/>
          </a:lnRef>
          <a:fillRef idx="3">
            <a:schemeClr val="accent3"/>
          </a:fillRef>
          <a:effectRef idx="3">
            <a:schemeClr val="accent3"/>
          </a:effectRef>
          <a:fontRef idx="minor">
            <a:schemeClr val="lt1"/>
          </a:fontRef>
        </p:style>
        <p:txBody>
          <a:bodyPr rtlCol="0" anchor="ctr"/>
          <a:lstStyle/>
          <a:p>
            <a:pPr algn="ctr" defTabSz="415814">
              <a:defRPr/>
            </a:pPr>
            <a:endParaRPr lang="en-US" sz="819">
              <a:solidFill>
                <a:prstClr val="white"/>
              </a:solidFill>
              <a:latin typeface="Roboto Condensed Light" panose="02000000000000000000" pitchFamily="2" charset="0"/>
            </a:endParaRPr>
          </a:p>
        </p:txBody>
      </p:sp>
      <p:sp>
        <p:nvSpPr>
          <p:cNvPr id="45" name="Right Arrow 44">
            <a:extLst>
              <a:ext uri="{C183D7F6-B498-43B3-948B-1728B52AA6E4}">
                <adec:decorative xmlns:adec="http://schemas.microsoft.com/office/drawing/2017/decorative" val="1"/>
              </a:ext>
            </a:extLst>
          </p:cNvPr>
          <p:cNvSpPr>
            <a:spLocks/>
          </p:cNvSpPr>
          <p:nvPr/>
        </p:nvSpPr>
        <p:spPr>
          <a:xfrm>
            <a:off x="6094305" y="3694668"/>
            <a:ext cx="182856" cy="278618"/>
          </a:xfrm>
          <a:prstGeom prst="rightArrow">
            <a:avLst/>
          </a:prstGeom>
        </p:spPr>
        <p:style>
          <a:lnRef idx="0">
            <a:schemeClr val="accent3"/>
          </a:lnRef>
          <a:fillRef idx="3">
            <a:schemeClr val="accent3"/>
          </a:fillRef>
          <a:effectRef idx="3">
            <a:schemeClr val="accent3"/>
          </a:effectRef>
          <a:fontRef idx="minor">
            <a:schemeClr val="lt1"/>
          </a:fontRef>
        </p:style>
        <p:txBody>
          <a:bodyPr rtlCol="0" anchor="ctr"/>
          <a:lstStyle/>
          <a:p>
            <a:pPr algn="ctr" defTabSz="415814">
              <a:defRPr/>
            </a:pPr>
            <a:endParaRPr lang="en-US" sz="819">
              <a:solidFill>
                <a:prstClr val="white"/>
              </a:solidFill>
              <a:latin typeface="Roboto Condensed Light" panose="02000000000000000000" pitchFamily="2" charset="0"/>
            </a:endParaRPr>
          </a:p>
        </p:txBody>
      </p:sp>
      <p:sp>
        <p:nvSpPr>
          <p:cNvPr id="46" name="Right Arrow 45">
            <a:extLst>
              <a:ext uri="{C183D7F6-B498-43B3-948B-1728B52AA6E4}">
                <adec:decorative xmlns:adec="http://schemas.microsoft.com/office/drawing/2017/decorative" val="1"/>
              </a:ext>
            </a:extLst>
          </p:cNvPr>
          <p:cNvSpPr>
            <a:spLocks/>
          </p:cNvSpPr>
          <p:nvPr/>
        </p:nvSpPr>
        <p:spPr>
          <a:xfrm>
            <a:off x="7495441" y="2879886"/>
            <a:ext cx="182856" cy="278618"/>
          </a:xfrm>
          <a:prstGeom prst="rightArrow">
            <a:avLst/>
          </a:prstGeom>
        </p:spPr>
        <p:style>
          <a:lnRef idx="0">
            <a:schemeClr val="accent3"/>
          </a:lnRef>
          <a:fillRef idx="3">
            <a:schemeClr val="accent3"/>
          </a:fillRef>
          <a:effectRef idx="3">
            <a:schemeClr val="accent3"/>
          </a:effectRef>
          <a:fontRef idx="minor">
            <a:schemeClr val="lt1"/>
          </a:fontRef>
        </p:style>
        <p:txBody>
          <a:bodyPr rtlCol="0" anchor="ctr"/>
          <a:lstStyle/>
          <a:p>
            <a:pPr algn="ctr" defTabSz="415814">
              <a:defRPr/>
            </a:pPr>
            <a:endParaRPr lang="en-US" sz="819">
              <a:solidFill>
                <a:prstClr val="white"/>
              </a:solidFill>
              <a:latin typeface="Roboto Condensed Light" panose="02000000000000000000" pitchFamily="2" charset="0"/>
            </a:endParaRPr>
          </a:p>
        </p:txBody>
      </p:sp>
      <p:sp>
        <p:nvSpPr>
          <p:cNvPr id="47" name="Right Arrow 46">
            <a:extLst>
              <a:ext uri="{C183D7F6-B498-43B3-948B-1728B52AA6E4}">
                <adec:decorative xmlns:adec="http://schemas.microsoft.com/office/drawing/2017/decorative" val="1"/>
              </a:ext>
            </a:extLst>
          </p:cNvPr>
          <p:cNvSpPr>
            <a:spLocks/>
          </p:cNvSpPr>
          <p:nvPr/>
        </p:nvSpPr>
        <p:spPr>
          <a:xfrm>
            <a:off x="7490869" y="2028086"/>
            <a:ext cx="182856" cy="278618"/>
          </a:xfrm>
          <a:prstGeom prst="rightArrow">
            <a:avLst/>
          </a:prstGeom>
        </p:spPr>
        <p:style>
          <a:lnRef idx="0">
            <a:schemeClr val="accent3"/>
          </a:lnRef>
          <a:fillRef idx="3">
            <a:schemeClr val="accent3"/>
          </a:fillRef>
          <a:effectRef idx="3">
            <a:schemeClr val="accent3"/>
          </a:effectRef>
          <a:fontRef idx="minor">
            <a:schemeClr val="lt1"/>
          </a:fontRef>
        </p:style>
        <p:txBody>
          <a:bodyPr rtlCol="0" anchor="ctr"/>
          <a:lstStyle/>
          <a:p>
            <a:pPr algn="ctr" defTabSz="415814">
              <a:defRPr/>
            </a:pPr>
            <a:endParaRPr lang="en-US" sz="819">
              <a:solidFill>
                <a:prstClr val="white"/>
              </a:solidFill>
              <a:latin typeface="Roboto Condensed Light" panose="02000000000000000000" pitchFamily="2" charset="0"/>
            </a:endParaRPr>
          </a:p>
        </p:txBody>
      </p:sp>
      <p:sp>
        <p:nvSpPr>
          <p:cNvPr id="48" name="Right Arrow 47">
            <a:extLst>
              <a:ext uri="{C183D7F6-B498-43B3-948B-1728B52AA6E4}">
                <adec:decorative xmlns:adec="http://schemas.microsoft.com/office/drawing/2017/decorative" val="1"/>
              </a:ext>
            </a:extLst>
          </p:cNvPr>
          <p:cNvSpPr>
            <a:spLocks/>
          </p:cNvSpPr>
          <p:nvPr/>
        </p:nvSpPr>
        <p:spPr>
          <a:xfrm>
            <a:off x="7486298" y="3727506"/>
            <a:ext cx="182856" cy="278618"/>
          </a:xfrm>
          <a:prstGeom prst="rightArrow">
            <a:avLst/>
          </a:prstGeom>
        </p:spPr>
        <p:style>
          <a:lnRef idx="0">
            <a:schemeClr val="accent3"/>
          </a:lnRef>
          <a:fillRef idx="3">
            <a:schemeClr val="accent3"/>
          </a:fillRef>
          <a:effectRef idx="3">
            <a:schemeClr val="accent3"/>
          </a:effectRef>
          <a:fontRef idx="minor">
            <a:schemeClr val="lt1"/>
          </a:fontRef>
        </p:style>
        <p:txBody>
          <a:bodyPr rtlCol="0" anchor="ctr"/>
          <a:lstStyle/>
          <a:p>
            <a:pPr algn="ctr" defTabSz="415814">
              <a:defRPr/>
            </a:pPr>
            <a:endParaRPr lang="en-US" sz="819">
              <a:solidFill>
                <a:prstClr val="white"/>
              </a:solidFill>
              <a:latin typeface="Roboto Condensed Light" panose="02000000000000000000" pitchFamily="2" charset="0"/>
            </a:endParaRPr>
          </a:p>
        </p:txBody>
      </p:sp>
      <p:sp>
        <p:nvSpPr>
          <p:cNvPr id="49" name="Right Arrow 48">
            <a:extLst>
              <a:ext uri="{C183D7F6-B498-43B3-948B-1728B52AA6E4}">
                <adec:decorative xmlns:adec="http://schemas.microsoft.com/office/drawing/2017/decorative" val="1"/>
              </a:ext>
            </a:extLst>
          </p:cNvPr>
          <p:cNvSpPr>
            <a:spLocks/>
          </p:cNvSpPr>
          <p:nvPr/>
        </p:nvSpPr>
        <p:spPr>
          <a:xfrm>
            <a:off x="3725175" y="2847048"/>
            <a:ext cx="182856" cy="278618"/>
          </a:xfrm>
          <a:prstGeom prst="rightArrow">
            <a:avLst/>
          </a:prstGeom>
        </p:spPr>
        <p:style>
          <a:lnRef idx="0">
            <a:schemeClr val="accent3"/>
          </a:lnRef>
          <a:fillRef idx="3">
            <a:schemeClr val="accent3"/>
          </a:fillRef>
          <a:effectRef idx="3">
            <a:schemeClr val="accent3"/>
          </a:effectRef>
          <a:fontRef idx="minor">
            <a:schemeClr val="lt1"/>
          </a:fontRef>
        </p:style>
        <p:txBody>
          <a:bodyPr rtlCol="0" anchor="ctr"/>
          <a:lstStyle/>
          <a:p>
            <a:pPr algn="ctr" defTabSz="415814">
              <a:defRPr/>
            </a:pPr>
            <a:endParaRPr lang="en-US" sz="819">
              <a:solidFill>
                <a:prstClr val="white"/>
              </a:solidFill>
              <a:latin typeface="Roboto Condensed Light" panose="02000000000000000000" pitchFamily="2" charset="0"/>
            </a:endParaRPr>
          </a:p>
        </p:txBody>
      </p:sp>
      <p:sp>
        <p:nvSpPr>
          <p:cNvPr id="50" name="Right Arrow 49">
            <a:extLst>
              <a:ext uri="{C183D7F6-B498-43B3-948B-1728B52AA6E4}">
                <adec:decorative xmlns:adec="http://schemas.microsoft.com/office/drawing/2017/decorative" val="1"/>
              </a:ext>
            </a:extLst>
          </p:cNvPr>
          <p:cNvSpPr>
            <a:spLocks/>
          </p:cNvSpPr>
          <p:nvPr/>
        </p:nvSpPr>
        <p:spPr>
          <a:xfrm>
            <a:off x="3720603" y="1995247"/>
            <a:ext cx="182856" cy="278618"/>
          </a:xfrm>
          <a:prstGeom prst="rightArrow">
            <a:avLst/>
          </a:prstGeom>
        </p:spPr>
        <p:style>
          <a:lnRef idx="0">
            <a:schemeClr val="accent3"/>
          </a:lnRef>
          <a:fillRef idx="3">
            <a:schemeClr val="accent3"/>
          </a:fillRef>
          <a:effectRef idx="3">
            <a:schemeClr val="accent3"/>
          </a:effectRef>
          <a:fontRef idx="minor">
            <a:schemeClr val="lt1"/>
          </a:fontRef>
        </p:style>
        <p:txBody>
          <a:bodyPr rtlCol="0" anchor="ctr"/>
          <a:lstStyle/>
          <a:p>
            <a:pPr algn="ctr" defTabSz="415814">
              <a:defRPr/>
            </a:pPr>
            <a:endParaRPr lang="en-US" sz="819">
              <a:solidFill>
                <a:prstClr val="white"/>
              </a:solidFill>
              <a:latin typeface="Roboto Condensed Light" panose="02000000000000000000" pitchFamily="2" charset="0"/>
            </a:endParaRPr>
          </a:p>
        </p:txBody>
      </p:sp>
      <p:sp>
        <p:nvSpPr>
          <p:cNvPr id="51" name="Right Arrow 50">
            <a:extLst>
              <a:ext uri="{C183D7F6-B498-43B3-948B-1728B52AA6E4}">
                <adec:decorative xmlns:adec="http://schemas.microsoft.com/office/drawing/2017/decorative" val="1"/>
              </a:ext>
            </a:extLst>
          </p:cNvPr>
          <p:cNvSpPr>
            <a:spLocks/>
          </p:cNvSpPr>
          <p:nvPr/>
        </p:nvSpPr>
        <p:spPr>
          <a:xfrm>
            <a:off x="3716032" y="3694668"/>
            <a:ext cx="182856" cy="278618"/>
          </a:xfrm>
          <a:prstGeom prst="rightArrow">
            <a:avLst/>
          </a:prstGeom>
        </p:spPr>
        <p:style>
          <a:lnRef idx="0">
            <a:schemeClr val="accent3"/>
          </a:lnRef>
          <a:fillRef idx="3">
            <a:schemeClr val="accent3"/>
          </a:fillRef>
          <a:effectRef idx="3">
            <a:schemeClr val="accent3"/>
          </a:effectRef>
          <a:fontRef idx="minor">
            <a:schemeClr val="lt1"/>
          </a:fontRef>
        </p:style>
        <p:txBody>
          <a:bodyPr rtlCol="0" anchor="ctr"/>
          <a:lstStyle/>
          <a:p>
            <a:pPr algn="ctr" defTabSz="415814">
              <a:defRPr/>
            </a:pPr>
            <a:endParaRPr lang="en-US" sz="819">
              <a:solidFill>
                <a:prstClr val="white"/>
              </a:solidFill>
              <a:latin typeface="Roboto Condensed Light" panose="02000000000000000000" pitchFamily="2" charset="0"/>
            </a:endParaRPr>
          </a:p>
        </p:txBody>
      </p:sp>
    </p:spTree>
    <p:extLst>
      <p:ext uri="{BB962C8B-B14F-4D97-AF65-F5344CB8AC3E}">
        <p14:creationId xmlns:p14="http://schemas.microsoft.com/office/powerpoint/2010/main" val="303369368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AB9229-BAB5-4856-2BF2-2EC2E64F25E6}"/>
              </a:ext>
            </a:extLst>
          </p:cNvPr>
          <p:cNvSpPr>
            <a:spLocks noGrp="1"/>
          </p:cNvSpPr>
          <p:nvPr>
            <p:ph type="title"/>
          </p:nvPr>
        </p:nvSpPr>
        <p:spPr/>
        <p:txBody>
          <a:bodyPr/>
          <a:lstStyle/>
          <a:p>
            <a:r>
              <a:rPr lang="en-US"/>
              <a:t>Professional Service Kanban – WIP Limits</a:t>
            </a:r>
          </a:p>
        </p:txBody>
      </p:sp>
      <p:sp>
        <p:nvSpPr>
          <p:cNvPr id="3" name="Date Placeholder 2">
            <a:extLst>
              <a:ext uri="{FF2B5EF4-FFF2-40B4-BE49-F238E27FC236}">
                <a16:creationId xmlns:a16="http://schemas.microsoft.com/office/drawing/2014/main" id="{57D09CDD-361A-49BB-5DF6-6FD29B96C3F6}"/>
              </a:ext>
            </a:extLst>
          </p:cNvPr>
          <p:cNvSpPr>
            <a:spLocks noGrp="1"/>
          </p:cNvSpPr>
          <p:nvPr>
            <p:ph type="dt" sz="half" idx="2"/>
          </p:nvPr>
        </p:nvSpPr>
        <p:spPr/>
        <p:txBody>
          <a:bodyPr/>
          <a:lstStyle/>
          <a:p>
            <a:fld id="{4269AB06-9A9A-4780-A342-C377212CF150}" type="datetime3">
              <a:rPr lang="en-US" smtClean="0"/>
              <a:t>17 October 2026</a:t>
            </a:fld>
            <a:endParaRPr lang="en-US"/>
          </a:p>
        </p:txBody>
      </p:sp>
      <p:sp>
        <p:nvSpPr>
          <p:cNvPr id="4" name="Footer Placeholder 3">
            <a:extLst>
              <a:ext uri="{FF2B5EF4-FFF2-40B4-BE49-F238E27FC236}">
                <a16:creationId xmlns:a16="http://schemas.microsoft.com/office/drawing/2014/main" id="{369F7799-D653-FFBF-B2CE-4F82129B4936}"/>
              </a:ext>
            </a:extLst>
          </p:cNvPr>
          <p:cNvSpPr>
            <a:spLocks noGrp="1"/>
          </p:cNvSpPr>
          <p:nvPr>
            <p:ph type="ftr" sz="quarter" idx="3"/>
          </p:nvPr>
        </p:nvSpPr>
        <p:spPr/>
        <p:txBody>
          <a:bodyPr/>
          <a:lstStyle/>
          <a:p>
            <a:r>
              <a:rPr lang="en-US"/>
              <a:t>©2021, updated 2026  |  Hans Eckman  |  EckmanGuides.com</a:t>
            </a:r>
          </a:p>
        </p:txBody>
      </p:sp>
      <p:sp>
        <p:nvSpPr>
          <p:cNvPr id="5" name="Slide Number Placeholder 4">
            <a:extLst>
              <a:ext uri="{FF2B5EF4-FFF2-40B4-BE49-F238E27FC236}">
                <a16:creationId xmlns:a16="http://schemas.microsoft.com/office/drawing/2014/main" id="{5F8E4C03-70B4-90CF-924D-1CF280F518D4}"/>
              </a:ext>
            </a:extLst>
          </p:cNvPr>
          <p:cNvSpPr>
            <a:spLocks noGrp="1"/>
          </p:cNvSpPr>
          <p:nvPr>
            <p:ph type="sldNum" sz="quarter" idx="4"/>
          </p:nvPr>
        </p:nvSpPr>
        <p:spPr/>
        <p:txBody>
          <a:bodyPr/>
          <a:lstStyle/>
          <a:p>
            <a:fld id="{E1C96F3B-FD60-45FE-B33B-5C1B4868CFE2}" type="slidenum">
              <a:rPr lang="en-US" smtClean="0"/>
              <a:pPr/>
              <a:t>46</a:t>
            </a:fld>
            <a:endParaRPr lang="en-US"/>
          </a:p>
        </p:txBody>
      </p:sp>
      <p:pic>
        <p:nvPicPr>
          <p:cNvPr id="8" name="Picture 7">
            <a:extLst>
              <a:ext uri="{FF2B5EF4-FFF2-40B4-BE49-F238E27FC236}">
                <a16:creationId xmlns:a16="http://schemas.microsoft.com/office/drawing/2014/main" id="{BA124367-2D60-A4F2-C655-17D6F45BC8EA}"/>
              </a:ext>
            </a:extLst>
          </p:cNvPr>
          <p:cNvPicPr>
            <a:picLocks noChangeAspect="1"/>
          </p:cNvPicPr>
          <p:nvPr/>
        </p:nvPicPr>
        <p:blipFill>
          <a:blip r:embed="rId2" cstate="screen">
            <a:extLst>
              <a:ext uri="{28A0092B-C50C-407E-A947-70E740481C1C}">
                <a14:useLocalDpi xmlns:a14="http://schemas.microsoft.com/office/drawing/2010/main"/>
              </a:ext>
            </a:extLst>
          </a:blip>
          <a:srcRect t="1716"/>
          <a:stretch>
            <a:fillRect/>
          </a:stretch>
        </p:blipFill>
        <p:spPr>
          <a:xfrm>
            <a:off x="723864" y="749508"/>
            <a:ext cx="8335245" cy="3709404"/>
          </a:xfrm>
          <a:prstGeom prst="rect">
            <a:avLst/>
          </a:prstGeom>
        </p:spPr>
      </p:pic>
      <p:pic>
        <p:nvPicPr>
          <p:cNvPr id="10" name="Picture 9">
            <a:extLst>
              <a:ext uri="{FF2B5EF4-FFF2-40B4-BE49-F238E27FC236}">
                <a16:creationId xmlns:a16="http://schemas.microsoft.com/office/drawing/2014/main" id="{AB5626DC-0D6A-A2B2-7A05-29A655860361}"/>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721702" y="3733398"/>
            <a:ext cx="8282109" cy="932497"/>
          </a:xfrm>
          <a:prstGeom prst="rect">
            <a:avLst/>
          </a:prstGeom>
        </p:spPr>
      </p:pic>
      <p:sp>
        <p:nvSpPr>
          <p:cNvPr id="11" name="Rectangle 10">
            <a:extLst>
              <a:ext uri="{FF2B5EF4-FFF2-40B4-BE49-F238E27FC236}">
                <a16:creationId xmlns:a16="http://schemas.microsoft.com/office/drawing/2014/main" id="{29056C96-5E61-0087-20B1-38F44F13CC17}"/>
              </a:ext>
            </a:extLst>
          </p:cNvPr>
          <p:cNvSpPr/>
          <p:nvPr/>
        </p:nvSpPr>
        <p:spPr>
          <a:xfrm>
            <a:off x="744187" y="729558"/>
            <a:ext cx="8229600" cy="3931920"/>
          </a:xfrm>
          <a:prstGeom prst="rect">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8D0271FB-5408-B8F0-E7B8-F9F619D02E69}"/>
              </a:ext>
            </a:extLst>
          </p:cNvPr>
          <p:cNvSpPr/>
          <p:nvPr/>
        </p:nvSpPr>
        <p:spPr>
          <a:xfrm>
            <a:off x="7130039" y="646564"/>
            <a:ext cx="1929070" cy="627600"/>
          </a:xfrm>
          <a:prstGeom prst="rect">
            <a:avLst/>
          </a:prstGeom>
          <a:noFill/>
          <a:ln w="38100">
            <a:solidFill>
              <a:schemeClr val="accent3">
                <a:lumMod val="75000"/>
              </a:schemeClr>
            </a:solidFill>
            <a:prstDash val="sysDash"/>
          </a:ln>
        </p:spPr>
        <p:style>
          <a:lnRef idx="2">
            <a:schemeClr val="accent3"/>
          </a:lnRef>
          <a:fillRef idx="1">
            <a:schemeClr val="lt1"/>
          </a:fillRef>
          <a:effectRef idx="0">
            <a:schemeClr val="accent3"/>
          </a:effectRef>
          <a:fontRef idx="minor">
            <a:schemeClr val="dk1"/>
          </a:fontRef>
        </p:style>
        <p:txBody>
          <a:bodyPr rtlCol="0" anchor="ctr"/>
          <a:lstStyle/>
          <a:p>
            <a:pPr algn="ctr"/>
            <a:endParaRPr lang="en-US"/>
          </a:p>
        </p:txBody>
      </p:sp>
      <p:sp>
        <p:nvSpPr>
          <p:cNvPr id="9" name="Rectangle 8">
            <a:extLst>
              <a:ext uri="{FF2B5EF4-FFF2-40B4-BE49-F238E27FC236}">
                <a16:creationId xmlns:a16="http://schemas.microsoft.com/office/drawing/2014/main" id="{3E2B5818-BD93-4E3B-140B-632FDC0E7865}"/>
              </a:ext>
            </a:extLst>
          </p:cNvPr>
          <p:cNvSpPr/>
          <p:nvPr/>
        </p:nvSpPr>
        <p:spPr>
          <a:xfrm>
            <a:off x="7130039" y="2358859"/>
            <a:ext cx="1929070" cy="627600"/>
          </a:xfrm>
          <a:prstGeom prst="rect">
            <a:avLst/>
          </a:prstGeom>
          <a:noFill/>
          <a:ln w="38100">
            <a:solidFill>
              <a:schemeClr val="tx2"/>
            </a:solidFill>
            <a:prstDash val="sysDash"/>
          </a:ln>
        </p:spPr>
        <p:style>
          <a:lnRef idx="2">
            <a:schemeClr val="accent3"/>
          </a:lnRef>
          <a:fillRef idx="1">
            <a:schemeClr val="lt1"/>
          </a:fillRef>
          <a:effectRef idx="0">
            <a:schemeClr val="accent3"/>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386886577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53889A-852A-4EB8-B20B-487513036AF5}"/>
              </a:ext>
            </a:extLst>
          </p:cNvPr>
          <p:cNvSpPr>
            <a:spLocks noGrp="1"/>
          </p:cNvSpPr>
          <p:nvPr>
            <p:ph type="title"/>
          </p:nvPr>
        </p:nvSpPr>
        <p:spPr>
          <a:xfrm>
            <a:off x="656430" y="57150"/>
            <a:ext cx="7371953" cy="1146448"/>
          </a:xfrm>
        </p:spPr>
        <p:txBody>
          <a:bodyPr/>
          <a:lstStyle/>
          <a:p>
            <a:r>
              <a:rPr lang="en-CA"/>
              <a:t>Timebox Your Tasks into Themes</a:t>
            </a:r>
          </a:p>
        </p:txBody>
      </p:sp>
      <p:sp>
        <p:nvSpPr>
          <p:cNvPr id="3" name="Content Placeholder 2">
            <a:extLst>
              <a:ext uri="{FF2B5EF4-FFF2-40B4-BE49-F238E27FC236}">
                <a16:creationId xmlns:a16="http://schemas.microsoft.com/office/drawing/2014/main" id="{BBD865C6-C8B9-4886-BB80-747FA6A5A431}"/>
              </a:ext>
            </a:extLst>
          </p:cNvPr>
          <p:cNvSpPr>
            <a:spLocks noGrp="1"/>
          </p:cNvSpPr>
          <p:nvPr>
            <p:ph sz="half" idx="1"/>
          </p:nvPr>
        </p:nvSpPr>
        <p:spPr>
          <a:xfrm>
            <a:off x="656429" y="1203598"/>
            <a:ext cx="3195491" cy="3370568"/>
          </a:xfrm>
        </p:spPr>
        <p:txBody>
          <a:bodyPr anchor="ctr"/>
          <a:lstStyle/>
          <a:p>
            <a:r>
              <a:rPr lang="en-US"/>
              <a:t>Block out time for specific types of work or “focus time”.</a:t>
            </a:r>
          </a:p>
          <a:p>
            <a:r>
              <a:rPr lang="en-US"/>
              <a:t>Limit interruptions.</a:t>
            </a:r>
          </a:p>
          <a:p>
            <a:r>
              <a:rPr lang="en-US"/>
              <a:t>Move blocks, don’t delete them.</a:t>
            </a:r>
            <a:endParaRPr lang="en-CA"/>
          </a:p>
        </p:txBody>
      </p:sp>
      <p:sp>
        <p:nvSpPr>
          <p:cNvPr id="4" name="Date Placeholder 3">
            <a:extLst>
              <a:ext uri="{FF2B5EF4-FFF2-40B4-BE49-F238E27FC236}">
                <a16:creationId xmlns:a16="http://schemas.microsoft.com/office/drawing/2014/main" id="{9880411E-2F68-41E5-8C29-2B7C1A448868}"/>
              </a:ext>
            </a:extLst>
          </p:cNvPr>
          <p:cNvSpPr>
            <a:spLocks noGrp="1"/>
          </p:cNvSpPr>
          <p:nvPr>
            <p:ph type="dt" sz="half" idx="10"/>
          </p:nvPr>
        </p:nvSpPr>
        <p:spPr/>
        <p:txBody>
          <a:bodyPr/>
          <a:lstStyle/>
          <a:p>
            <a:fld id="{6F738A65-05F9-47C5-B6F1-7D2C5200EC01}" type="datetime3">
              <a:rPr lang="en-US" smtClean="0"/>
              <a:t>17 October 2026</a:t>
            </a:fld>
            <a:endParaRPr lang="en-US"/>
          </a:p>
        </p:txBody>
      </p:sp>
      <p:sp>
        <p:nvSpPr>
          <p:cNvPr id="5" name="Footer Placeholder 4">
            <a:extLst>
              <a:ext uri="{FF2B5EF4-FFF2-40B4-BE49-F238E27FC236}">
                <a16:creationId xmlns:a16="http://schemas.microsoft.com/office/drawing/2014/main" id="{D46E22A5-D6E3-4F84-90B4-687C45A50AD2}"/>
              </a:ext>
            </a:extLst>
          </p:cNvPr>
          <p:cNvSpPr>
            <a:spLocks noGrp="1"/>
          </p:cNvSpPr>
          <p:nvPr>
            <p:ph type="ftr" sz="quarter" idx="3"/>
          </p:nvPr>
        </p:nvSpPr>
        <p:spPr/>
        <p:txBody>
          <a:bodyPr/>
          <a:lstStyle/>
          <a:p>
            <a:r>
              <a:rPr lang="en-US"/>
              <a:t>©2021, updated 2026  |  Hans Eckman  |  EckmanGuides.com</a:t>
            </a:r>
          </a:p>
        </p:txBody>
      </p:sp>
      <p:sp>
        <p:nvSpPr>
          <p:cNvPr id="6" name="Slide Number Placeholder 5">
            <a:extLst>
              <a:ext uri="{FF2B5EF4-FFF2-40B4-BE49-F238E27FC236}">
                <a16:creationId xmlns:a16="http://schemas.microsoft.com/office/drawing/2014/main" id="{041E5EA1-8A88-4533-B59C-AC3D5479E053}"/>
              </a:ext>
            </a:extLst>
          </p:cNvPr>
          <p:cNvSpPr>
            <a:spLocks noGrp="1"/>
          </p:cNvSpPr>
          <p:nvPr>
            <p:ph type="sldNum" sz="quarter" idx="4"/>
          </p:nvPr>
        </p:nvSpPr>
        <p:spPr/>
        <p:txBody>
          <a:bodyPr/>
          <a:lstStyle/>
          <a:p>
            <a:fld id="{E1C96F3B-FD60-45FE-B33B-5C1B4868CFE2}" type="slidenum">
              <a:rPr lang="en-US" smtClean="0"/>
              <a:pPr/>
              <a:t>47</a:t>
            </a:fld>
            <a:endParaRPr lang="en-US"/>
          </a:p>
        </p:txBody>
      </p:sp>
      <p:pic>
        <p:nvPicPr>
          <p:cNvPr id="8" name="Picture 7">
            <a:extLst>
              <a:ext uri="{FF2B5EF4-FFF2-40B4-BE49-F238E27FC236}">
                <a16:creationId xmlns:a16="http://schemas.microsoft.com/office/drawing/2014/main" id="{BB1A4D81-36AC-4A66-8A23-298FC3BEC437}"/>
              </a:ext>
            </a:extLst>
          </p:cNvPr>
          <p:cNvPicPr>
            <a:picLocks noChangeAspect="1"/>
          </p:cNvPicPr>
          <p:nvPr/>
        </p:nvPicPr>
        <p:blipFill>
          <a:blip r:embed="rId2"/>
          <a:stretch>
            <a:fillRect/>
          </a:stretch>
        </p:blipFill>
        <p:spPr>
          <a:xfrm>
            <a:off x="3851920" y="1203598"/>
            <a:ext cx="5022146" cy="3370568"/>
          </a:xfrm>
          <a:prstGeom prst="rect">
            <a:avLst/>
          </a:prstGeom>
          <a:ln>
            <a:solidFill>
              <a:schemeClr val="tx1"/>
            </a:solid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25740761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AB3482-39D0-40C8-AAD5-2EAECF462430}"/>
              </a:ext>
            </a:extLst>
          </p:cNvPr>
          <p:cNvSpPr>
            <a:spLocks noGrp="1"/>
          </p:cNvSpPr>
          <p:nvPr>
            <p:ph type="title"/>
          </p:nvPr>
        </p:nvSpPr>
        <p:spPr/>
        <p:txBody>
          <a:bodyPr/>
          <a:lstStyle/>
          <a:p>
            <a:r>
              <a:rPr lang="en-US"/>
              <a:t>Activity: Capacity Planning</a:t>
            </a:r>
          </a:p>
        </p:txBody>
      </p:sp>
      <p:graphicFrame>
        <p:nvGraphicFramePr>
          <p:cNvPr id="9" name="Content Placeholder 8">
            <a:extLst>
              <a:ext uri="{FF2B5EF4-FFF2-40B4-BE49-F238E27FC236}">
                <a16:creationId xmlns:a16="http://schemas.microsoft.com/office/drawing/2014/main" id="{C1DBF862-1D2F-5E1B-C8FC-9060E8AB986B}"/>
              </a:ext>
            </a:extLst>
          </p:cNvPr>
          <p:cNvGraphicFramePr>
            <a:graphicFrameLocks noGrp="1"/>
          </p:cNvGraphicFramePr>
          <p:nvPr>
            <p:ph idx="1"/>
            <p:extLst>
              <p:ext uri="{D42A27DB-BD31-4B8C-83A1-F6EECF244321}">
                <p14:modId xmlns:p14="http://schemas.microsoft.com/office/powerpoint/2010/main" val="648905287"/>
              </p:ext>
            </p:extLst>
          </p:nvPr>
        </p:nvGraphicFramePr>
        <p:xfrm>
          <a:off x="656430" y="1107091"/>
          <a:ext cx="8487571" cy="3474720"/>
        </p:xfrm>
        <a:graphic>
          <a:graphicData uri="http://schemas.openxmlformats.org/drawingml/2006/table">
            <a:tbl>
              <a:tblPr/>
              <a:tblGrid>
                <a:gridCol w="1963095">
                  <a:extLst>
                    <a:ext uri="{9D8B030D-6E8A-4147-A177-3AD203B41FA5}">
                      <a16:colId xmlns:a16="http://schemas.microsoft.com/office/drawing/2014/main" val="678285085"/>
                    </a:ext>
                  </a:extLst>
                </a:gridCol>
                <a:gridCol w="577026">
                  <a:extLst>
                    <a:ext uri="{9D8B030D-6E8A-4147-A177-3AD203B41FA5}">
                      <a16:colId xmlns:a16="http://schemas.microsoft.com/office/drawing/2014/main" val="2555090848"/>
                    </a:ext>
                  </a:extLst>
                </a:gridCol>
                <a:gridCol w="1965007">
                  <a:extLst>
                    <a:ext uri="{9D8B030D-6E8A-4147-A177-3AD203B41FA5}">
                      <a16:colId xmlns:a16="http://schemas.microsoft.com/office/drawing/2014/main" val="2964135503"/>
                    </a:ext>
                  </a:extLst>
                </a:gridCol>
                <a:gridCol w="3982443">
                  <a:extLst>
                    <a:ext uri="{9D8B030D-6E8A-4147-A177-3AD203B41FA5}">
                      <a16:colId xmlns:a16="http://schemas.microsoft.com/office/drawing/2014/main" val="2223672599"/>
                    </a:ext>
                  </a:extLst>
                </a:gridCol>
              </a:tblGrid>
              <a:tr h="267444">
                <a:tc>
                  <a:txBody>
                    <a:bodyPr/>
                    <a:lstStyle/>
                    <a:p>
                      <a:pPr algn="ctr" fontAlgn="b">
                        <a:buNone/>
                      </a:pPr>
                      <a:r>
                        <a:rPr lang="en-US" sz="1200" b="1" i="0" u="none" strike="noStrike" dirty="0">
                          <a:solidFill>
                            <a:srgbClr val="000000"/>
                          </a:solidFill>
                          <a:effectLst/>
                          <a:latin typeface="+mn-lt"/>
                        </a:rPr>
                        <a:t>Non-Service Activities</a:t>
                      </a:r>
                    </a:p>
                  </a:txBody>
                  <a:tcPr marL="45720" marR="45720" anchor="b">
                    <a:lnL w="28575"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70AD47"/>
                    </a:solidFill>
                  </a:tcPr>
                </a:tc>
                <a:tc>
                  <a:txBody>
                    <a:bodyPr/>
                    <a:lstStyle/>
                    <a:p>
                      <a:pPr algn="ctr" fontAlgn="b">
                        <a:buNone/>
                      </a:pPr>
                      <a:r>
                        <a:rPr lang="en-US" sz="1200" b="1" i="0" u="none" strike="noStrike">
                          <a:solidFill>
                            <a:srgbClr val="000000"/>
                          </a:solidFill>
                          <a:effectLst/>
                          <a:latin typeface="+mn-lt"/>
                        </a:rPr>
                        <a:t>Hours</a:t>
                      </a:r>
                    </a:p>
                  </a:txBody>
                  <a:tcPr marL="45720" marR="4572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70AD47"/>
                    </a:solidFill>
                  </a:tcPr>
                </a:tc>
                <a:tc>
                  <a:txBody>
                    <a:bodyPr/>
                    <a:lstStyle/>
                    <a:p>
                      <a:pPr algn="ctr" fontAlgn="b">
                        <a:buNone/>
                      </a:pPr>
                      <a:r>
                        <a:rPr lang="en-US" sz="1200" b="1" i="0" u="none" strike="noStrike">
                          <a:solidFill>
                            <a:srgbClr val="000000"/>
                          </a:solidFill>
                          <a:effectLst/>
                          <a:latin typeface="+mn-lt"/>
                        </a:rPr>
                        <a:t>Estimated2</a:t>
                      </a:r>
                    </a:p>
                  </a:txBody>
                  <a:tcPr marL="45720" marR="4572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70AD47"/>
                    </a:solidFill>
                  </a:tcPr>
                </a:tc>
                <a:tc>
                  <a:txBody>
                    <a:bodyPr/>
                    <a:lstStyle/>
                    <a:p>
                      <a:pPr algn="ctr" fontAlgn="b">
                        <a:buNone/>
                      </a:pPr>
                      <a:r>
                        <a:rPr lang="en-US" sz="1200" b="1" i="0" u="none" strike="noStrike">
                          <a:solidFill>
                            <a:srgbClr val="000000"/>
                          </a:solidFill>
                          <a:effectLst/>
                          <a:latin typeface="+mn-lt"/>
                        </a:rPr>
                        <a:t>Notes</a:t>
                      </a:r>
                    </a:p>
                  </a:txBody>
                  <a:tcPr marL="45720" marR="45720" anchor="b">
                    <a:lnL w="127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70AD47"/>
                    </a:solidFill>
                  </a:tcPr>
                </a:tc>
                <a:extLst>
                  <a:ext uri="{0D108BD9-81ED-4DB2-BD59-A6C34878D82A}">
                    <a16:rowId xmlns:a16="http://schemas.microsoft.com/office/drawing/2014/main" val="793637622"/>
                  </a:ext>
                </a:extLst>
              </a:tr>
              <a:tr h="267444">
                <a:tc>
                  <a:txBody>
                    <a:bodyPr/>
                    <a:lstStyle/>
                    <a:p>
                      <a:pPr algn="l" fontAlgn="b">
                        <a:buNone/>
                      </a:pPr>
                      <a:r>
                        <a:rPr lang="en-US" sz="1200" b="0" i="0" u="none" strike="noStrike">
                          <a:solidFill>
                            <a:srgbClr val="000000"/>
                          </a:solidFill>
                          <a:effectLst/>
                          <a:latin typeface="+mn-lt"/>
                        </a:rPr>
                        <a:t>Administrative tasks</a:t>
                      </a:r>
                    </a:p>
                  </a:txBody>
                  <a:tcPr marL="45720" marR="45720" anchor="b">
                    <a:lnL w="28575"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28575"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en-US" sz="1200" b="0" i="0" u="none" strike="noStrike">
                          <a:solidFill>
                            <a:srgbClr val="000000"/>
                          </a:solidFill>
                          <a:effectLst/>
                          <a:latin typeface="+mn-lt"/>
                        </a:rPr>
                        <a:t> </a:t>
                      </a:r>
                    </a:p>
                  </a:txBody>
                  <a:tcPr marL="45720" marR="4572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8575"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en-US" sz="1200" b="0" i="0" u="none" strike="noStrike">
                          <a:solidFill>
                            <a:srgbClr val="000000"/>
                          </a:solidFill>
                          <a:effectLst/>
                          <a:latin typeface="+mn-lt"/>
                        </a:rPr>
                        <a:t>1-5 hours/week (2-10%)</a:t>
                      </a:r>
                    </a:p>
                  </a:txBody>
                  <a:tcPr marL="45720" marR="4572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1100" b="0" i="0" u="none" strike="noStrike">
                          <a:solidFill>
                            <a:srgbClr val="000000"/>
                          </a:solidFill>
                          <a:effectLst/>
                          <a:latin typeface="+mn-lt"/>
                        </a:rPr>
                        <a:t>Expense reports, approvals, time tracking, HR tasks</a:t>
                      </a:r>
                    </a:p>
                  </a:txBody>
                  <a:tcPr marL="45720" marR="45720" anchor="b">
                    <a:lnL w="127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467024815"/>
                  </a:ext>
                </a:extLst>
              </a:tr>
              <a:tr h="267444">
                <a:tc>
                  <a:txBody>
                    <a:bodyPr/>
                    <a:lstStyle/>
                    <a:p>
                      <a:pPr algn="l" fontAlgn="b">
                        <a:buNone/>
                      </a:pPr>
                      <a:r>
                        <a:rPr lang="en-US" sz="1200" b="0" i="0" u="none" strike="noStrike">
                          <a:solidFill>
                            <a:srgbClr val="000000"/>
                          </a:solidFill>
                          <a:effectLst/>
                          <a:latin typeface="+mn-lt"/>
                        </a:rPr>
                        <a:t>Documentation</a:t>
                      </a:r>
                    </a:p>
                  </a:txBody>
                  <a:tcPr marL="45720" marR="45720" anchor="b">
                    <a:lnL w="28575"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en-US" sz="1200" b="0" i="0" u="none" strike="noStrike">
                          <a:solidFill>
                            <a:srgbClr val="000000"/>
                          </a:solidFill>
                          <a:effectLst/>
                          <a:latin typeface="+mn-lt"/>
                        </a:rPr>
                        <a:t> </a:t>
                      </a:r>
                    </a:p>
                  </a:txBody>
                  <a:tcPr marL="45720" marR="4572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en-US" sz="1200" b="0" i="0" u="none" strike="noStrike">
                          <a:solidFill>
                            <a:srgbClr val="000000"/>
                          </a:solidFill>
                          <a:effectLst/>
                          <a:latin typeface="+mn-lt"/>
                        </a:rPr>
                        <a:t>2-8 hours/week (5-15%)</a:t>
                      </a:r>
                    </a:p>
                  </a:txBody>
                  <a:tcPr marL="45720" marR="4572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1100" b="0" i="0" u="none" strike="noStrike">
                          <a:solidFill>
                            <a:srgbClr val="000000"/>
                          </a:solidFill>
                          <a:effectLst/>
                          <a:latin typeface="+mn-lt"/>
                        </a:rPr>
                        <a:t>Creating, updating, and maintaining knowledge bases</a:t>
                      </a:r>
                    </a:p>
                  </a:txBody>
                  <a:tcPr marL="45720" marR="45720" anchor="b">
                    <a:lnL w="127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878018182"/>
                  </a:ext>
                </a:extLst>
              </a:tr>
              <a:tr h="267444">
                <a:tc>
                  <a:txBody>
                    <a:bodyPr/>
                    <a:lstStyle/>
                    <a:p>
                      <a:pPr algn="l" fontAlgn="b">
                        <a:lnSpc>
                          <a:spcPct val="89286"/>
                        </a:lnSpc>
                        <a:buNone/>
                      </a:pPr>
                      <a:r>
                        <a:rPr lang="en-US" sz="1200" b="0" i="0" u="none" strike="noStrike">
                          <a:solidFill>
                            <a:srgbClr val="000000"/>
                          </a:solidFill>
                          <a:effectLst/>
                          <a:latin typeface="+mn-lt"/>
                        </a:rPr>
                        <a:t>Email and messaging</a:t>
                      </a:r>
                    </a:p>
                  </a:txBody>
                  <a:tcPr marL="45720" marR="45720" anchor="b">
                    <a:lnL w="28575"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en-US" sz="1200" b="0" i="0" u="none" strike="noStrike">
                          <a:solidFill>
                            <a:srgbClr val="1F491E"/>
                          </a:solidFill>
                          <a:effectLst/>
                          <a:latin typeface="+mn-lt"/>
                        </a:rPr>
                        <a:t> </a:t>
                      </a:r>
                    </a:p>
                  </a:txBody>
                  <a:tcPr marL="45720" marR="4572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en-US" sz="1200" b="0" i="0" u="none" strike="noStrike">
                          <a:solidFill>
                            <a:srgbClr val="000000"/>
                          </a:solidFill>
                          <a:effectLst/>
                          <a:latin typeface="+mn-lt"/>
                        </a:rPr>
                        <a:t>5-15 hours/week (10-30%)</a:t>
                      </a:r>
                    </a:p>
                  </a:txBody>
                  <a:tcPr marL="45720" marR="4572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1100" b="0" i="0" u="none" strike="noStrike">
                          <a:solidFill>
                            <a:srgbClr val="000000"/>
                          </a:solidFill>
                          <a:effectLst/>
                          <a:latin typeface="+mn-lt"/>
                        </a:rPr>
                        <a:t>Reading, responding, triaging, Teams/Slack communication</a:t>
                      </a:r>
                    </a:p>
                  </a:txBody>
                  <a:tcPr marL="45720" marR="45720" anchor="b">
                    <a:lnL w="127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718066635"/>
                  </a:ext>
                </a:extLst>
              </a:tr>
              <a:tr h="267444">
                <a:tc>
                  <a:txBody>
                    <a:bodyPr/>
                    <a:lstStyle/>
                    <a:p>
                      <a:pPr algn="l" fontAlgn="b">
                        <a:buNone/>
                      </a:pPr>
                      <a:r>
                        <a:rPr lang="en-US" sz="1200" b="0" i="0" u="none" strike="noStrike">
                          <a:solidFill>
                            <a:srgbClr val="000000"/>
                          </a:solidFill>
                          <a:effectLst/>
                          <a:latin typeface="+mn-lt"/>
                        </a:rPr>
                        <a:t>Meetings</a:t>
                      </a:r>
                    </a:p>
                  </a:txBody>
                  <a:tcPr marL="45720" marR="45720" anchor="b">
                    <a:lnL w="28575"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en-US" sz="1200" b="0" i="0" u="none" strike="noStrike">
                          <a:solidFill>
                            <a:srgbClr val="1F491E"/>
                          </a:solidFill>
                          <a:effectLst/>
                          <a:latin typeface="+mn-lt"/>
                        </a:rPr>
                        <a:t> </a:t>
                      </a:r>
                    </a:p>
                  </a:txBody>
                  <a:tcPr marL="45720" marR="4572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en-US" sz="1200" b="0" i="0" u="none" strike="noStrike">
                          <a:solidFill>
                            <a:srgbClr val="000000"/>
                          </a:solidFill>
                          <a:effectLst/>
                          <a:latin typeface="+mn-lt"/>
                        </a:rPr>
                        <a:t>5-20 hours/week (10-50%)</a:t>
                      </a:r>
                    </a:p>
                  </a:txBody>
                  <a:tcPr marL="45720" marR="4572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1100" b="0" i="0" u="none" strike="noStrike">
                          <a:solidFill>
                            <a:srgbClr val="000000"/>
                          </a:solidFill>
                          <a:effectLst/>
                          <a:latin typeface="+mn-lt"/>
                        </a:rPr>
                        <a:t>Status meetings, 1:1s, planning, reviews, coordination</a:t>
                      </a:r>
                    </a:p>
                  </a:txBody>
                  <a:tcPr marL="45720" marR="45720" anchor="b">
                    <a:lnL w="127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368539468"/>
                  </a:ext>
                </a:extLst>
              </a:tr>
              <a:tr h="267444">
                <a:tc>
                  <a:txBody>
                    <a:bodyPr/>
                    <a:lstStyle/>
                    <a:p>
                      <a:pPr algn="l" fontAlgn="b">
                        <a:buNone/>
                      </a:pPr>
                      <a:r>
                        <a:rPr lang="en-US" sz="1200" b="0" i="0" u="none" strike="noStrike">
                          <a:solidFill>
                            <a:srgbClr val="000000"/>
                          </a:solidFill>
                          <a:effectLst/>
                          <a:latin typeface="+mn-lt"/>
                        </a:rPr>
                        <a:t>Mentoring and coaching</a:t>
                      </a:r>
                    </a:p>
                  </a:txBody>
                  <a:tcPr marL="45720" marR="45720" anchor="b">
                    <a:lnL w="28575"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en-US" sz="1200" b="0" i="0" u="none" strike="noStrike">
                          <a:solidFill>
                            <a:srgbClr val="1F491E"/>
                          </a:solidFill>
                          <a:effectLst/>
                          <a:latin typeface="+mn-lt"/>
                        </a:rPr>
                        <a:t> </a:t>
                      </a:r>
                    </a:p>
                  </a:txBody>
                  <a:tcPr marL="45720" marR="4572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en-US" sz="1200" b="0" i="0" u="none" strike="noStrike">
                          <a:solidFill>
                            <a:srgbClr val="000000"/>
                          </a:solidFill>
                          <a:effectLst/>
                          <a:latin typeface="+mn-lt"/>
                        </a:rPr>
                        <a:t>0-8 hours/week</a:t>
                      </a:r>
                    </a:p>
                  </a:txBody>
                  <a:tcPr marL="45720" marR="4572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1100" b="0" i="0" u="none" strike="noStrike">
                          <a:solidFill>
                            <a:srgbClr val="000000"/>
                          </a:solidFill>
                          <a:effectLst/>
                          <a:latin typeface="+mn-lt"/>
                        </a:rPr>
                        <a:t>Increases with seniority</a:t>
                      </a:r>
                    </a:p>
                  </a:txBody>
                  <a:tcPr marL="45720" marR="45720" anchor="b">
                    <a:lnL w="127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305233449"/>
                  </a:ext>
                </a:extLst>
              </a:tr>
              <a:tr h="267444">
                <a:tc>
                  <a:txBody>
                    <a:bodyPr/>
                    <a:lstStyle/>
                    <a:p>
                      <a:pPr algn="l" fontAlgn="b">
                        <a:buNone/>
                      </a:pPr>
                      <a:r>
                        <a:rPr lang="en-US" sz="1200" b="0" i="0" u="none" strike="noStrike">
                          <a:solidFill>
                            <a:srgbClr val="000000"/>
                          </a:solidFill>
                          <a:effectLst/>
                          <a:latin typeface="+mn-lt"/>
                        </a:rPr>
                        <a:t>Planning and prioritization</a:t>
                      </a:r>
                    </a:p>
                  </a:txBody>
                  <a:tcPr marL="45720" marR="45720" anchor="b">
                    <a:lnL w="28575"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en-US" sz="1200" b="0" i="0" u="none" strike="noStrike">
                          <a:solidFill>
                            <a:srgbClr val="1F491E"/>
                          </a:solidFill>
                          <a:effectLst/>
                          <a:latin typeface="+mn-lt"/>
                        </a:rPr>
                        <a:t> </a:t>
                      </a:r>
                    </a:p>
                  </a:txBody>
                  <a:tcPr marL="45720" marR="4572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en-US" sz="1200" b="0" i="0" u="none" strike="noStrike">
                          <a:solidFill>
                            <a:srgbClr val="000000"/>
                          </a:solidFill>
                          <a:effectLst/>
                          <a:latin typeface="+mn-lt"/>
                        </a:rPr>
                        <a:t>1-4 hours/week (2-8%)</a:t>
                      </a:r>
                    </a:p>
                  </a:txBody>
                  <a:tcPr marL="45720" marR="4572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1100" b="0" i="0" u="none" strike="noStrike">
                          <a:solidFill>
                            <a:srgbClr val="000000"/>
                          </a:solidFill>
                          <a:effectLst/>
                          <a:latin typeface="+mn-lt"/>
                        </a:rPr>
                        <a:t>Weekly planning, roadmaps, task management</a:t>
                      </a:r>
                    </a:p>
                  </a:txBody>
                  <a:tcPr marL="45720" marR="45720" anchor="b">
                    <a:lnL w="127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275962482"/>
                  </a:ext>
                </a:extLst>
              </a:tr>
              <a:tr h="445740">
                <a:tc>
                  <a:txBody>
                    <a:bodyPr/>
                    <a:lstStyle/>
                    <a:p>
                      <a:pPr algn="l" fontAlgn="b">
                        <a:buNone/>
                      </a:pPr>
                      <a:r>
                        <a:rPr lang="en-US" sz="1200" b="0" i="0" u="none" strike="noStrike" dirty="0">
                          <a:solidFill>
                            <a:srgbClr val="000000"/>
                          </a:solidFill>
                          <a:effectLst/>
                          <a:latin typeface="+mn-lt"/>
                        </a:rPr>
                        <a:t>Process and compliance activities</a:t>
                      </a:r>
                    </a:p>
                  </a:txBody>
                  <a:tcPr marL="45720" marR="45720" anchor="b">
                    <a:lnL w="28575"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en-US" sz="1200" b="0" i="0" u="none" strike="noStrike">
                          <a:solidFill>
                            <a:srgbClr val="1F491E"/>
                          </a:solidFill>
                          <a:effectLst/>
                          <a:latin typeface="+mn-lt"/>
                        </a:rPr>
                        <a:t> </a:t>
                      </a:r>
                    </a:p>
                  </a:txBody>
                  <a:tcPr marL="45720" marR="4572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en-US" sz="1200" b="0" i="0" u="none" strike="noStrike" dirty="0">
                          <a:solidFill>
                            <a:srgbClr val="000000"/>
                          </a:solidFill>
                          <a:effectLst/>
                          <a:latin typeface="+mn-lt"/>
                        </a:rPr>
                        <a:t>1-3 hours/week (2-5%)</a:t>
                      </a:r>
                    </a:p>
                  </a:txBody>
                  <a:tcPr marL="45720" marR="4572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1100" b="0" i="0" u="none" strike="noStrike" dirty="0">
                          <a:solidFill>
                            <a:srgbClr val="000000"/>
                          </a:solidFill>
                          <a:effectLst/>
                          <a:latin typeface="+mn-lt"/>
                        </a:rPr>
                        <a:t>Audits, quality reviews, governance requirements</a:t>
                      </a:r>
                    </a:p>
                  </a:txBody>
                  <a:tcPr marL="45720" marR="45720" anchor="b">
                    <a:lnL w="127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28643739"/>
                  </a:ext>
                </a:extLst>
              </a:tr>
              <a:tr h="267444">
                <a:tc>
                  <a:txBody>
                    <a:bodyPr/>
                    <a:lstStyle/>
                    <a:p>
                      <a:pPr algn="l" fontAlgn="b">
                        <a:buNone/>
                      </a:pPr>
                      <a:r>
                        <a:rPr lang="en-US" sz="1200" b="0" i="0" u="none" strike="noStrike">
                          <a:solidFill>
                            <a:srgbClr val="000000"/>
                          </a:solidFill>
                          <a:effectLst/>
                          <a:latin typeface="+mn-lt"/>
                        </a:rPr>
                        <a:t>Project coordination</a:t>
                      </a:r>
                    </a:p>
                  </a:txBody>
                  <a:tcPr marL="45720" marR="45720" anchor="b">
                    <a:lnL w="28575"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en-US" sz="1200" b="0" i="0" u="none" strike="noStrike">
                          <a:solidFill>
                            <a:srgbClr val="1F491E"/>
                          </a:solidFill>
                          <a:effectLst/>
                          <a:latin typeface="+mn-lt"/>
                        </a:rPr>
                        <a:t> </a:t>
                      </a:r>
                    </a:p>
                  </a:txBody>
                  <a:tcPr marL="45720" marR="4572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en-US" sz="1200" b="0" i="0" u="none" strike="noStrike">
                          <a:solidFill>
                            <a:srgbClr val="000000"/>
                          </a:solidFill>
                          <a:effectLst/>
                          <a:latin typeface="+mn-lt"/>
                        </a:rPr>
                        <a:t>2-10 hours/week (5-20%)</a:t>
                      </a:r>
                    </a:p>
                  </a:txBody>
                  <a:tcPr marL="45720" marR="4572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1100" b="0" i="0" u="none" strike="noStrike" dirty="0">
                          <a:solidFill>
                            <a:srgbClr val="000000"/>
                          </a:solidFill>
                          <a:effectLst/>
                          <a:latin typeface="+mn-lt"/>
                        </a:rPr>
                        <a:t>Tracking dependencies, follow-ups, status reporting </a:t>
                      </a:r>
                    </a:p>
                  </a:txBody>
                  <a:tcPr marL="45720" marR="45720" anchor="b">
                    <a:lnL w="127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136626820"/>
                  </a:ext>
                </a:extLst>
              </a:tr>
              <a:tr h="267444">
                <a:tc>
                  <a:txBody>
                    <a:bodyPr/>
                    <a:lstStyle/>
                    <a:p>
                      <a:pPr algn="l" fontAlgn="b">
                        <a:buNone/>
                      </a:pPr>
                      <a:r>
                        <a:rPr lang="en-US" sz="1200" b="0" i="0" u="none" strike="noStrike">
                          <a:solidFill>
                            <a:srgbClr val="000000"/>
                          </a:solidFill>
                          <a:effectLst/>
                          <a:latin typeface="+mn-lt"/>
                        </a:rPr>
                        <a:t>Recruiting and interviewing</a:t>
                      </a:r>
                    </a:p>
                  </a:txBody>
                  <a:tcPr marL="45720" marR="45720" anchor="b">
                    <a:lnL w="28575"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en-US" sz="1200" b="0" i="0" u="none" strike="noStrike">
                          <a:solidFill>
                            <a:srgbClr val="1F491E"/>
                          </a:solidFill>
                          <a:effectLst/>
                          <a:latin typeface="+mn-lt"/>
                        </a:rPr>
                        <a:t> </a:t>
                      </a:r>
                    </a:p>
                  </a:txBody>
                  <a:tcPr marL="45720" marR="4572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en-US" sz="1200" b="0" i="0" u="none" strike="noStrike">
                          <a:solidFill>
                            <a:srgbClr val="000000"/>
                          </a:solidFill>
                          <a:effectLst/>
                          <a:latin typeface="+mn-lt"/>
                        </a:rPr>
                        <a:t>0-5 hours/week average</a:t>
                      </a:r>
                    </a:p>
                  </a:txBody>
                  <a:tcPr marL="45720" marR="4572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1100" b="0" i="0" u="none" strike="noStrike">
                          <a:solidFill>
                            <a:srgbClr val="000000"/>
                          </a:solidFill>
                          <a:effectLst/>
                          <a:latin typeface="+mn-lt"/>
                        </a:rPr>
                        <a:t>More common for senior employees and managers</a:t>
                      </a:r>
                    </a:p>
                  </a:txBody>
                  <a:tcPr marL="45720" marR="45720" anchor="b">
                    <a:lnL w="127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057285876"/>
                  </a:ext>
                </a:extLst>
              </a:tr>
              <a:tr h="267444">
                <a:tc>
                  <a:txBody>
                    <a:bodyPr/>
                    <a:lstStyle/>
                    <a:p>
                      <a:pPr algn="l" fontAlgn="b">
                        <a:buNone/>
                      </a:pPr>
                      <a:r>
                        <a:rPr lang="en-US" sz="1200" b="0" i="0" u="none" strike="noStrike">
                          <a:solidFill>
                            <a:srgbClr val="000000"/>
                          </a:solidFill>
                          <a:effectLst/>
                          <a:latin typeface="+mn-lt"/>
                        </a:rPr>
                        <a:t>Stakeholder communication</a:t>
                      </a:r>
                    </a:p>
                  </a:txBody>
                  <a:tcPr marL="45720" marR="45720" anchor="b">
                    <a:lnL w="28575"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en-US" sz="1200" b="0" i="0" u="none" strike="noStrike">
                          <a:solidFill>
                            <a:srgbClr val="000000"/>
                          </a:solidFill>
                          <a:effectLst/>
                          <a:latin typeface="+mn-lt"/>
                        </a:rPr>
                        <a:t> </a:t>
                      </a:r>
                    </a:p>
                  </a:txBody>
                  <a:tcPr marL="45720" marR="4572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en-US" sz="1200" b="0" i="0" u="none" strike="noStrike">
                          <a:solidFill>
                            <a:srgbClr val="000000"/>
                          </a:solidFill>
                          <a:effectLst/>
                          <a:latin typeface="+mn-lt"/>
                        </a:rPr>
                        <a:t>2-10 hours/week (5-20%)</a:t>
                      </a:r>
                    </a:p>
                  </a:txBody>
                  <a:tcPr marL="45720" marR="4572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1100" b="0" i="0" u="none" strike="noStrike">
                          <a:solidFill>
                            <a:srgbClr val="000000"/>
                          </a:solidFill>
                          <a:effectLst/>
                          <a:latin typeface="+mn-lt"/>
                        </a:rPr>
                        <a:t>Updates, presentations, customer/internal partner interactions</a:t>
                      </a:r>
                    </a:p>
                  </a:txBody>
                  <a:tcPr marL="45720" marR="45720" anchor="b">
                    <a:lnL w="127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910561647"/>
                  </a:ext>
                </a:extLst>
              </a:tr>
              <a:tr h="267444">
                <a:tc>
                  <a:txBody>
                    <a:bodyPr/>
                    <a:lstStyle/>
                    <a:p>
                      <a:pPr algn="l" fontAlgn="b">
                        <a:buNone/>
                      </a:pPr>
                      <a:r>
                        <a:rPr lang="en-US" sz="1200" b="0" i="0" u="none" strike="noStrike">
                          <a:solidFill>
                            <a:srgbClr val="000000"/>
                          </a:solidFill>
                          <a:effectLst/>
                          <a:latin typeface="+mn-lt"/>
                        </a:rPr>
                        <a:t>Training and learning</a:t>
                      </a:r>
                    </a:p>
                  </a:txBody>
                  <a:tcPr marL="45720" marR="45720" anchor="b">
                    <a:lnL w="28575"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en-US" sz="1200" b="0" i="0" u="none" strike="noStrike">
                          <a:solidFill>
                            <a:srgbClr val="000000"/>
                          </a:solidFill>
                          <a:effectLst/>
                          <a:latin typeface="+mn-lt"/>
                        </a:rPr>
                        <a:t> </a:t>
                      </a:r>
                    </a:p>
                  </a:txBody>
                  <a:tcPr marL="45720" marR="4572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en-US" sz="1200" b="0" i="0" u="none" strike="noStrike">
                          <a:solidFill>
                            <a:srgbClr val="000000"/>
                          </a:solidFill>
                          <a:effectLst/>
                          <a:latin typeface="+mn-lt"/>
                        </a:rPr>
                        <a:t>1-4 hours/week (2-8%)</a:t>
                      </a:r>
                    </a:p>
                  </a:txBody>
                  <a:tcPr marL="45720" marR="4572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1100" b="0" i="0" u="none" strike="noStrike" dirty="0">
                          <a:solidFill>
                            <a:srgbClr val="000000"/>
                          </a:solidFill>
                          <a:effectLst/>
                          <a:latin typeface="+mn-lt"/>
                        </a:rPr>
                        <a:t>Required training, certifications, skill development</a:t>
                      </a:r>
                    </a:p>
                  </a:txBody>
                  <a:tcPr marL="45720" marR="45720" anchor="b">
                    <a:lnL w="127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695623563"/>
                  </a:ext>
                </a:extLst>
              </a:tr>
            </a:tbl>
          </a:graphicData>
        </a:graphic>
      </p:graphicFrame>
      <p:sp>
        <p:nvSpPr>
          <p:cNvPr id="4" name="Date Placeholder 3">
            <a:extLst>
              <a:ext uri="{FF2B5EF4-FFF2-40B4-BE49-F238E27FC236}">
                <a16:creationId xmlns:a16="http://schemas.microsoft.com/office/drawing/2014/main" id="{EA14B29E-0E42-73AE-FE4F-419E1EC6AA3A}"/>
              </a:ext>
            </a:extLst>
          </p:cNvPr>
          <p:cNvSpPr>
            <a:spLocks noGrp="1"/>
          </p:cNvSpPr>
          <p:nvPr>
            <p:ph type="dt" sz="half" idx="2"/>
          </p:nvPr>
        </p:nvSpPr>
        <p:spPr/>
        <p:txBody>
          <a:bodyPr/>
          <a:lstStyle/>
          <a:p>
            <a:fld id="{0B0FA058-5EB3-4DA9-BBE6-FDAE9679F706}" type="datetime3">
              <a:rPr lang="en-US" smtClean="0"/>
              <a:t>17 October 2026</a:t>
            </a:fld>
            <a:endParaRPr lang="en-US"/>
          </a:p>
        </p:txBody>
      </p:sp>
      <p:sp>
        <p:nvSpPr>
          <p:cNvPr id="5" name="Footer Placeholder 4">
            <a:extLst>
              <a:ext uri="{FF2B5EF4-FFF2-40B4-BE49-F238E27FC236}">
                <a16:creationId xmlns:a16="http://schemas.microsoft.com/office/drawing/2014/main" id="{CF933F9F-A7F7-16DE-028A-025570009810}"/>
              </a:ext>
            </a:extLst>
          </p:cNvPr>
          <p:cNvSpPr>
            <a:spLocks noGrp="1"/>
          </p:cNvSpPr>
          <p:nvPr>
            <p:ph type="ftr" sz="quarter" idx="3"/>
          </p:nvPr>
        </p:nvSpPr>
        <p:spPr/>
        <p:txBody>
          <a:bodyPr/>
          <a:lstStyle/>
          <a:p>
            <a:r>
              <a:rPr lang="en-US"/>
              <a:t>©2021, updated 2026  |  Hans Eckman  |  EckmanGuides.com</a:t>
            </a:r>
          </a:p>
        </p:txBody>
      </p:sp>
      <p:sp>
        <p:nvSpPr>
          <p:cNvPr id="6" name="Slide Number Placeholder 5">
            <a:extLst>
              <a:ext uri="{FF2B5EF4-FFF2-40B4-BE49-F238E27FC236}">
                <a16:creationId xmlns:a16="http://schemas.microsoft.com/office/drawing/2014/main" id="{E4EF0F69-A84F-C49A-09EC-1106DA3FEB96}"/>
              </a:ext>
            </a:extLst>
          </p:cNvPr>
          <p:cNvSpPr>
            <a:spLocks noGrp="1"/>
          </p:cNvSpPr>
          <p:nvPr>
            <p:ph type="sldNum" sz="quarter" idx="4"/>
          </p:nvPr>
        </p:nvSpPr>
        <p:spPr/>
        <p:txBody>
          <a:bodyPr/>
          <a:lstStyle/>
          <a:p>
            <a:fld id="{E1C96F3B-FD60-45FE-B33B-5C1B4868CFE2}" type="slidenum">
              <a:rPr lang="en-US" smtClean="0"/>
              <a:pPr/>
              <a:t>48</a:t>
            </a:fld>
            <a:endParaRPr lang="en-US"/>
          </a:p>
        </p:txBody>
      </p:sp>
      <p:sp>
        <p:nvSpPr>
          <p:cNvPr id="7" name="Text Placeholder 6">
            <a:extLst>
              <a:ext uri="{FF2B5EF4-FFF2-40B4-BE49-F238E27FC236}">
                <a16:creationId xmlns:a16="http://schemas.microsoft.com/office/drawing/2014/main" id="{8A5F86D9-C470-74DB-8E54-102BF6953F1B}"/>
              </a:ext>
            </a:extLst>
          </p:cNvPr>
          <p:cNvSpPr>
            <a:spLocks noGrp="1"/>
          </p:cNvSpPr>
          <p:nvPr>
            <p:ph type="body" sz="quarter" idx="10"/>
          </p:nvPr>
        </p:nvSpPr>
        <p:spPr/>
        <p:txBody>
          <a:bodyPr>
            <a:normAutofit fontScale="92500" lnSpcReduction="10000"/>
          </a:bodyPr>
          <a:lstStyle/>
          <a:p>
            <a:r>
              <a:rPr lang="en-US">
                <a:hlinkClick r:id="rId2"/>
              </a:rPr>
              <a:t>Breaking down the infinite workday, Microsoft, 17 JUN 2025</a:t>
            </a:r>
            <a:endParaRPr lang="en-US"/>
          </a:p>
          <a:p>
            <a:r>
              <a:rPr lang="en-US">
                <a:hlinkClick r:id="rId3"/>
              </a:rPr>
              <a:t>How work about work gets in the way of real work, Asana, 17 APR 2026</a:t>
            </a:r>
            <a:endParaRPr lang="en-US"/>
          </a:p>
        </p:txBody>
      </p:sp>
      <p:graphicFrame>
        <p:nvGraphicFramePr>
          <p:cNvPr id="3" name="Table 2">
            <a:extLst>
              <a:ext uri="{FF2B5EF4-FFF2-40B4-BE49-F238E27FC236}">
                <a16:creationId xmlns:a16="http://schemas.microsoft.com/office/drawing/2014/main" id="{74B8E431-3E70-0460-9530-6456B973974C}"/>
              </a:ext>
            </a:extLst>
          </p:cNvPr>
          <p:cNvGraphicFramePr>
            <a:graphicFrameLocks noGrp="1"/>
          </p:cNvGraphicFramePr>
          <p:nvPr/>
        </p:nvGraphicFramePr>
        <p:xfrm>
          <a:off x="6347012" y="0"/>
          <a:ext cx="2796988" cy="1097280"/>
        </p:xfrm>
        <a:graphic>
          <a:graphicData uri="http://schemas.openxmlformats.org/drawingml/2006/table">
            <a:tbl>
              <a:tblPr/>
              <a:tblGrid>
                <a:gridCol w="2280920">
                  <a:extLst>
                    <a:ext uri="{9D8B030D-6E8A-4147-A177-3AD203B41FA5}">
                      <a16:colId xmlns:a16="http://schemas.microsoft.com/office/drawing/2014/main" val="2847585475"/>
                    </a:ext>
                  </a:extLst>
                </a:gridCol>
                <a:gridCol w="516068">
                  <a:extLst>
                    <a:ext uri="{9D8B030D-6E8A-4147-A177-3AD203B41FA5}">
                      <a16:colId xmlns:a16="http://schemas.microsoft.com/office/drawing/2014/main" val="3510780339"/>
                    </a:ext>
                  </a:extLst>
                </a:gridCol>
              </a:tblGrid>
              <a:tr h="238539">
                <a:tc gridSpan="2">
                  <a:txBody>
                    <a:bodyPr/>
                    <a:lstStyle/>
                    <a:p>
                      <a:pPr algn="ctr" fontAlgn="b">
                        <a:buNone/>
                      </a:pPr>
                      <a:r>
                        <a:rPr lang="en-US" sz="1200" b="1" i="0" u="none" strike="noStrike">
                          <a:solidFill>
                            <a:srgbClr val="000000"/>
                          </a:solidFill>
                          <a:effectLst/>
                          <a:latin typeface="+mn-lt"/>
                        </a:rPr>
                        <a:t>WEEKLY CAPACITY PLANNER</a:t>
                      </a:r>
                    </a:p>
                  </a:txBody>
                  <a:tcPr marL="45720" marR="45720" anchor="b">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70AD47"/>
                    </a:solidFill>
                  </a:tcPr>
                </a:tc>
                <a:tc hMerge="1">
                  <a:txBody>
                    <a:bodyPr/>
                    <a:lstStyle/>
                    <a:p>
                      <a:endParaRPr lang="en-US"/>
                    </a:p>
                  </a:txBody>
                  <a:tcPr/>
                </a:tc>
                <a:extLst>
                  <a:ext uri="{0D108BD9-81ED-4DB2-BD59-A6C34878D82A}">
                    <a16:rowId xmlns:a16="http://schemas.microsoft.com/office/drawing/2014/main" val="34777581"/>
                  </a:ext>
                </a:extLst>
              </a:tr>
              <a:tr h="238539">
                <a:tc>
                  <a:txBody>
                    <a:bodyPr/>
                    <a:lstStyle/>
                    <a:p>
                      <a:pPr algn="l" fontAlgn="b">
                        <a:buNone/>
                      </a:pPr>
                      <a:r>
                        <a:rPr lang="en-US" sz="1200" b="1" i="0" u="none" strike="noStrike">
                          <a:solidFill>
                            <a:srgbClr val="000000"/>
                          </a:solidFill>
                          <a:effectLst/>
                          <a:latin typeface="+mn-lt"/>
                        </a:rPr>
                        <a:t>Total Working Hours</a:t>
                      </a:r>
                    </a:p>
                  </a:txBody>
                  <a:tcPr marL="45720" marR="45720" anchor="b">
                    <a:lnL w="28575"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28575"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en-US" sz="1200" b="0" i="0" u="none" strike="noStrike">
                          <a:solidFill>
                            <a:srgbClr val="000000"/>
                          </a:solidFill>
                          <a:effectLst/>
                          <a:latin typeface="+mn-lt"/>
                        </a:rPr>
                        <a:t>40</a:t>
                      </a:r>
                    </a:p>
                  </a:txBody>
                  <a:tcPr marL="45720" marR="45720" anchor="b">
                    <a:lnL w="635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234222588"/>
                  </a:ext>
                </a:extLst>
              </a:tr>
              <a:tr h="238539">
                <a:tc>
                  <a:txBody>
                    <a:bodyPr/>
                    <a:lstStyle/>
                    <a:p>
                      <a:pPr algn="l" fontAlgn="b">
                        <a:buNone/>
                      </a:pPr>
                      <a:r>
                        <a:rPr lang="en-US" sz="1200" b="1" i="0" u="none" strike="noStrike">
                          <a:solidFill>
                            <a:srgbClr val="000000"/>
                          </a:solidFill>
                          <a:effectLst/>
                          <a:latin typeface="+mn-lt"/>
                        </a:rPr>
                        <a:t>Total Allocated Hours</a:t>
                      </a:r>
                    </a:p>
                  </a:txBody>
                  <a:tcPr marL="45720" marR="45720" anchor="b">
                    <a:lnL w="28575"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en-US" sz="1200" b="0" i="0" u="none" strike="noStrike">
                          <a:solidFill>
                            <a:srgbClr val="1F491E"/>
                          </a:solidFill>
                          <a:effectLst/>
                          <a:latin typeface="+mn-lt"/>
                        </a:rPr>
                        <a:t>0</a:t>
                      </a:r>
                    </a:p>
                  </a:txBody>
                  <a:tcPr marL="45720" marR="45720" anchor="b">
                    <a:lnL w="635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1001112588"/>
                  </a:ext>
                </a:extLst>
              </a:tr>
              <a:tr h="238539">
                <a:tc>
                  <a:txBody>
                    <a:bodyPr/>
                    <a:lstStyle/>
                    <a:p>
                      <a:pPr algn="l" fontAlgn="b">
                        <a:buNone/>
                      </a:pPr>
                      <a:r>
                        <a:rPr lang="en-US" sz="1200" b="1" i="0" u="none" strike="noStrike">
                          <a:solidFill>
                            <a:srgbClr val="000000"/>
                          </a:solidFill>
                          <a:effectLst/>
                          <a:latin typeface="+mn-lt"/>
                        </a:rPr>
                        <a:t>Available Time</a:t>
                      </a:r>
                    </a:p>
                  </a:txBody>
                  <a:tcPr marL="45720" marR="45720" anchor="b">
                    <a:lnL w="28575"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FFFFFF"/>
                    </a:solidFill>
                  </a:tcPr>
                </a:tc>
                <a:tc>
                  <a:txBody>
                    <a:bodyPr/>
                    <a:lstStyle/>
                    <a:p>
                      <a:pPr algn="ctr" fontAlgn="b">
                        <a:buNone/>
                      </a:pPr>
                      <a:r>
                        <a:rPr lang="en-US" sz="1200" b="0" i="0" u="none" strike="noStrike">
                          <a:solidFill>
                            <a:srgbClr val="000000"/>
                          </a:solidFill>
                          <a:effectLst/>
                          <a:latin typeface="+mn-lt"/>
                        </a:rPr>
                        <a:t>40</a:t>
                      </a:r>
                    </a:p>
                  </a:txBody>
                  <a:tcPr marL="45720" marR="45720" anchor="b">
                    <a:lnL w="635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F2F2F2"/>
                    </a:solidFill>
                  </a:tcPr>
                </a:tc>
                <a:extLst>
                  <a:ext uri="{0D108BD9-81ED-4DB2-BD59-A6C34878D82A}">
                    <a16:rowId xmlns:a16="http://schemas.microsoft.com/office/drawing/2014/main" val="999003855"/>
                  </a:ext>
                </a:extLst>
              </a:tr>
            </a:tbl>
          </a:graphicData>
        </a:graphic>
      </p:graphicFrame>
    </p:spTree>
    <p:extLst>
      <p:ext uri="{BB962C8B-B14F-4D97-AF65-F5344CB8AC3E}">
        <p14:creationId xmlns:p14="http://schemas.microsoft.com/office/powerpoint/2010/main" val="222160935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Top view of transparent glasses filled with different beverages and placed at sun beam">
            <a:extLst>
              <a:ext uri="{FF2B5EF4-FFF2-40B4-BE49-F238E27FC236}">
                <a16:creationId xmlns:a16="http://schemas.microsoft.com/office/drawing/2014/main" id="{CC76B057-B2F4-43C7-A8EB-374D93A8FDF7}"/>
              </a:ext>
            </a:extLst>
          </p:cNvPr>
          <p:cNvPicPr>
            <a:picLocks noChangeAspect="1" noChangeArrowheads="1"/>
          </p:cNvPicPr>
          <p:nvPr/>
        </p:nvPicPr>
        <p:blipFill rotWithShape="1">
          <a:blip r:embed="rId2" cstate="email">
            <a:extLst>
              <a:ext uri="{BEBA8EAE-BF5A-486C-A8C5-ECC9F3942E4B}">
                <a14:imgProps xmlns:a14="http://schemas.microsoft.com/office/drawing/2010/main">
                  <a14:imgLayer r:embed="rId3">
                    <a14:imgEffect>
                      <a14:saturation sat="200000"/>
                    </a14:imgEffect>
                  </a14:imgLayer>
                </a14:imgProps>
              </a:ext>
              <a:ext uri="{28A0092B-C50C-407E-A947-70E740481C1C}">
                <a14:useLocalDpi xmlns:a14="http://schemas.microsoft.com/office/drawing/2010/main"/>
              </a:ext>
            </a:extLst>
          </a:blip>
          <a:srcRect/>
          <a:stretch/>
        </p:blipFill>
        <p:spPr bwMode="auto">
          <a:xfrm>
            <a:off x="1" y="0"/>
            <a:ext cx="9144000" cy="51435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BD0E64E5-FEEE-46C0-8E79-85976FA7EC3D}"/>
              </a:ext>
            </a:extLst>
          </p:cNvPr>
          <p:cNvSpPr>
            <a:spLocks noGrp="1"/>
          </p:cNvSpPr>
          <p:nvPr>
            <p:ph type="title"/>
          </p:nvPr>
        </p:nvSpPr>
        <p:spPr>
          <a:xfrm>
            <a:off x="98623" y="1158904"/>
            <a:ext cx="8890814" cy="2276942"/>
          </a:xfrm>
        </p:spPr>
        <p:txBody>
          <a:bodyPr/>
          <a:lstStyle/>
          <a:p>
            <a:pPr algn="ctr"/>
            <a:r>
              <a:rPr lang="en-US" sz="4800">
                <a:ln>
                  <a:solidFill>
                    <a:schemeClr val="tx1"/>
                  </a:solidFill>
                </a:ln>
                <a:solidFill>
                  <a:schemeClr val="bg1"/>
                </a:solidFill>
                <a:effectLst>
                  <a:outerShdw blurRad="38100" dist="38100" dir="2700000" algn="tl">
                    <a:srgbClr val="000000">
                      <a:alpha val="43137"/>
                    </a:srgbClr>
                  </a:outerShdw>
                </a:effectLst>
                <a:latin typeface="+mj-lt"/>
              </a:rPr>
              <a:t>How are you going to</a:t>
            </a:r>
            <a:br>
              <a:rPr lang="en-US" sz="4800">
                <a:ln>
                  <a:solidFill>
                    <a:schemeClr val="tx1"/>
                  </a:solidFill>
                </a:ln>
                <a:solidFill>
                  <a:schemeClr val="bg1"/>
                </a:solidFill>
                <a:effectLst>
                  <a:outerShdw blurRad="38100" dist="38100" dir="2700000" algn="tl">
                    <a:srgbClr val="000000">
                      <a:alpha val="43137"/>
                    </a:srgbClr>
                  </a:outerShdw>
                </a:effectLst>
                <a:latin typeface="+mj-lt"/>
              </a:rPr>
            </a:br>
            <a:br>
              <a:rPr lang="en-US" sz="4800">
                <a:ln>
                  <a:solidFill>
                    <a:schemeClr val="tx1"/>
                  </a:solidFill>
                </a:ln>
                <a:solidFill>
                  <a:schemeClr val="bg1"/>
                </a:solidFill>
                <a:effectLst>
                  <a:outerShdw blurRad="38100" dist="38100" dir="2700000" algn="tl">
                    <a:srgbClr val="000000">
                      <a:alpha val="43137"/>
                    </a:srgbClr>
                  </a:outerShdw>
                </a:effectLst>
                <a:latin typeface="+mj-lt"/>
              </a:rPr>
            </a:br>
            <a:r>
              <a:rPr lang="en-US" sz="4800">
                <a:ln>
                  <a:solidFill>
                    <a:schemeClr val="tx1"/>
                  </a:solidFill>
                </a:ln>
                <a:solidFill>
                  <a:schemeClr val="bg1"/>
                </a:solidFill>
                <a:effectLst>
                  <a:outerShdw blurRad="38100" dist="38100" dir="2700000" algn="tl">
                    <a:srgbClr val="000000">
                      <a:alpha val="43137"/>
                    </a:srgbClr>
                  </a:outerShdw>
                </a:effectLst>
                <a:latin typeface="+mj-lt"/>
              </a:rPr>
              <a:t> fill your moments?</a:t>
            </a:r>
            <a:endParaRPr lang="en-CA" sz="4800">
              <a:ln>
                <a:solidFill>
                  <a:schemeClr val="tx1"/>
                </a:solidFill>
              </a:ln>
              <a:solidFill>
                <a:schemeClr val="bg1"/>
              </a:solidFill>
              <a:effectLst>
                <a:outerShdw blurRad="38100" dist="38100" dir="2700000" algn="tl">
                  <a:srgbClr val="000000">
                    <a:alpha val="43137"/>
                  </a:srgbClr>
                </a:outerShdw>
              </a:effectLst>
              <a:latin typeface="+mj-lt"/>
            </a:endParaRPr>
          </a:p>
        </p:txBody>
      </p:sp>
      <p:sp>
        <p:nvSpPr>
          <p:cNvPr id="3" name="Date Placeholder 2">
            <a:extLst>
              <a:ext uri="{FF2B5EF4-FFF2-40B4-BE49-F238E27FC236}">
                <a16:creationId xmlns:a16="http://schemas.microsoft.com/office/drawing/2014/main" id="{FFC5E499-4EE2-4EBE-A93F-005B48913FEE}"/>
              </a:ext>
            </a:extLst>
          </p:cNvPr>
          <p:cNvSpPr>
            <a:spLocks noGrp="1"/>
          </p:cNvSpPr>
          <p:nvPr>
            <p:ph type="dt" sz="half" idx="2"/>
          </p:nvPr>
        </p:nvSpPr>
        <p:spPr/>
        <p:txBody>
          <a:bodyPr/>
          <a:lstStyle/>
          <a:p>
            <a:fld id="{4E12AA85-BD99-49EB-A364-33A3A338C136}" type="datetime3">
              <a:rPr lang="en-US" smtClean="0">
                <a:solidFill>
                  <a:schemeClr val="bg1"/>
                </a:solidFill>
              </a:rPr>
              <a:t>17 October 2026</a:t>
            </a:fld>
            <a:endParaRPr lang="en-US">
              <a:solidFill>
                <a:schemeClr val="bg1"/>
              </a:solidFill>
            </a:endParaRPr>
          </a:p>
        </p:txBody>
      </p:sp>
      <p:sp>
        <p:nvSpPr>
          <p:cNvPr id="4" name="Footer Placeholder 3">
            <a:extLst>
              <a:ext uri="{FF2B5EF4-FFF2-40B4-BE49-F238E27FC236}">
                <a16:creationId xmlns:a16="http://schemas.microsoft.com/office/drawing/2014/main" id="{515355FF-F7BC-4F04-B8B2-CF06C81FAC9C}"/>
              </a:ext>
            </a:extLst>
          </p:cNvPr>
          <p:cNvSpPr>
            <a:spLocks noGrp="1"/>
          </p:cNvSpPr>
          <p:nvPr>
            <p:ph type="ftr" sz="quarter" idx="3"/>
          </p:nvPr>
        </p:nvSpPr>
        <p:spPr/>
        <p:txBody>
          <a:bodyPr/>
          <a:lstStyle/>
          <a:p>
            <a:r>
              <a:rPr lang="en-US">
                <a:solidFill>
                  <a:schemeClr val="bg1"/>
                </a:solidFill>
              </a:rPr>
              <a:t>©2021, updated 2026  |  Hans Eckman  |  EckmanGuides.com</a:t>
            </a:r>
          </a:p>
        </p:txBody>
      </p:sp>
      <p:sp>
        <p:nvSpPr>
          <p:cNvPr id="5" name="Slide Number Placeholder 4">
            <a:extLst>
              <a:ext uri="{FF2B5EF4-FFF2-40B4-BE49-F238E27FC236}">
                <a16:creationId xmlns:a16="http://schemas.microsoft.com/office/drawing/2014/main" id="{7E09616F-5451-48CC-98AC-BF9B0648A424}"/>
              </a:ext>
            </a:extLst>
          </p:cNvPr>
          <p:cNvSpPr>
            <a:spLocks noGrp="1"/>
          </p:cNvSpPr>
          <p:nvPr>
            <p:ph type="sldNum" sz="quarter" idx="4"/>
          </p:nvPr>
        </p:nvSpPr>
        <p:spPr/>
        <p:txBody>
          <a:bodyPr/>
          <a:lstStyle/>
          <a:p>
            <a:fld id="{E1C96F3B-FD60-45FE-B33B-5C1B4868CFE2}" type="slidenum">
              <a:rPr lang="en-US" smtClean="0">
                <a:solidFill>
                  <a:schemeClr val="bg1"/>
                </a:solidFill>
              </a:rPr>
              <a:pPr/>
              <a:t>49</a:t>
            </a:fld>
            <a:endParaRPr lang="en-US">
              <a:solidFill>
                <a:schemeClr val="bg1"/>
              </a:solidFill>
            </a:endParaRPr>
          </a:p>
        </p:txBody>
      </p:sp>
      <p:sp>
        <p:nvSpPr>
          <p:cNvPr id="6" name="Text Placeholder 5">
            <a:extLst>
              <a:ext uri="{FF2B5EF4-FFF2-40B4-BE49-F238E27FC236}">
                <a16:creationId xmlns:a16="http://schemas.microsoft.com/office/drawing/2014/main" id="{BCF0D6BA-A6BB-47E4-B0B7-92F940585FFD}"/>
              </a:ext>
            </a:extLst>
          </p:cNvPr>
          <p:cNvSpPr>
            <a:spLocks noGrp="1"/>
          </p:cNvSpPr>
          <p:nvPr>
            <p:ph type="body" sz="quarter" idx="10"/>
          </p:nvPr>
        </p:nvSpPr>
        <p:spPr/>
        <p:txBody>
          <a:bodyPr/>
          <a:lstStyle/>
          <a:p>
            <a:r>
              <a:rPr lang="en-US" b="0" i="0">
                <a:solidFill>
                  <a:schemeClr val="bg1"/>
                </a:solidFill>
                <a:effectLst/>
                <a:latin typeface="-apple-system"/>
              </a:rPr>
              <a:t>Photo by </a:t>
            </a:r>
            <a:r>
              <a:rPr lang="en-US" b="1" i="0" u="none" strike="noStrike">
                <a:solidFill>
                  <a:schemeClr val="bg1"/>
                </a:solidFill>
                <a:effectLst/>
                <a:latin typeface="-apple-system"/>
                <a:hlinkClick r:id="rId4">
                  <a:extLst>
                    <a:ext uri="{A12FA001-AC4F-418D-AE19-62706E023703}">
                      <ahyp:hlinkClr xmlns:ahyp="http://schemas.microsoft.com/office/drawing/2018/hyperlinkcolor" val="tx"/>
                    </a:ext>
                  </a:extLst>
                </a:hlinkClick>
              </a:rPr>
              <a:t>Jill Burrow</a:t>
            </a:r>
            <a:r>
              <a:rPr lang="en-US" b="0" i="0">
                <a:solidFill>
                  <a:schemeClr val="bg1"/>
                </a:solidFill>
                <a:effectLst/>
                <a:latin typeface="-apple-system"/>
              </a:rPr>
              <a:t> from </a:t>
            </a:r>
            <a:r>
              <a:rPr lang="en-US" b="1" i="0" u="none" strike="noStrike">
                <a:solidFill>
                  <a:schemeClr val="bg1"/>
                </a:solidFill>
                <a:effectLst/>
                <a:latin typeface="-apple-system"/>
                <a:hlinkClick r:id="rId5">
                  <a:extLst>
                    <a:ext uri="{A12FA001-AC4F-418D-AE19-62706E023703}">
                      <ahyp:hlinkClr xmlns:ahyp="http://schemas.microsoft.com/office/drawing/2018/hyperlinkcolor" val="tx"/>
                    </a:ext>
                  </a:extLst>
                </a:hlinkClick>
              </a:rPr>
              <a:t>Pexels</a:t>
            </a:r>
            <a:endParaRPr lang="en-CA">
              <a:solidFill>
                <a:schemeClr val="bg1"/>
              </a:solidFill>
            </a:endParaRPr>
          </a:p>
        </p:txBody>
      </p:sp>
      <p:pic>
        <p:nvPicPr>
          <p:cNvPr id="12" name="Picture 11">
            <a:extLst>
              <a:ext uri="{FF2B5EF4-FFF2-40B4-BE49-F238E27FC236}">
                <a16:creationId xmlns:a16="http://schemas.microsoft.com/office/drawing/2014/main" id="{490F14B4-EE4F-4A21-9683-3F9E9972D95B}"/>
              </a:ext>
            </a:extLst>
          </p:cNvPr>
          <p:cNvPicPr>
            <a:picLocks noChangeAspect="1"/>
          </p:cNvPicPr>
          <p:nvPr/>
        </p:nvPicPr>
        <p:blipFill>
          <a:blip r:embed="rId6" cstate="email">
            <a:extLst>
              <a:ext uri="{28A0092B-C50C-407E-A947-70E740481C1C}">
                <a14:useLocalDpi xmlns:a14="http://schemas.microsoft.com/office/drawing/2010/main"/>
              </a:ext>
            </a:extLst>
          </a:blip>
          <a:srcRect/>
          <a:stretch/>
        </p:blipFill>
        <p:spPr>
          <a:xfrm>
            <a:off x="98622" y="4782248"/>
            <a:ext cx="1115615" cy="284354"/>
          </a:xfrm>
          <a:prstGeom prst="rect">
            <a:avLst/>
          </a:prstGeom>
        </p:spPr>
      </p:pic>
      <p:sp>
        <p:nvSpPr>
          <p:cNvPr id="13" name="Text Placeholder 11">
            <a:extLst>
              <a:ext uri="{FF2B5EF4-FFF2-40B4-BE49-F238E27FC236}">
                <a16:creationId xmlns:a16="http://schemas.microsoft.com/office/drawing/2014/main" id="{DEA76099-AC57-48D3-967B-D36BC18704F6}"/>
              </a:ext>
            </a:extLst>
          </p:cNvPr>
          <p:cNvSpPr txBox="1">
            <a:spLocks/>
          </p:cNvSpPr>
          <p:nvPr/>
        </p:nvSpPr>
        <p:spPr>
          <a:xfrm>
            <a:off x="1115975" y="4155925"/>
            <a:ext cx="6912051" cy="593369"/>
          </a:xfrm>
          <a:prstGeom prst="rect">
            <a:avLst/>
          </a:prstGeom>
        </p:spPr>
        <p:txBody>
          <a:bodyPr vert="horz" lIns="91440" tIns="45720" rIns="91440" bIns="45720" rtlCol="0" anchor="ctr">
            <a:noAutofit/>
          </a:bodyPr>
          <a:lstStyle>
            <a:lvl1pPr marL="342900" indent="-342900" algn="l" defTabSz="914400" rtl="0" eaLnBrk="1" latinLnBrk="0" hangingPunct="1">
              <a:spcBef>
                <a:spcPts val="0"/>
              </a:spcBef>
              <a:spcAft>
                <a:spcPts val="1200"/>
              </a:spcAft>
              <a:buFont typeface="Arial" panose="020B0604020202020204"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742950" indent="-285750" algn="l" defTabSz="914400" rtl="0" eaLnBrk="1" latinLnBrk="0" hangingPunct="1">
              <a:spcBef>
                <a:spcPts val="0"/>
              </a:spcBef>
              <a:spcAft>
                <a:spcPts val="600"/>
              </a:spcAft>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spcBef>
                <a:spcPts val="0"/>
              </a:spcBef>
              <a:spcAft>
                <a:spcPts val="600"/>
              </a:spcAft>
              <a:buFont typeface="Arial" panose="020B0604020202020204" pitchFamily="34" charset="0"/>
              <a:buChar char="•"/>
              <a:defRPr sz="16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spcBef>
                <a:spcPts val="0"/>
              </a:spcBef>
              <a:spcAft>
                <a:spcPts val="600"/>
              </a:spcAft>
              <a:buFont typeface="Arial" panose="020B0604020202020204" pitchFamily="34" charset="0"/>
              <a:buChar char="–"/>
              <a:defRPr sz="14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spcBef>
                <a:spcPts val="0"/>
              </a:spcBef>
              <a:spcAft>
                <a:spcPts val="600"/>
              </a:spcAft>
              <a:buFont typeface="Arial" panose="020B0604020202020204" pitchFamily="34" charset="0"/>
              <a:buChar char="»"/>
              <a:defRPr sz="14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spcAft>
                <a:spcPts val="0"/>
              </a:spcAft>
              <a:buNone/>
            </a:pPr>
            <a:r>
              <a:rPr lang="en-US" sz="1800" i="1">
                <a:solidFill>
                  <a:schemeClr val="bg1"/>
                </a:solidFill>
                <a:effectLst>
                  <a:outerShdw blurRad="38100" dist="38100" dir="2700000" algn="tl">
                    <a:srgbClr val="000000">
                      <a:alpha val="43137"/>
                    </a:srgbClr>
                  </a:outerShdw>
                </a:effectLst>
                <a:latin typeface="Georgia Pro Semibold" panose="02040702050405020303" pitchFamily="18" charset="0"/>
              </a:rPr>
              <a:t>“There is only one time that is important -- Now!“</a:t>
            </a:r>
          </a:p>
          <a:p>
            <a:pPr marL="0" indent="0" algn="ctr">
              <a:spcAft>
                <a:spcPts val="0"/>
              </a:spcAft>
              <a:buNone/>
            </a:pPr>
            <a:r>
              <a:rPr lang="en-US" sz="1100">
                <a:solidFill>
                  <a:schemeClr val="bg1"/>
                </a:solidFill>
                <a:effectLst>
                  <a:outerShdw blurRad="38100" dist="38100" dir="2700000" algn="tl">
                    <a:srgbClr val="000000">
                      <a:alpha val="43137"/>
                    </a:srgbClr>
                  </a:outerShdw>
                </a:effectLst>
                <a:latin typeface="Georgia Pro Semibold" panose="02040702050405020303" pitchFamily="18" charset="0"/>
              </a:rPr>
              <a:t>- </a:t>
            </a:r>
            <a:r>
              <a:rPr lang="en-US" sz="1100">
                <a:solidFill>
                  <a:schemeClr val="bg1"/>
                </a:solidFill>
                <a:latin typeface="Georgia Pro Semibold" panose="02040702050405020303" pitchFamily="18" charset="0"/>
                <a:hlinkClick r:id="rId7">
                  <a:extLst>
                    <a:ext uri="{A12FA001-AC4F-418D-AE19-62706E023703}">
                      <ahyp:hlinkClr xmlns:ahyp="http://schemas.microsoft.com/office/drawing/2018/hyperlinkcolor" val="tx"/>
                    </a:ext>
                  </a:extLst>
                </a:hlinkClick>
              </a:rPr>
              <a:t>Leo Tolstoy, What Men Live by and Other Tales</a:t>
            </a:r>
            <a:endParaRPr lang="en-CA" sz="1100">
              <a:solidFill>
                <a:schemeClr val="bg1"/>
              </a:solidFill>
              <a:effectLst>
                <a:outerShdw blurRad="38100" dist="38100" dir="2700000" algn="tl">
                  <a:srgbClr val="000000">
                    <a:alpha val="43137"/>
                  </a:srgbClr>
                </a:outerShdw>
              </a:effectLst>
              <a:latin typeface="Georgia Pro Semibold" panose="02040702050405020303" pitchFamily="18" charset="0"/>
            </a:endParaRPr>
          </a:p>
        </p:txBody>
      </p:sp>
    </p:spTree>
    <p:extLst>
      <p:ext uri="{BB962C8B-B14F-4D97-AF65-F5344CB8AC3E}">
        <p14:creationId xmlns:p14="http://schemas.microsoft.com/office/powerpoint/2010/main" val="327010929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2289EB-FA6B-E2F7-B8F3-F0C0B0C3422B}"/>
            </a:ext>
          </a:extLst>
        </p:cNvPr>
        <p:cNvGrpSpPr/>
        <p:nvPr/>
      </p:nvGrpSpPr>
      <p:grpSpPr>
        <a:xfrm>
          <a:off x="0" y="0"/>
          <a:ext cx="0" cy="0"/>
          <a:chOff x="0" y="0"/>
          <a:chExt cx="0" cy="0"/>
        </a:xfrm>
      </p:grpSpPr>
      <p:sp>
        <p:nvSpPr>
          <p:cNvPr id="15" name="Title 14">
            <a:extLst>
              <a:ext uri="{FF2B5EF4-FFF2-40B4-BE49-F238E27FC236}">
                <a16:creationId xmlns:a16="http://schemas.microsoft.com/office/drawing/2014/main" id="{627A0CAC-B98D-9C31-2623-FC98C2A6E277}"/>
              </a:ext>
            </a:extLst>
          </p:cNvPr>
          <p:cNvSpPr>
            <a:spLocks noGrp="1"/>
          </p:cNvSpPr>
          <p:nvPr>
            <p:ph type="title"/>
          </p:nvPr>
        </p:nvSpPr>
        <p:spPr/>
        <p:txBody>
          <a:bodyPr/>
          <a:lstStyle/>
          <a:p>
            <a:r>
              <a:rPr lang="en-US"/>
              <a:t>Achieving More by Doing Less Workshop</a:t>
            </a:r>
          </a:p>
        </p:txBody>
      </p:sp>
      <p:sp>
        <p:nvSpPr>
          <p:cNvPr id="11" name="Content Placeholder 10">
            <a:extLst>
              <a:ext uri="{FF2B5EF4-FFF2-40B4-BE49-F238E27FC236}">
                <a16:creationId xmlns:a16="http://schemas.microsoft.com/office/drawing/2014/main" id="{83015F70-5873-7AFC-EAD4-C2FF4D6316FE}"/>
              </a:ext>
            </a:extLst>
          </p:cNvPr>
          <p:cNvSpPr>
            <a:spLocks noGrp="1"/>
          </p:cNvSpPr>
          <p:nvPr>
            <p:ph sz="half" idx="1"/>
          </p:nvPr>
        </p:nvSpPr>
        <p:spPr>
          <a:xfrm>
            <a:off x="656430" y="771550"/>
            <a:ext cx="4007010" cy="3816424"/>
          </a:xfrm>
        </p:spPr>
        <p:txBody>
          <a:bodyPr>
            <a:normAutofit/>
          </a:bodyPr>
          <a:lstStyle/>
          <a:p>
            <a:r>
              <a:rPr lang="en-US" dirty="0">
                <a:hlinkClick r:id="rId3"/>
              </a:rPr>
              <a:t>EckmanGuides.com</a:t>
            </a:r>
            <a:endParaRPr lang="en-US" dirty="0"/>
          </a:p>
          <a:p>
            <a:r>
              <a:rPr lang="en-US" dirty="0">
                <a:hlinkClick r:id="rId4"/>
              </a:rPr>
              <a:t>Download the workshop materials</a:t>
            </a:r>
            <a:r>
              <a:rPr lang="en-US" dirty="0"/>
              <a:t>:</a:t>
            </a:r>
          </a:p>
          <a:p>
            <a:endParaRPr lang="en-CA" dirty="0"/>
          </a:p>
        </p:txBody>
      </p:sp>
      <p:sp>
        <p:nvSpPr>
          <p:cNvPr id="8" name="Content Placeholder 7">
            <a:extLst>
              <a:ext uri="{FF2B5EF4-FFF2-40B4-BE49-F238E27FC236}">
                <a16:creationId xmlns:a16="http://schemas.microsoft.com/office/drawing/2014/main" id="{3CB65DDF-D22F-79AE-F816-DD5F1E9A61AF}"/>
              </a:ext>
            </a:extLst>
          </p:cNvPr>
          <p:cNvSpPr>
            <a:spLocks noGrp="1"/>
          </p:cNvSpPr>
          <p:nvPr>
            <p:ph sz="half" idx="2"/>
          </p:nvPr>
        </p:nvSpPr>
        <p:spPr>
          <a:xfrm>
            <a:off x="4984590" y="771550"/>
            <a:ext cx="4007010" cy="3816424"/>
          </a:xfrm>
        </p:spPr>
        <p:txBody>
          <a:bodyPr>
            <a:normAutofit/>
          </a:bodyPr>
          <a:lstStyle/>
          <a:p>
            <a:r>
              <a:rPr lang="en-US"/>
              <a:t>Live polling: </a:t>
            </a:r>
            <a:r>
              <a:rPr lang="en-CA"/>
              <a:t>SLIDO.COM</a:t>
            </a:r>
          </a:p>
          <a:p>
            <a:r>
              <a:rPr lang="en-CA"/>
              <a:t>Event code: ###</a:t>
            </a:r>
          </a:p>
          <a:p>
            <a:r>
              <a:rPr lang="en-CA"/>
              <a:t>Scan the QR code.</a:t>
            </a:r>
          </a:p>
        </p:txBody>
      </p:sp>
      <p:sp>
        <p:nvSpPr>
          <p:cNvPr id="17" name="Date Placeholder 16">
            <a:extLst>
              <a:ext uri="{FF2B5EF4-FFF2-40B4-BE49-F238E27FC236}">
                <a16:creationId xmlns:a16="http://schemas.microsoft.com/office/drawing/2014/main" id="{F169FFE4-87B8-382C-3221-C044FCFC904E}"/>
              </a:ext>
            </a:extLst>
          </p:cNvPr>
          <p:cNvSpPr>
            <a:spLocks noGrp="1"/>
          </p:cNvSpPr>
          <p:nvPr>
            <p:ph type="dt" sz="half" idx="10"/>
          </p:nvPr>
        </p:nvSpPr>
        <p:spPr>
          <a:xfrm>
            <a:off x="7152374" y="4924645"/>
            <a:ext cx="1335195" cy="216024"/>
          </a:xfrm>
        </p:spPr>
        <p:txBody>
          <a:bodyPr/>
          <a:lstStyle/>
          <a:p>
            <a:fld id="{05EEDA24-6A49-4055-B2E3-EC54F0C49A2D}" type="datetime3">
              <a:rPr lang="en-US" smtClean="0"/>
              <a:pPr/>
              <a:t>17 October 2026</a:t>
            </a:fld>
            <a:endParaRPr lang="en-US"/>
          </a:p>
        </p:txBody>
      </p:sp>
      <p:sp>
        <p:nvSpPr>
          <p:cNvPr id="18" name="Footer Placeholder 17">
            <a:extLst>
              <a:ext uri="{FF2B5EF4-FFF2-40B4-BE49-F238E27FC236}">
                <a16:creationId xmlns:a16="http://schemas.microsoft.com/office/drawing/2014/main" id="{0B31D98C-EBCB-1D69-972A-9255A0E4D312}"/>
              </a:ext>
            </a:extLst>
          </p:cNvPr>
          <p:cNvSpPr>
            <a:spLocks noGrp="1"/>
          </p:cNvSpPr>
          <p:nvPr>
            <p:ph type="ftr" sz="quarter" idx="3"/>
          </p:nvPr>
        </p:nvSpPr>
        <p:spPr>
          <a:xfrm>
            <a:off x="2384071" y="4924645"/>
            <a:ext cx="4768303" cy="216024"/>
          </a:xfrm>
        </p:spPr>
        <p:txBody>
          <a:bodyPr/>
          <a:lstStyle/>
          <a:p>
            <a:r>
              <a:rPr lang="en-US"/>
              <a:t>©2021 Hans Eckman  |  EckmanGuides.com</a:t>
            </a:r>
          </a:p>
        </p:txBody>
      </p:sp>
      <p:sp>
        <p:nvSpPr>
          <p:cNvPr id="19" name="Slide Number Placeholder 18">
            <a:extLst>
              <a:ext uri="{FF2B5EF4-FFF2-40B4-BE49-F238E27FC236}">
                <a16:creationId xmlns:a16="http://schemas.microsoft.com/office/drawing/2014/main" id="{268D762E-6E6A-325B-571A-468A92746325}"/>
              </a:ext>
            </a:extLst>
          </p:cNvPr>
          <p:cNvSpPr>
            <a:spLocks noGrp="1"/>
          </p:cNvSpPr>
          <p:nvPr>
            <p:ph type="sldNum" sz="quarter" idx="4"/>
          </p:nvPr>
        </p:nvSpPr>
        <p:spPr>
          <a:xfrm>
            <a:off x="8502990" y="4925632"/>
            <a:ext cx="486447" cy="216024"/>
          </a:xfrm>
        </p:spPr>
        <p:txBody>
          <a:bodyPr/>
          <a:lstStyle/>
          <a:p>
            <a:fld id="{E1C96F3B-FD60-45FE-B33B-5C1B4868CFE2}" type="slidenum">
              <a:rPr lang="en-US" smtClean="0"/>
              <a:pPr/>
              <a:t>50</a:t>
            </a:fld>
            <a:endParaRPr lang="en-US"/>
          </a:p>
        </p:txBody>
      </p:sp>
      <p:pic>
        <p:nvPicPr>
          <p:cNvPr id="10" name="Picture 9">
            <a:extLst>
              <a:ext uri="{FF2B5EF4-FFF2-40B4-BE49-F238E27FC236}">
                <a16:creationId xmlns:a16="http://schemas.microsoft.com/office/drawing/2014/main" id="{EF624E5D-7AA4-C343-A84F-3623887F8569}"/>
              </a:ext>
            </a:extLst>
          </p:cNvPr>
          <p:cNvPicPr>
            <a:picLocks noChangeAspect="1"/>
          </p:cNvPicPr>
          <p:nvPr/>
        </p:nvPicPr>
        <p:blipFill>
          <a:blip r:embed="rId5"/>
          <a:stretch>
            <a:fillRect/>
          </a:stretch>
        </p:blipFill>
        <p:spPr>
          <a:xfrm>
            <a:off x="5770149" y="2201522"/>
            <a:ext cx="2286000" cy="2316178"/>
          </a:xfrm>
          <a:prstGeom prst="rect">
            <a:avLst/>
          </a:prstGeom>
        </p:spPr>
      </p:pic>
      <p:pic>
        <p:nvPicPr>
          <p:cNvPr id="3" name="Picture 2">
            <a:extLst>
              <a:ext uri="{FF2B5EF4-FFF2-40B4-BE49-F238E27FC236}">
                <a16:creationId xmlns:a16="http://schemas.microsoft.com/office/drawing/2014/main" id="{430CBEC9-EF5F-5086-34A9-68973D43E6B8}"/>
              </a:ext>
            </a:extLst>
          </p:cNvPr>
          <p:cNvPicPr>
            <a:picLocks noChangeAspect="1"/>
          </p:cNvPicPr>
          <p:nvPr/>
        </p:nvPicPr>
        <p:blipFill>
          <a:blip r:embed="rId6">
            <a:extLst>
              <a:ext uri="{28A0092B-C50C-407E-A947-70E740481C1C}">
                <a14:useLocalDpi xmlns:a14="http://schemas.microsoft.com/office/drawing/2010/main"/>
              </a:ext>
            </a:extLst>
          </a:blip>
          <a:srcRect/>
          <a:stretch/>
        </p:blipFill>
        <p:spPr>
          <a:xfrm>
            <a:off x="1288602" y="2201522"/>
            <a:ext cx="2286000" cy="2286000"/>
          </a:xfrm>
          <a:prstGeom prst="rect">
            <a:avLst/>
          </a:prstGeom>
          <a:ln w="38100">
            <a:solidFill>
              <a:schemeClr val="accent3"/>
            </a:solidFill>
          </a:ln>
        </p:spPr>
      </p:pic>
    </p:spTree>
    <p:extLst>
      <p:ext uri="{BB962C8B-B14F-4D97-AF65-F5344CB8AC3E}">
        <p14:creationId xmlns:p14="http://schemas.microsoft.com/office/powerpoint/2010/main" val="306761466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0E2C874C-EF6C-25BD-F9BB-C5FD39626E11}"/>
              </a:ext>
            </a:extLst>
          </p:cNvPr>
          <p:cNvGraphicFramePr>
            <a:graphicFrameLocks noGrp="1"/>
          </p:cNvGraphicFramePr>
          <p:nvPr>
            <p:extLst>
              <p:ext uri="{D42A27DB-BD31-4B8C-83A1-F6EECF244321}">
                <p14:modId xmlns:p14="http://schemas.microsoft.com/office/powerpoint/2010/main" val="3589705473"/>
              </p:ext>
            </p:extLst>
          </p:nvPr>
        </p:nvGraphicFramePr>
        <p:xfrm>
          <a:off x="0" y="0"/>
          <a:ext cx="9144000" cy="5143500"/>
        </p:xfrm>
        <a:graphic>
          <a:graphicData uri="http://schemas.openxmlformats.org/drawingml/2006/table">
            <a:tbl>
              <a:tblPr/>
              <a:tblGrid>
                <a:gridCol w="3851574">
                  <a:extLst>
                    <a:ext uri="{9D8B030D-6E8A-4147-A177-3AD203B41FA5}">
                      <a16:colId xmlns:a16="http://schemas.microsoft.com/office/drawing/2014/main" val="979584748"/>
                    </a:ext>
                  </a:extLst>
                </a:gridCol>
                <a:gridCol w="2079291">
                  <a:extLst>
                    <a:ext uri="{9D8B030D-6E8A-4147-A177-3AD203B41FA5}">
                      <a16:colId xmlns:a16="http://schemas.microsoft.com/office/drawing/2014/main" val="3865425426"/>
                    </a:ext>
                  </a:extLst>
                </a:gridCol>
                <a:gridCol w="1245483">
                  <a:extLst>
                    <a:ext uri="{9D8B030D-6E8A-4147-A177-3AD203B41FA5}">
                      <a16:colId xmlns:a16="http://schemas.microsoft.com/office/drawing/2014/main" val="1799185547"/>
                    </a:ext>
                  </a:extLst>
                </a:gridCol>
                <a:gridCol w="1967652">
                  <a:extLst>
                    <a:ext uri="{9D8B030D-6E8A-4147-A177-3AD203B41FA5}">
                      <a16:colId xmlns:a16="http://schemas.microsoft.com/office/drawing/2014/main" val="2053306093"/>
                    </a:ext>
                  </a:extLst>
                </a:gridCol>
              </a:tblGrid>
              <a:tr h="571500">
                <a:tc>
                  <a:txBody>
                    <a:bodyPr/>
                    <a:lstStyle/>
                    <a:p>
                      <a:pPr algn="ctr" fontAlgn="b">
                        <a:buNone/>
                      </a:pPr>
                      <a:r>
                        <a:rPr lang="en-US" sz="1100" b="1" i="0" u="none" strike="noStrike">
                          <a:solidFill>
                            <a:srgbClr val="000000"/>
                          </a:solidFill>
                          <a:effectLst/>
                          <a:latin typeface="Tahoma" panose="020B0604030504040204" pitchFamily="34" charset="0"/>
                        </a:rPr>
                        <a:t>Services​/Primary Work Activities​</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70AD47"/>
                    </a:solidFill>
                  </a:tcPr>
                </a:tc>
                <a:tc>
                  <a:txBody>
                    <a:bodyPr/>
                    <a:lstStyle/>
                    <a:p>
                      <a:pPr algn="ctr" fontAlgn="b">
                        <a:buNone/>
                      </a:pPr>
                      <a:r>
                        <a:rPr lang="en-US" sz="1100" b="1" i="0" u="none" strike="noStrike">
                          <a:solidFill>
                            <a:srgbClr val="000000"/>
                          </a:solidFill>
                          <a:effectLst/>
                          <a:latin typeface="Tahoma" panose="020B0604030504040204" pitchFamily="34" charset="0"/>
                        </a:rPr>
                        <a:t>Importance / Urgency​</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70AD47"/>
                    </a:solidFill>
                  </a:tcPr>
                </a:tc>
                <a:tc>
                  <a:txBody>
                    <a:bodyPr/>
                    <a:lstStyle/>
                    <a:p>
                      <a:pPr algn="ctr" fontAlgn="b">
                        <a:buNone/>
                      </a:pPr>
                      <a:r>
                        <a:rPr lang="en-US" sz="1100" b="1" i="0" u="none" strike="noStrike">
                          <a:solidFill>
                            <a:srgbClr val="000000"/>
                          </a:solidFill>
                          <a:effectLst/>
                          <a:latin typeface="Tahoma" panose="020B0604030504040204" pitchFamily="34" charset="0"/>
                        </a:rPr>
                        <a:t>Influence / Authority​</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70AD47"/>
                    </a:solidFill>
                  </a:tcPr>
                </a:tc>
                <a:tc>
                  <a:txBody>
                    <a:bodyPr/>
                    <a:lstStyle/>
                    <a:p>
                      <a:pPr algn="ctr" fontAlgn="b">
                        <a:buNone/>
                      </a:pPr>
                      <a:r>
                        <a:rPr lang="en-US" sz="1100" b="1" i="0" u="none" strike="noStrike">
                          <a:solidFill>
                            <a:srgbClr val="000000"/>
                          </a:solidFill>
                          <a:effectLst/>
                          <a:latin typeface="Tahoma" panose="020B0604030504040204" pitchFamily="34" charset="0"/>
                        </a:rPr>
                        <a:t>Superpowers (strengths)​</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70AD47"/>
                    </a:solidFill>
                  </a:tcPr>
                </a:tc>
                <a:extLst>
                  <a:ext uri="{0D108BD9-81ED-4DB2-BD59-A6C34878D82A}">
                    <a16:rowId xmlns:a16="http://schemas.microsoft.com/office/drawing/2014/main" val="2031918231"/>
                  </a:ext>
                </a:extLst>
              </a:tr>
              <a:tr h="571500">
                <a:tc>
                  <a:txBody>
                    <a:bodyPr/>
                    <a:lstStyle/>
                    <a:p>
                      <a:pPr algn="l" fontAlgn="b">
                        <a:buNone/>
                      </a:pPr>
                      <a:endParaRPr lang="en-US" sz="1100" b="0" i="0" u="none" strike="noStrike" dirty="0">
                        <a:solidFill>
                          <a:srgbClr val="000000"/>
                        </a:solidFill>
                        <a:effectLst/>
                        <a:latin typeface="Tahoma" panose="020B0604030504040204" pitchFamily="34" charset="0"/>
                      </a:endParaRP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endParaRPr lang="en-US" sz="1100" b="0" i="0" u="none" strike="noStrike">
                        <a:solidFill>
                          <a:srgbClr val="1F491E"/>
                        </a:solidFill>
                        <a:effectLst/>
                        <a:latin typeface="Tahoma" panose="020B0604030504040204" pitchFamily="34" charset="0"/>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endParaRPr lang="en-US" sz="1100" b="0" i="0" u="none" strike="noStrike">
                        <a:solidFill>
                          <a:srgbClr val="1F491E"/>
                        </a:solidFill>
                        <a:effectLst/>
                        <a:latin typeface="Tahoma" panose="020B0604030504040204" pitchFamily="34" charset="0"/>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endParaRPr lang="en-US" sz="1100" b="0" i="0" u="none" strike="noStrike">
                        <a:solidFill>
                          <a:srgbClr val="000000"/>
                        </a:solidFill>
                        <a:effectLst/>
                        <a:latin typeface="Tahoma" panose="020B0604030504040204" pitchFamily="34" charset="0"/>
                      </a:endParaRP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449488637"/>
                  </a:ext>
                </a:extLst>
              </a:tr>
              <a:tr h="571500">
                <a:tc>
                  <a:txBody>
                    <a:bodyPr/>
                    <a:lstStyle/>
                    <a:p>
                      <a:pPr algn="l" fontAlgn="b">
                        <a:buNone/>
                      </a:pPr>
                      <a:endParaRPr lang="en-US" sz="1100" b="0" i="0" u="none" strike="noStrike" dirty="0">
                        <a:solidFill>
                          <a:srgbClr val="000000"/>
                        </a:solidFill>
                        <a:effectLst/>
                        <a:latin typeface="Tahoma" panose="020B0604030504040204" pitchFamily="34" charset="0"/>
                      </a:endParaRP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FF3EA"/>
                    </a:solidFill>
                  </a:tcPr>
                </a:tc>
                <a:tc>
                  <a:txBody>
                    <a:bodyPr/>
                    <a:lstStyle/>
                    <a:p>
                      <a:pPr algn="ctr" fontAlgn="b">
                        <a:buNone/>
                      </a:pPr>
                      <a:endParaRPr lang="en-US" sz="1100" b="0" i="0" u="none" strike="noStrike">
                        <a:solidFill>
                          <a:srgbClr val="000000"/>
                        </a:solidFill>
                        <a:effectLst/>
                        <a:latin typeface="Tahoma" panose="020B0604030504040204" pitchFamily="34" charset="0"/>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FF3EA"/>
                    </a:solidFill>
                  </a:tcPr>
                </a:tc>
                <a:tc>
                  <a:txBody>
                    <a:bodyPr/>
                    <a:lstStyle/>
                    <a:p>
                      <a:pPr algn="ctr" fontAlgn="b">
                        <a:buNone/>
                      </a:pPr>
                      <a:endParaRPr lang="en-US" sz="1100" b="0" i="0" u="none" strike="noStrike">
                        <a:solidFill>
                          <a:srgbClr val="000000"/>
                        </a:solidFill>
                        <a:effectLst/>
                        <a:latin typeface="Tahoma" panose="020B0604030504040204" pitchFamily="34" charset="0"/>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FF3EA"/>
                    </a:solidFill>
                  </a:tcPr>
                </a:tc>
                <a:tc>
                  <a:txBody>
                    <a:bodyPr/>
                    <a:lstStyle/>
                    <a:p>
                      <a:pPr algn="l" fontAlgn="b">
                        <a:buNone/>
                      </a:pPr>
                      <a:endParaRPr lang="en-US" sz="1100" b="0" i="0" u="none" strike="noStrike">
                        <a:solidFill>
                          <a:srgbClr val="000000"/>
                        </a:solidFill>
                        <a:effectLst/>
                        <a:latin typeface="Tahoma" panose="020B0604030504040204" pitchFamily="34" charset="0"/>
                      </a:endParaRP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920124888"/>
                  </a:ext>
                </a:extLst>
              </a:tr>
              <a:tr h="571500">
                <a:tc>
                  <a:txBody>
                    <a:bodyPr/>
                    <a:lstStyle/>
                    <a:p>
                      <a:pPr algn="l" fontAlgn="b">
                        <a:buNone/>
                      </a:pPr>
                      <a:endParaRPr lang="en-US" sz="1100" b="0" i="0" u="none" strike="noStrike">
                        <a:solidFill>
                          <a:srgbClr val="000000"/>
                        </a:solidFill>
                        <a:effectLst/>
                        <a:latin typeface="Tahoma" panose="020B0604030504040204" pitchFamily="34" charset="0"/>
                      </a:endParaRP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endParaRPr lang="en-US" sz="1100" b="0" i="0" u="none" strike="noStrike" dirty="0">
                        <a:solidFill>
                          <a:srgbClr val="1F491E"/>
                        </a:solidFill>
                        <a:effectLst/>
                        <a:latin typeface="Tahoma" panose="020B0604030504040204" pitchFamily="34" charset="0"/>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endParaRPr lang="en-US" sz="1100" b="0" i="0" u="none" strike="noStrike">
                        <a:solidFill>
                          <a:srgbClr val="1F491E"/>
                        </a:solidFill>
                        <a:effectLst/>
                        <a:latin typeface="Tahoma" panose="020B0604030504040204" pitchFamily="34" charset="0"/>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endParaRPr lang="en-US" sz="1100" b="0" i="0" u="none" strike="noStrike">
                        <a:solidFill>
                          <a:srgbClr val="000000"/>
                        </a:solidFill>
                        <a:effectLst/>
                        <a:latin typeface="Tahoma" panose="020B0604030504040204" pitchFamily="34" charset="0"/>
                      </a:endParaRP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48433705"/>
                  </a:ext>
                </a:extLst>
              </a:tr>
              <a:tr h="571500">
                <a:tc>
                  <a:txBody>
                    <a:bodyPr/>
                    <a:lstStyle/>
                    <a:p>
                      <a:pPr algn="l" fontAlgn="b">
                        <a:buNone/>
                      </a:pPr>
                      <a:endParaRPr lang="en-US" sz="1100" b="0" i="0" u="none" strike="noStrike">
                        <a:solidFill>
                          <a:srgbClr val="000000"/>
                        </a:solidFill>
                        <a:effectLst/>
                        <a:latin typeface="Tahoma" panose="020B0604030504040204" pitchFamily="34" charset="0"/>
                      </a:endParaRP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FF3EA"/>
                    </a:solidFill>
                  </a:tcPr>
                </a:tc>
                <a:tc>
                  <a:txBody>
                    <a:bodyPr/>
                    <a:lstStyle/>
                    <a:p>
                      <a:pPr algn="ctr" fontAlgn="b">
                        <a:buNone/>
                      </a:pPr>
                      <a:endParaRPr lang="en-US" sz="1100" b="0" i="0" u="none" strike="noStrike" dirty="0">
                        <a:solidFill>
                          <a:srgbClr val="000000"/>
                        </a:solidFill>
                        <a:effectLst/>
                        <a:latin typeface="Tahoma" panose="020B0604030504040204" pitchFamily="34" charset="0"/>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FF3EA"/>
                    </a:solidFill>
                  </a:tcPr>
                </a:tc>
                <a:tc>
                  <a:txBody>
                    <a:bodyPr/>
                    <a:lstStyle/>
                    <a:p>
                      <a:pPr algn="ctr" fontAlgn="b">
                        <a:buNone/>
                      </a:pPr>
                      <a:endParaRPr lang="en-US" sz="1100" b="0" i="0" u="none" strike="noStrike">
                        <a:solidFill>
                          <a:srgbClr val="000000"/>
                        </a:solidFill>
                        <a:effectLst/>
                        <a:latin typeface="Tahoma" panose="020B0604030504040204" pitchFamily="34" charset="0"/>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FF3EA"/>
                    </a:solidFill>
                  </a:tcPr>
                </a:tc>
                <a:tc>
                  <a:txBody>
                    <a:bodyPr/>
                    <a:lstStyle/>
                    <a:p>
                      <a:pPr algn="l" fontAlgn="b">
                        <a:buNone/>
                      </a:pPr>
                      <a:endParaRPr lang="en-US" sz="1100" b="0" i="0" u="none" strike="noStrike">
                        <a:solidFill>
                          <a:srgbClr val="000000"/>
                        </a:solidFill>
                        <a:effectLst/>
                        <a:latin typeface="Tahoma" panose="020B0604030504040204" pitchFamily="34" charset="0"/>
                      </a:endParaRP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3213423729"/>
                  </a:ext>
                </a:extLst>
              </a:tr>
              <a:tr h="571500">
                <a:tc>
                  <a:txBody>
                    <a:bodyPr/>
                    <a:lstStyle/>
                    <a:p>
                      <a:pPr algn="l" fontAlgn="b">
                        <a:buNone/>
                      </a:pPr>
                      <a:endParaRPr lang="en-US" sz="1100" b="0" i="0" u="none" strike="noStrike">
                        <a:solidFill>
                          <a:srgbClr val="000000"/>
                        </a:solidFill>
                        <a:effectLst/>
                        <a:latin typeface="Tahoma" panose="020B0604030504040204" pitchFamily="34" charset="0"/>
                      </a:endParaRP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endParaRPr lang="en-US" sz="1100" b="0" i="0" u="none" strike="noStrike">
                        <a:solidFill>
                          <a:srgbClr val="1F491E"/>
                        </a:solidFill>
                        <a:effectLst/>
                        <a:latin typeface="Tahoma" panose="020B0604030504040204" pitchFamily="34" charset="0"/>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endParaRPr lang="en-US" sz="1100" b="0" i="0" u="none" strike="noStrike" dirty="0">
                        <a:solidFill>
                          <a:srgbClr val="1F491E"/>
                        </a:solidFill>
                        <a:effectLst/>
                        <a:latin typeface="Tahoma" panose="020B0604030504040204" pitchFamily="34" charset="0"/>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endParaRPr lang="en-US" sz="1100" b="0" i="0" u="none" strike="noStrike">
                        <a:solidFill>
                          <a:srgbClr val="000000"/>
                        </a:solidFill>
                        <a:effectLst/>
                        <a:latin typeface="Tahoma" panose="020B0604030504040204" pitchFamily="34" charset="0"/>
                      </a:endParaRP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558037536"/>
                  </a:ext>
                </a:extLst>
              </a:tr>
              <a:tr h="571500">
                <a:tc>
                  <a:txBody>
                    <a:bodyPr/>
                    <a:lstStyle/>
                    <a:p>
                      <a:pPr algn="l" fontAlgn="b">
                        <a:buNone/>
                      </a:pPr>
                      <a:endParaRPr lang="en-US" sz="1100" b="0" i="0" u="none" strike="noStrike">
                        <a:solidFill>
                          <a:srgbClr val="000000"/>
                        </a:solidFill>
                        <a:effectLst/>
                        <a:latin typeface="Tahoma" panose="020B0604030504040204" pitchFamily="34" charset="0"/>
                      </a:endParaRP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FF3EA"/>
                    </a:solidFill>
                  </a:tcPr>
                </a:tc>
                <a:tc>
                  <a:txBody>
                    <a:bodyPr/>
                    <a:lstStyle/>
                    <a:p>
                      <a:pPr algn="ctr" fontAlgn="b">
                        <a:buNone/>
                      </a:pPr>
                      <a:endParaRPr lang="en-US" sz="1100" b="0" i="0" u="none" strike="noStrike">
                        <a:solidFill>
                          <a:srgbClr val="000000"/>
                        </a:solidFill>
                        <a:effectLst/>
                        <a:latin typeface="Tahoma" panose="020B0604030504040204" pitchFamily="34" charset="0"/>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FF3EA"/>
                    </a:solidFill>
                  </a:tcPr>
                </a:tc>
                <a:tc>
                  <a:txBody>
                    <a:bodyPr/>
                    <a:lstStyle/>
                    <a:p>
                      <a:pPr algn="ctr" fontAlgn="b">
                        <a:buNone/>
                      </a:pPr>
                      <a:endParaRPr lang="en-US" sz="1100" b="0" i="0" u="none" strike="noStrike" dirty="0">
                        <a:solidFill>
                          <a:srgbClr val="000000"/>
                        </a:solidFill>
                        <a:effectLst/>
                        <a:latin typeface="Tahoma" panose="020B0604030504040204" pitchFamily="34" charset="0"/>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FF3EA"/>
                    </a:solidFill>
                  </a:tcPr>
                </a:tc>
                <a:tc>
                  <a:txBody>
                    <a:bodyPr/>
                    <a:lstStyle/>
                    <a:p>
                      <a:pPr algn="l" fontAlgn="b">
                        <a:buNone/>
                      </a:pPr>
                      <a:endParaRPr lang="en-US" sz="1100" b="0" i="0" u="none" strike="noStrike">
                        <a:solidFill>
                          <a:srgbClr val="000000"/>
                        </a:solidFill>
                        <a:effectLst/>
                        <a:latin typeface="Tahoma" panose="020B0604030504040204" pitchFamily="34" charset="0"/>
                      </a:endParaRP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2747894251"/>
                  </a:ext>
                </a:extLst>
              </a:tr>
              <a:tr h="571500">
                <a:tc>
                  <a:txBody>
                    <a:bodyPr/>
                    <a:lstStyle/>
                    <a:p>
                      <a:pPr algn="l" fontAlgn="b">
                        <a:buNone/>
                      </a:pPr>
                      <a:endParaRPr lang="en-US" sz="1100" b="0" i="0" u="none" strike="noStrike">
                        <a:solidFill>
                          <a:srgbClr val="000000"/>
                        </a:solidFill>
                        <a:effectLst/>
                        <a:latin typeface="Tahoma" panose="020B0604030504040204" pitchFamily="34" charset="0"/>
                      </a:endParaRP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endParaRPr lang="en-US" sz="1100" b="0" i="0" u="none" strike="noStrike">
                        <a:solidFill>
                          <a:srgbClr val="1F491E"/>
                        </a:solidFill>
                        <a:effectLst/>
                        <a:latin typeface="Tahoma" panose="020B0604030504040204" pitchFamily="34" charset="0"/>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endParaRPr lang="en-US" sz="1100" b="0" i="0" u="none" strike="noStrike" dirty="0">
                        <a:solidFill>
                          <a:srgbClr val="1F491E"/>
                        </a:solidFill>
                        <a:effectLst/>
                        <a:latin typeface="Tahoma" panose="020B0604030504040204" pitchFamily="34" charset="0"/>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endParaRPr lang="en-US" sz="1100" b="0" i="0" u="none" strike="noStrike" dirty="0">
                        <a:solidFill>
                          <a:srgbClr val="000000"/>
                        </a:solidFill>
                        <a:effectLst/>
                        <a:latin typeface="Tahoma" panose="020B0604030504040204" pitchFamily="34" charset="0"/>
                      </a:endParaRP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770962569"/>
                  </a:ext>
                </a:extLst>
              </a:tr>
              <a:tr h="571500">
                <a:tc>
                  <a:txBody>
                    <a:bodyPr/>
                    <a:lstStyle/>
                    <a:p>
                      <a:pPr algn="l" fontAlgn="b">
                        <a:buNone/>
                      </a:pPr>
                      <a:endParaRPr lang="en-US" sz="1100" b="0" i="0" u="none" strike="noStrike">
                        <a:solidFill>
                          <a:srgbClr val="000000"/>
                        </a:solidFill>
                        <a:effectLst/>
                        <a:latin typeface="Tahoma" panose="020B0604030504040204" pitchFamily="34" charset="0"/>
                      </a:endParaRP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ctr" fontAlgn="b">
                        <a:buNone/>
                      </a:pPr>
                      <a:endParaRPr lang="en-US" sz="1100" b="0" i="0" u="none" strike="noStrike">
                        <a:solidFill>
                          <a:srgbClr val="000000"/>
                        </a:solidFill>
                        <a:effectLst/>
                        <a:latin typeface="Tahoma" panose="020B0604030504040204" pitchFamily="34" charset="0"/>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ctr" fontAlgn="b">
                        <a:buNone/>
                      </a:pPr>
                      <a:endParaRPr lang="en-US" sz="1100" b="0" i="0" u="none" strike="noStrike">
                        <a:solidFill>
                          <a:srgbClr val="000000"/>
                        </a:solidFill>
                        <a:effectLst/>
                        <a:latin typeface="Tahoma" panose="020B0604030504040204" pitchFamily="34" charset="0"/>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l" fontAlgn="b">
                        <a:buNone/>
                      </a:pPr>
                      <a:endParaRPr lang="en-US" sz="1100" b="0" i="0" u="none" strike="noStrike" dirty="0">
                        <a:solidFill>
                          <a:srgbClr val="000000"/>
                        </a:solidFill>
                        <a:effectLst/>
                        <a:latin typeface="Tahoma" panose="020B0604030504040204" pitchFamily="34" charset="0"/>
                      </a:endParaRP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981349960"/>
                  </a:ext>
                </a:extLst>
              </a:tr>
            </a:tbl>
          </a:graphicData>
        </a:graphic>
      </p:graphicFrame>
    </p:spTree>
    <p:extLst>
      <p:ext uri="{BB962C8B-B14F-4D97-AF65-F5344CB8AC3E}">
        <p14:creationId xmlns:p14="http://schemas.microsoft.com/office/powerpoint/2010/main" val="316329415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16F5DC-D774-BFB5-56E1-6828042626D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95CB7D1-8835-89F3-409B-64A5141D1CA1}"/>
              </a:ext>
            </a:extLst>
          </p:cNvPr>
          <p:cNvSpPr>
            <a:spLocks noGrp="1"/>
          </p:cNvSpPr>
          <p:nvPr>
            <p:ph type="title"/>
          </p:nvPr>
        </p:nvSpPr>
        <p:spPr/>
        <p:txBody>
          <a:bodyPr/>
          <a:lstStyle/>
          <a:p>
            <a:r>
              <a:rPr lang="en-US"/>
              <a:t>Setting Priorities: Modified Eisenhower Matrix </a:t>
            </a:r>
            <a:endParaRPr lang="en-CA"/>
          </a:p>
        </p:txBody>
      </p:sp>
      <p:sp>
        <p:nvSpPr>
          <p:cNvPr id="4" name="Footer Placeholder 3">
            <a:extLst>
              <a:ext uri="{FF2B5EF4-FFF2-40B4-BE49-F238E27FC236}">
                <a16:creationId xmlns:a16="http://schemas.microsoft.com/office/drawing/2014/main" id="{5FD79482-D8F8-975F-77F5-81C8D9EA8760}"/>
              </a:ext>
            </a:extLst>
          </p:cNvPr>
          <p:cNvSpPr>
            <a:spLocks noGrp="1"/>
          </p:cNvSpPr>
          <p:nvPr>
            <p:ph type="ftr" sz="quarter" idx="3"/>
          </p:nvPr>
        </p:nvSpPr>
        <p:spPr/>
        <p:txBody>
          <a:bodyPr/>
          <a:lstStyle/>
          <a:p>
            <a:r>
              <a:rPr lang="en-US"/>
              <a:t>©2021, updated 2026  |  Hans Eckman  |  EckmanGuides.com</a:t>
            </a:r>
          </a:p>
        </p:txBody>
      </p:sp>
      <p:graphicFrame>
        <p:nvGraphicFramePr>
          <p:cNvPr id="16" name="Table 27">
            <a:extLst>
              <a:ext uri="{FF2B5EF4-FFF2-40B4-BE49-F238E27FC236}">
                <a16:creationId xmlns:a16="http://schemas.microsoft.com/office/drawing/2014/main" id="{68BE445E-1F92-9D66-FDD7-7310ED9EEA02}"/>
              </a:ext>
            </a:extLst>
          </p:cNvPr>
          <p:cNvGraphicFramePr>
            <a:graphicFrameLocks/>
          </p:cNvGraphicFramePr>
          <p:nvPr/>
        </p:nvGraphicFramePr>
        <p:xfrm>
          <a:off x="2281420" y="758350"/>
          <a:ext cx="5162940" cy="3784920"/>
        </p:xfrm>
        <a:graphic>
          <a:graphicData uri="http://schemas.openxmlformats.org/drawingml/2006/table">
            <a:tbl>
              <a:tblPr>
                <a:tableStyleId>{F5AB1C69-6EDB-4FF4-983F-18BD219EF322}</a:tableStyleId>
              </a:tblPr>
              <a:tblGrid>
                <a:gridCol w="3079307">
                  <a:extLst>
                    <a:ext uri="{9D8B030D-6E8A-4147-A177-3AD203B41FA5}">
                      <a16:colId xmlns:a16="http://schemas.microsoft.com/office/drawing/2014/main" val="2896525965"/>
                    </a:ext>
                  </a:extLst>
                </a:gridCol>
                <a:gridCol w="2083633">
                  <a:extLst>
                    <a:ext uri="{9D8B030D-6E8A-4147-A177-3AD203B41FA5}">
                      <a16:colId xmlns:a16="http://schemas.microsoft.com/office/drawing/2014/main" val="3935797131"/>
                    </a:ext>
                  </a:extLst>
                </a:gridCol>
              </a:tblGrid>
              <a:tr h="1261640">
                <a:tc>
                  <a:txBody>
                    <a:bodyPr/>
                    <a:lstStyle/>
                    <a:p>
                      <a:pPr algn="ctr">
                        <a:spcAft>
                          <a:spcPts val="0"/>
                        </a:spcAft>
                      </a:pPr>
                      <a:r>
                        <a:rPr lang="en-US" sz="1400" b="1">
                          <a:latin typeface="+mn-lt"/>
                        </a:rPr>
                        <a:t>2. FOCUS TIME</a:t>
                      </a:r>
                      <a:br>
                        <a:rPr lang="en-US" sz="1400">
                          <a:latin typeface="+mn-lt"/>
                        </a:rPr>
                      </a:br>
                      <a:r>
                        <a:rPr lang="en-US" sz="1400">
                          <a:latin typeface="+mn-lt"/>
                        </a:rPr>
                        <a:t>Most Productive Use Of Time</a:t>
                      </a:r>
                    </a:p>
                    <a:p>
                      <a:pPr algn="ctr">
                        <a:spcAft>
                          <a:spcPts val="1200"/>
                        </a:spcAft>
                      </a:pPr>
                      <a:r>
                        <a:rPr lang="en-US" sz="1400">
                          <a:latin typeface="+mn-lt"/>
                        </a:rPr>
                        <a:t>AI-Assisted/Paired Development</a:t>
                      </a:r>
                      <a:br>
                        <a:rPr lang="en-US" sz="1400">
                          <a:latin typeface="+mn-lt"/>
                        </a:rPr>
                      </a:br>
                      <a:r>
                        <a:rPr lang="en-US" sz="1400">
                          <a:latin typeface="+mn-lt"/>
                        </a:rPr>
                        <a:t>(High ROI) </a:t>
                      </a:r>
                      <a:endParaRPr lang="en-CA" sz="1400">
                        <a:latin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spcAft>
                          <a:spcPts val="0"/>
                        </a:spcAft>
                      </a:pPr>
                      <a:r>
                        <a:rPr kumimoji="0" lang="en-US" sz="1400" b="1" i="0" u="none" strike="noStrike" kern="1200" cap="none" spc="0" normalizeH="0" baseline="0" noProof="0">
                          <a:ln>
                            <a:noFill/>
                          </a:ln>
                          <a:solidFill>
                            <a:schemeClr val="tx1"/>
                          </a:solidFill>
                          <a:effectLst/>
                          <a:uLnTx/>
                          <a:uFillTx/>
                          <a:latin typeface="+mn-lt"/>
                          <a:ea typeface="+mn-ea"/>
                          <a:cs typeface="+mn-cs"/>
                        </a:rPr>
                        <a:t>1. Emergency</a:t>
                      </a:r>
                      <a:br>
                        <a:rPr kumimoji="0" lang="en-US" sz="1400" b="0" i="0" u="none" strike="noStrike" kern="1200" cap="none" spc="0" normalizeH="0" baseline="0" noProof="0">
                          <a:ln>
                            <a:noFill/>
                          </a:ln>
                          <a:solidFill>
                            <a:prstClr val="black"/>
                          </a:solidFill>
                          <a:effectLst/>
                          <a:uLnTx/>
                          <a:uFillTx/>
                          <a:latin typeface="+mn-lt"/>
                          <a:ea typeface="+mn-ea"/>
                          <a:cs typeface="+mn-cs"/>
                        </a:rPr>
                      </a:br>
                      <a:r>
                        <a:rPr kumimoji="0" lang="en-US" sz="1400" b="0" i="0" u="none" strike="noStrike" kern="1200" cap="none" spc="0" normalizeH="0" baseline="0" noProof="0">
                          <a:ln>
                            <a:noFill/>
                          </a:ln>
                          <a:solidFill>
                            <a:prstClr val="black"/>
                          </a:solidFill>
                          <a:effectLst/>
                          <a:uLnTx/>
                          <a:uFillTx/>
                          <a:latin typeface="+mn-lt"/>
                          <a:ea typeface="+mn-ea"/>
                          <a:cs typeface="+mn-cs"/>
                        </a:rPr>
                        <a:t>Fix It Now! Plan Better.</a:t>
                      </a:r>
                      <a:endParaRPr lang="en-US" sz="1400">
                        <a:latin typeface="+mn-lt"/>
                      </a:endParaRPr>
                    </a:p>
                    <a:p>
                      <a:pPr algn="ctr">
                        <a:spcAft>
                          <a:spcPts val="1200"/>
                        </a:spcAft>
                      </a:pPr>
                      <a:r>
                        <a:rPr lang="en-US" sz="1400">
                          <a:latin typeface="+mn-lt"/>
                        </a:rPr>
                        <a:t>AI-Assisted</a:t>
                      </a:r>
                      <a:br>
                        <a:rPr kumimoji="0" lang="en-US" sz="1400" b="0" i="0" u="none" strike="noStrike" kern="1200" cap="none" spc="0" normalizeH="0" baseline="0" noProof="0">
                          <a:ln>
                            <a:noFill/>
                          </a:ln>
                          <a:solidFill>
                            <a:prstClr val="black"/>
                          </a:solidFill>
                          <a:effectLst/>
                          <a:uLnTx/>
                          <a:uFillTx/>
                          <a:latin typeface="+mn-lt"/>
                          <a:ea typeface="+mn-ea"/>
                          <a:cs typeface="+mn-cs"/>
                        </a:rPr>
                      </a:br>
                      <a:r>
                        <a:rPr kumimoji="0" lang="en-US" sz="1400" b="0" i="0" u="none" strike="noStrike" kern="1200" cap="none" spc="0" normalizeH="0" baseline="0" noProof="0">
                          <a:ln>
                            <a:noFill/>
                          </a:ln>
                          <a:solidFill>
                            <a:prstClr val="black"/>
                          </a:solidFill>
                          <a:effectLst/>
                          <a:uLnTx/>
                          <a:uFillTx/>
                          <a:latin typeface="+mn-lt"/>
                          <a:ea typeface="+mn-ea"/>
                          <a:cs typeface="+mn-cs"/>
                        </a:rPr>
                        <a:t>(Unnecessary Expense)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60000"/>
                        <a:lumOff val="40000"/>
                      </a:schemeClr>
                    </a:solidFill>
                  </a:tcPr>
                </a:tc>
                <a:extLst>
                  <a:ext uri="{0D108BD9-81ED-4DB2-BD59-A6C34878D82A}">
                    <a16:rowId xmlns:a16="http://schemas.microsoft.com/office/drawing/2014/main" val="2246387418"/>
                  </a:ext>
                </a:extLst>
              </a:tr>
              <a:tr h="1261640">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1">
                          <a:latin typeface="+mn-lt"/>
                        </a:rPr>
                        <a:t>3. Stretch Goals</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a:latin typeface="+mn-lt"/>
                        </a:rPr>
                        <a:t>Good Enough Delivery. Time/Scope Box</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a:latin typeface="+mn-lt"/>
                        </a:rPr>
                        <a:t>Automate and AI-Outsource Core Tasks</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a:latin typeface="+mn-lt"/>
                        </a:rPr>
                        <a:t>(Low ROI)</a:t>
                      </a:r>
                      <a:endParaRPr lang="en-CA" sz="1400">
                        <a:latin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CA" sz="1400">
                        <a:latin typeface="+mn-lt"/>
                      </a:endParaRPr>
                    </a:p>
                  </a:txBody>
                  <a:tcPr anchor="ctr">
                    <a:lnL w="2857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extLst>
                  <a:ext uri="{0D108BD9-81ED-4DB2-BD59-A6C34878D82A}">
                    <a16:rowId xmlns:a16="http://schemas.microsoft.com/office/drawing/2014/main" val="584581730"/>
                  </a:ext>
                </a:extLst>
              </a:tr>
              <a:tr h="12616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black"/>
                          </a:solidFill>
                          <a:effectLst/>
                          <a:uLnTx/>
                          <a:uFillTx/>
                          <a:latin typeface="+mn-lt"/>
                          <a:ea typeface="+mn-ea"/>
                          <a:cs typeface="+mn-cs"/>
                        </a:rPr>
                        <a:t>Nope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mn-lt"/>
                          <a:ea typeface="+mn-ea"/>
                          <a:cs typeface="+mn-cs"/>
                        </a:rPr>
                        <a:t>FUN, But Just Say NO!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mn-lt"/>
                          <a:ea typeface="+mn-ea"/>
                          <a:cs typeface="+mn-cs"/>
                        </a:rPr>
                        <a:t>Not Productive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mn-lt"/>
                          <a:ea typeface="+mn-ea"/>
                          <a:cs typeface="+mn-cs"/>
                        </a:rPr>
                        <a:t>(Negative ROI)</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black"/>
                          </a:solidFill>
                          <a:effectLst/>
                          <a:uLnTx/>
                          <a:uFillTx/>
                          <a:latin typeface="+mn-lt"/>
                          <a:ea typeface="+mn-ea"/>
                          <a:cs typeface="+mn-cs"/>
                        </a:rPr>
                        <a:t>4. AUTOMATE, DELEGATE,</a:t>
                      </a:r>
                      <a:br>
                        <a:rPr kumimoji="0" lang="en-US" sz="1400" b="1" i="0" u="none" strike="noStrike" kern="1200" cap="none" spc="0" normalizeH="0" baseline="0" noProof="0">
                          <a:ln>
                            <a:noFill/>
                          </a:ln>
                          <a:solidFill>
                            <a:prstClr val="black"/>
                          </a:solidFill>
                          <a:effectLst/>
                          <a:uLnTx/>
                          <a:uFillTx/>
                          <a:latin typeface="+mn-lt"/>
                          <a:ea typeface="+mn-ea"/>
                          <a:cs typeface="+mn-cs"/>
                        </a:rPr>
                      </a:br>
                      <a:r>
                        <a:rPr kumimoji="0" lang="en-US" sz="1400" b="1" i="0" u="none" strike="noStrike" kern="1200" cap="none" spc="0" normalizeH="0" baseline="0" noProof="0">
                          <a:ln>
                            <a:noFill/>
                          </a:ln>
                          <a:solidFill>
                            <a:prstClr val="black"/>
                          </a:solidFill>
                          <a:effectLst/>
                          <a:uLnTx/>
                          <a:uFillTx/>
                          <a:latin typeface="+mn-lt"/>
                          <a:ea typeface="+mn-ea"/>
                          <a:cs typeface="+mn-cs"/>
                        </a:rPr>
                        <a:t>Or DECLINE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mn-lt"/>
                          <a:ea typeface="+mn-ea"/>
                          <a:cs typeface="+mn-cs"/>
                        </a:rPr>
                        <a:t>Time Wasters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mn-lt"/>
                          <a:ea typeface="+mn-ea"/>
                          <a:cs typeface="+mn-cs"/>
                        </a:rPr>
                        <a:t>(Negative ROI)</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extLst>
                  <a:ext uri="{0D108BD9-81ED-4DB2-BD59-A6C34878D82A}">
                    <a16:rowId xmlns:a16="http://schemas.microsoft.com/office/drawing/2014/main" val="832566718"/>
                  </a:ext>
                </a:extLst>
              </a:tr>
            </a:tbl>
          </a:graphicData>
        </a:graphic>
      </p:graphicFrame>
      <p:grpSp>
        <p:nvGrpSpPr>
          <p:cNvPr id="17" name="Group 16">
            <a:extLst>
              <a:ext uri="{FF2B5EF4-FFF2-40B4-BE49-F238E27FC236}">
                <a16:creationId xmlns:a16="http://schemas.microsoft.com/office/drawing/2014/main" id="{9195828C-F7EC-37C7-48A7-3DDD30B67D11}"/>
              </a:ext>
            </a:extLst>
          </p:cNvPr>
          <p:cNvGrpSpPr/>
          <p:nvPr/>
        </p:nvGrpSpPr>
        <p:grpSpPr>
          <a:xfrm>
            <a:off x="1699639" y="784025"/>
            <a:ext cx="5744721" cy="4067019"/>
            <a:chOff x="1652925" y="384826"/>
            <a:chExt cx="5744721" cy="4437194"/>
          </a:xfrm>
        </p:grpSpPr>
        <p:sp>
          <p:nvSpPr>
            <p:cNvPr id="18" name="TextBox 17">
              <a:extLst>
                <a:ext uri="{FF2B5EF4-FFF2-40B4-BE49-F238E27FC236}">
                  <a16:creationId xmlns:a16="http://schemas.microsoft.com/office/drawing/2014/main" id="{698EC07B-D22D-DBF8-35CB-EFC69023F32E}"/>
                </a:ext>
              </a:extLst>
            </p:cNvPr>
            <p:cNvSpPr txBox="1"/>
            <p:nvPr/>
          </p:nvSpPr>
          <p:spPr>
            <a:xfrm>
              <a:off x="6821582" y="4481675"/>
              <a:ext cx="576064" cy="276999"/>
            </a:xfrm>
            <a:prstGeom prst="rect">
              <a:avLst/>
            </a:prstGeom>
            <a:noFill/>
          </p:spPr>
          <p:txBody>
            <a:bodyPr wrap="square">
              <a:spAutoFit/>
            </a:bodyPr>
            <a:lstStyle/>
            <a:p>
              <a:pPr algn="r"/>
              <a:r>
                <a:rPr lang="en-US" sz="1200" b="1">
                  <a:effectLst/>
                  <a:ea typeface="Times New Roman" panose="02020603050405020304" pitchFamily="18" charset="0"/>
                </a:rPr>
                <a:t>High</a:t>
              </a:r>
              <a:endParaRPr lang="en-CA" sz="1200">
                <a:effectLst/>
                <a:ea typeface="Times New Roman" panose="02020603050405020304" pitchFamily="18" charset="0"/>
              </a:endParaRPr>
            </a:p>
          </p:txBody>
        </p:sp>
        <p:sp>
          <p:nvSpPr>
            <p:cNvPr id="19" name="TextBox 18">
              <a:extLst>
                <a:ext uri="{FF2B5EF4-FFF2-40B4-BE49-F238E27FC236}">
                  <a16:creationId xmlns:a16="http://schemas.microsoft.com/office/drawing/2014/main" id="{012E8F84-0162-4451-8627-61DD77DA3B57}"/>
                </a:ext>
              </a:extLst>
            </p:cNvPr>
            <p:cNvSpPr txBox="1"/>
            <p:nvPr/>
          </p:nvSpPr>
          <p:spPr>
            <a:xfrm>
              <a:off x="2228989" y="4514243"/>
              <a:ext cx="5162940" cy="307777"/>
            </a:xfrm>
            <a:prstGeom prst="rect">
              <a:avLst/>
            </a:prstGeom>
            <a:noFill/>
          </p:spPr>
          <p:txBody>
            <a:bodyPr wrap="square">
              <a:spAutoFit/>
            </a:bodyPr>
            <a:lstStyle/>
            <a:p>
              <a:pPr algn="ctr"/>
              <a:r>
                <a:rPr lang="en-US" sz="1400" b="1">
                  <a:effectLst/>
                  <a:ea typeface="Times New Roman" panose="02020603050405020304" pitchFamily="18" charset="0"/>
                </a:rPr>
                <a:t>URGENCY</a:t>
              </a:r>
              <a:endParaRPr lang="en-CA" sz="1400">
                <a:effectLst/>
                <a:ea typeface="Times New Roman" panose="02020603050405020304" pitchFamily="18" charset="0"/>
              </a:endParaRPr>
            </a:p>
          </p:txBody>
        </p:sp>
        <p:sp>
          <p:nvSpPr>
            <p:cNvPr id="20" name="TextBox 19">
              <a:extLst>
                <a:ext uri="{FF2B5EF4-FFF2-40B4-BE49-F238E27FC236}">
                  <a16:creationId xmlns:a16="http://schemas.microsoft.com/office/drawing/2014/main" id="{8C587812-09AD-FE53-A123-BE05B1945EAF}"/>
                </a:ext>
              </a:extLst>
            </p:cNvPr>
            <p:cNvSpPr txBox="1"/>
            <p:nvPr/>
          </p:nvSpPr>
          <p:spPr>
            <a:xfrm rot="16200000">
              <a:off x="4674" y="2295646"/>
              <a:ext cx="4129418" cy="307777"/>
            </a:xfrm>
            <a:prstGeom prst="rect">
              <a:avLst/>
            </a:prstGeom>
            <a:noFill/>
          </p:spPr>
          <p:txBody>
            <a:bodyPr wrap="square">
              <a:spAutoFit/>
            </a:bodyPr>
            <a:lstStyle/>
            <a:p>
              <a:pPr algn="ctr"/>
              <a:r>
                <a:rPr lang="en-US" sz="1400" b="1">
                  <a:effectLst/>
                  <a:ea typeface="Times New Roman" panose="02020603050405020304" pitchFamily="18" charset="0"/>
                </a:rPr>
                <a:t>IMPORTANCE</a:t>
              </a:r>
              <a:endParaRPr lang="en-CA" sz="1400">
                <a:effectLst/>
                <a:ea typeface="Times New Roman" panose="02020603050405020304" pitchFamily="18" charset="0"/>
              </a:endParaRPr>
            </a:p>
          </p:txBody>
        </p:sp>
        <p:sp>
          <p:nvSpPr>
            <p:cNvPr id="21" name="TextBox 20">
              <a:extLst>
                <a:ext uri="{FF2B5EF4-FFF2-40B4-BE49-F238E27FC236}">
                  <a16:creationId xmlns:a16="http://schemas.microsoft.com/office/drawing/2014/main" id="{89EA852C-D813-7EEA-B68B-D5FD6CFE162A}"/>
                </a:ext>
              </a:extLst>
            </p:cNvPr>
            <p:cNvSpPr txBox="1"/>
            <p:nvPr/>
          </p:nvSpPr>
          <p:spPr>
            <a:xfrm>
              <a:off x="1652925" y="384826"/>
              <a:ext cx="576064" cy="276999"/>
            </a:xfrm>
            <a:prstGeom prst="rect">
              <a:avLst/>
            </a:prstGeom>
            <a:noFill/>
          </p:spPr>
          <p:txBody>
            <a:bodyPr wrap="square">
              <a:spAutoFit/>
            </a:bodyPr>
            <a:lstStyle/>
            <a:p>
              <a:pPr algn="r"/>
              <a:r>
                <a:rPr lang="en-US" sz="1200" b="1">
                  <a:effectLst/>
                  <a:ea typeface="Times New Roman" panose="02020603050405020304" pitchFamily="18" charset="0"/>
                </a:rPr>
                <a:t>High</a:t>
              </a:r>
              <a:endParaRPr lang="en-CA" sz="1200">
                <a:effectLst/>
                <a:ea typeface="Times New Roman" panose="02020603050405020304" pitchFamily="18" charset="0"/>
              </a:endParaRPr>
            </a:p>
          </p:txBody>
        </p:sp>
        <p:sp>
          <p:nvSpPr>
            <p:cNvPr id="22" name="TextBox 21">
              <a:extLst>
                <a:ext uri="{FF2B5EF4-FFF2-40B4-BE49-F238E27FC236}">
                  <a16:creationId xmlns:a16="http://schemas.microsoft.com/office/drawing/2014/main" id="{401A9233-08DF-E090-6274-99B5ECBEC7CC}"/>
                </a:ext>
              </a:extLst>
            </p:cNvPr>
            <p:cNvSpPr txBox="1"/>
            <p:nvPr/>
          </p:nvSpPr>
          <p:spPr>
            <a:xfrm>
              <a:off x="1652925" y="4513736"/>
              <a:ext cx="576064" cy="276999"/>
            </a:xfrm>
            <a:prstGeom prst="rect">
              <a:avLst/>
            </a:prstGeom>
            <a:noFill/>
          </p:spPr>
          <p:txBody>
            <a:bodyPr wrap="square">
              <a:spAutoFit/>
            </a:bodyPr>
            <a:lstStyle/>
            <a:p>
              <a:pPr algn="r"/>
              <a:r>
                <a:rPr lang="en-US" sz="1200" b="1">
                  <a:effectLst/>
                  <a:ea typeface="Times New Roman" panose="02020603050405020304" pitchFamily="18" charset="0"/>
                </a:rPr>
                <a:t>Low</a:t>
              </a:r>
              <a:endParaRPr lang="en-CA" sz="1200">
                <a:effectLst/>
                <a:ea typeface="Times New Roman" panose="02020603050405020304" pitchFamily="18" charset="0"/>
              </a:endParaRPr>
            </a:p>
          </p:txBody>
        </p:sp>
      </p:grpSp>
      <p:sp>
        <p:nvSpPr>
          <p:cNvPr id="3" name="Date Placeholder 2">
            <a:extLst>
              <a:ext uri="{FF2B5EF4-FFF2-40B4-BE49-F238E27FC236}">
                <a16:creationId xmlns:a16="http://schemas.microsoft.com/office/drawing/2014/main" id="{5851042E-24EF-1C7D-0C55-471259228D19}"/>
              </a:ext>
            </a:extLst>
          </p:cNvPr>
          <p:cNvSpPr>
            <a:spLocks noGrp="1"/>
          </p:cNvSpPr>
          <p:nvPr>
            <p:ph type="dt" sz="half" idx="2"/>
          </p:nvPr>
        </p:nvSpPr>
        <p:spPr/>
        <p:txBody>
          <a:bodyPr/>
          <a:lstStyle/>
          <a:p>
            <a:fld id="{738C00CD-1407-4F26-B784-91D52C531ADB}" type="datetime3">
              <a:rPr lang="en-US" smtClean="0"/>
              <a:t>17 October 2026</a:t>
            </a:fld>
            <a:endParaRPr lang="en-US"/>
          </a:p>
        </p:txBody>
      </p:sp>
      <p:sp>
        <p:nvSpPr>
          <p:cNvPr id="5" name="Slide Number Placeholder 4">
            <a:extLst>
              <a:ext uri="{FF2B5EF4-FFF2-40B4-BE49-F238E27FC236}">
                <a16:creationId xmlns:a16="http://schemas.microsoft.com/office/drawing/2014/main" id="{EE5AD795-E6EC-9EA0-409B-34519DCB9CC4}"/>
              </a:ext>
            </a:extLst>
          </p:cNvPr>
          <p:cNvSpPr>
            <a:spLocks noGrp="1"/>
          </p:cNvSpPr>
          <p:nvPr>
            <p:ph type="sldNum" sz="quarter" idx="4"/>
          </p:nvPr>
        </p:nvSpPr>
        <p:spPr/>
        <p:txBody>
          <a:bodyPr/>
          <a:lstStyle/>
          <a:p>
            <a:fld id="{E1C96F3B-FD60-45FE-B33B-5C1B4868CFE2}" type="slidenum">
              <a:rPr lang="en-US" smtClean="0"/>
              <a:pPr/>
              <a:t>52</a:t>
            </a:fld>
            <a:endParaRPr lang="en-US"/>
          </a:p>
        </p:txBody>
      </p:sp>
    </p:spTree>
    <p:extLst>
      <p:ext uri="{BB962C8B-B14F-4D97-AF65-F5344CB8AC3E}">
        <p14:creationId xmlns:p14="http://schemas.microsoft.com/office/powerpoint/2010/main" val="28284906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30484E12-34F8-66F9-4C70-4DD6347F1FD9}"/>
              </a:ext>
            </a:extLst>
          </p:cNvPr>
          <p:cNvGraphicFramePr>
            <a:graphicFrameLocks noGrp="1"/>
          </p:cNvGraphicFramePr>
          <p:nvPr>
            <p:extLst>
              <p:ext uri="{D42A27DB-BD31-4B8C-83A1-F6EECF244321}">
                <p14:modId xmlns:p14="http://schemas.microsoft.com/office/powerpoint/2010/main" val="174114074"/>
              </p:ext>
            </p:extLst>
          </p:nvPr>
        </p:nvGraphicFramePr>
        <p:xfrm>
          <a:off x="0" y="0"/>
          <a:ext cx="9144000" cy="5143496"/>
        </p:xfrm>
        <a:graphic>
          <a:graphicData uri="http://schemas.openxmlformats.org/drawingml/2006/table">
            <a:tbl>
              <a:tblPr/>
              <a:tblGrid>
                <a:gridCol w="2418267">
                  <a:extLst>
                    <a:ext uri="{9D8B030D-6E8A-4147-A177-3AD203B41FA5}">
                      <a16:colId xmlns:a16="http://schemas.microsoft.com/office/drawing/2014/main" val="2447441314"/>
                    </a:ext>
                  </a:extLst>
                </a:gridCol>
                <a:gridCol w="1616719">
                  <a:extLst>
                    <a:ext uri="{9D8B030D-6E8A-4147-A177-3AD203B41FA5}">
                      <a16:colId xmlns:a16="http://schemas.microsoft.com/office/drawing/2014/main" val="216279912"/>
                    </a:ext>
                  </a:extLst>
                </a:gridCol>
                <a:gridCol w="2125350">
                  <a:extLst>
                    <a:ext uri="{9D8B030D-6E8A-4147-A177-3AD203B41FA5}">
                      <a16:colId xmlns:a16="http://schemas.microsoft.com/office/drawing/2014/main" val="4051073542"/>
                    </a:ext>
                  </a:extLst>
                </a:gridCol>
                <a:gridCol w="1001367">
                  <a:extLst>
                    <a:ext uri="{9D8B030D-6E8A-4147-A177-3AD203B41FA5}">
                      <a16:colId xmlns:a16="http://schemas.microsoft.com/office/drawing/2014/main" val="2787032346"/>
                    </a:ext>
                  </a:extLst>
                </a:gridCol>
                <a:gridCol w="1001367">
                  <a:extLst>
                    <a:ext uri="{9D8B030D-6E8A-4147-A177-3AD203B41FA5}">
                      <a16:colId xmlns:a16="http://schemas.microsoft.com/office/drawing/2014/main" val="3540016288"/>
                    </a:ext>
                  </a:extLst>
                </a:gridCol>
                <a:gridCol w="980930">
                  <a:extLst>
                    <a:ext uri="{9D8B030D-6E8A-4147-A177-3AD203B41FA5}">
                      <a16:colId xmlns:a16="http://schemas.microsoft.com/office/drawing/2014/main" val="195450272"/>
                    </a:ext>
                  </a:extLst>
                </a:gridCol>
              </a:tblGrid>
              <a:tr h="196504">
                <a:tc gridSpan="4">
                  <a:txBody>
                    <a:bodyPr/>
                    <a:lstStyle/>
                    <a:p>
                      <a:pPr algn="l" fontAlgn="ctr">
                        <a:buNone/>
                      </a:pPr>
                      <a:r>
                        <a:rPr lang="en-US" sz="800" b="1" i="0" u="none" strike="noStrike">
                          <a:solidFill>
                            <a:srgbClr val="000526"/>
                          </a:solidFill>
                          <a:effectLst/>
                          <a:latin typeface="Calibri" panose="020F0502020204030204" pitchFamily="34" charset="0"/>
                        </a:rPr>
                        <a:t>IN PROGRESS</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70AD47"/>
                    </a:solidFill>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r" fontAlgn="ctr">
                        <a:buNone/>
                      </a:pPr>
                      <a:r>
                        <a:rPr lang="en-US" sz="800" b="1" i="0" u="none" strike="noStrike">
                          <a:solidFill>
                            <a:srgbClr val="FFFFFF"/>
                          </a:solidFill>
                          <a:effectLst/>
                          <a:latin typeface="Calibri" panose="020F0502020204030204" pitchFamily="34" charset="0"/>
                        </a:rPr>
                        <a:t>WIP LIMIT =</a:t>
                      </a:r>
                    </a:p>
                  </a:txBody>
                  <a:tcPr marL="0" marR="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70AD47"/>
                    </a:solidFill>
                  </a:tcPr>
                </a:tc>
                <a:tc>
                  <a:txBody>
                    <a:bodyPr/>
                    <a:lstStyle/>
                    <a:p>
                      <a:pPr algn="ctr" fontAlgn="ctr">
                        <a:buNone/>
                      </a:pPr>
                      <a:endParaRPr lang="en-US" sz="800" b="1" i="0" u="none" strike="noStrike" dirty="0">
                        <a:solidFill>
                          <a:srgbClr val="FFFFFF"/>
                        </a:solidFill>
                        <a:effectLst/>
                        <a:latin typeface="Calibri" panose="020F0502020204030204" pitchFamily="34" charset="0"/>
                      </a:endParaRPr>
                    </a:p>
                  </a:txBody>
                  <a:tcPr marL="0" marR="0"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70AD47"/>
                    </a:solidFill>
                  </a:tcPr>
                </a:tc>
                <a:extLst>
                  <a:ext uri="{0D108BD9-81ED-4DB2-BD59-A6C34878D82A}">
                    <a16:rowId xmlns:a16="http://schemas.microsoft.com/office/drawing/2014/main" val="1367641761"/>
                  </a:ext>
                </a:extLst>
              </a:tr>
              <a:tr h="196504">
                <a:tc>
                  <a:txBody>
                    <a:bodyPr/>
                    <a:lstStyle/>
                    <a:p>
                      <a:pPr algn="l" fontAlgn="ctr">
                        <a:buNone/>
                      </a:pPr>
                      <a:r>
                        <a:rPr lang="en-US" sz="700" b="1" i="0" u="none" strike="noStrike">
                          <a:solidFill>
                            <a:srgbClr val="000526"/>
                          </a:solidFill>
                          <a:effectLst/>
                          <a:latin typeface="Calibri" panose="020F0502020204030204" pitchFamily="34" charset="0"/>
                        </a:rPr>
                        <a:t>Task</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A"/>
                    </a:solidFill>
                  </a:tcPr>
                </a:tc>
                <a:tc>
                  <a:txBody>
                    <a:bodyPr/>
                    <a:lstStyle/>
                    <a:p>
                      <a:pPr algn="l" fontAlgn="ctr">
                        <a:buNone/>
                      </a:pPr>
                      <a:r>
                        <a:rPr lang="en-US" sz="700" b="1" i="0" u="none" strike="noStrike">
                          <a:solidFill>
                            <a:srgbClr val="000526"/>
                          </a:solidFill>
                          <a:effectLst/>
                          <a:latin typeface="Calibri" panose="020F0502020204030204" pitchFamily="34" charset="0"/>
                        </a:rPr>
                        <a:t>Service​/Work Activity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A"/>
                    </a:solidFill>
                  </a:tcPr>
                </a:tc>
                <a:tc>
                  <a:txBody>
                    <a:bodyPr/>
                    <a:lstStyle/>
                    <a:p>
                      <a:pPr algn="l" fontAlgn="ctr">
                        <a:buNone/>
                      </a:pPr>
                      <a:r>
                        <a:rPr lang="en-US" sz="700" b="1" i="0" u="none" strike="noStrike">
                          <a:solidFill>
                            <a:srgbClr val="000526"/>
                          </a:solidFill>
                          <a:effectLst/>
                          <a:latin typeface="Calibri" panose="020F0502020204030204" pitchFamily="34" charset="0"/>
                        </a:rPr>
                        <a:t>Priority (Populated from Service)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A"/>
                    </a:solidFill>
                  </a:tcPr>
                </a:tc>
                <a:tc>
                  <a:txBody>
                    <a:bodyPr/>
                    <a:lstStyle/>
                    <a:p>
                      <a:pPr algn="ctr" fontAlgn="ctr">
                        <a:buNone/>
                      </a:pPr>
                      <a:r>
                        <a:rPr lang="en-US" sz="700" b="1" i="0" u="none" strike="noStrike">
                          <a:solidFill>
                            <a:srgbClr val="000526"/>
                          </a:solidFill>
                          <a:effectLst/>
                          <a:latin typeface="Calibri" panose="020F0502020204030204" pitchFamily="34" charset="0"/>
                        </a:rPr>
                        <a:t>Importance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A"/>
                    </a:solidFill>
                  </a:tcPr>
                </a:tc>
                <a:tc>
                  <a:txBody>
                    <a:bodyPr/>
                    <a:lstStyle/>
                    <a:p>
                      <a:pPr algn="ctr" fontAlgn="ctr">
                        <a:buNone/>
                      </a:pPr>
                      <a:r>
                        <a:rPr lang="en-US" sz="700" b="1" i="0" u="none" strike="noStrike">
                          <a:solidFill>
                            <a:srgbClr val="000526"/>
                          </a:solidFill>
                          <a:effectLst/>
                          <a:latin typeface="Calibri" panose="020F0502020204030204" pitchFamily="34" charset="0"/>
                        </a:rPr>
                        <a:t>Priority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A"/>
                    </a:solidFill>
                  </a:tcPr>
                </a:tc>
                <a:tc>
                  <a:txBody>
                    <a:bodyPr/>
                    <a:lstStyle/>
                    <a:p>
                      <a:pPr algn="ctr" fontAlgn="ctr">
                        <a:buNone/>
                      </a:pPr>
                      <a:r>
                        <a:rPr lang="en-US" sz="700" b="1" i="0" u="none" strike="noStrike">
                          <a:solidFill>
                            <a:srgbClr val="000526"/>
                          </a:solidFill>
                          <a:effectLst/>
                          <a:latin typeface="Calibri" panose="020F0502020204030204" pitchFamily="34" charset="0"/>
                        </a:rPr>
                        <a:t>Due Date</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A"/>
                    </a:solidFill>
                  </a:tcPr>
                </a:tc>
                <a:extLst>
                  <a:ext uri="{0D108BD9-81ED-4DB2-BD59-A6C34878D82A}">
                    <a16:rowId xmlns:a16="http://schemas.microsoft.com/office/drawing/2014/main" val="3804967463"/>
                  </a:ext>
                </a:extLst>
              </a:tr>
              <a:tr h="153519">
                <a:tc>
                  <a:txBody>
                    <a:bodyPr/>
                    <a:lstStyle/>
                    <a:p>
                      <a:pPr algn="l" fontAlgn="b">
                        <a:buNone/>
                      </a:pPr>
                      <a:r>
                        <a:rPr lang="en-US" sz="500" b="0" i="0" u="none" strike="noStrike">
                          <a:solidFill>
                            <a:srgbClr val="000526"/>
                          </a:solidFill>
                          <a:effectLst/>
                          <a:latin typeface="Calibri" panose="020F0502020204030204" pitchFamily="34" charset="0"/>
                        </a:rPr>
                        <a:t> </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760023001"/>
                  </a:ext>
                </a:extLst>
              </a:tr>
              <a:tr h="153519">
                <a:tc>
                  <a:txBody>
                    <a:bodyPr/>
                    <a:lstStyle/>
                    <a:p>
                      <a:pPr algn="l" fontAlgn="b">
                        <a:buNone/>
                      </a:pPr>
                      <a:r>
                        <a:rPr lang="en-US" sz="500" b="0" i="0" u="none" strike="noStrike">
                          <a:solidFill>
                            <a:srgbClr val="000526"/>
                          </a:solidFill>
                          <a:effectLst/>
                          <a:latin typeface="Calibri" panose="020F0502020204030204" pitchFamily="34" charset="0"/>
                        </a:rPr>
                        <a:t> </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500" b="0" i="0" u="none" strike="noStrike">
                          <a:solidFill>
                            <a:srgbClr val="00000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826317391"/>
                  </a:ext>
                </a:extLst>
              </a:tr>
              <a:tr h="153519">
                <a:tc>
                  <a:txBody>
                    <a:bodyPr/>
                    <a:lstStyle/>
                    <a:p>
                      <a:pPr algn="l" fontAlgn="b">
                        <a:buNone/>
                      </a:pPr>
                      <a:r>
                        <a:rPr lang="en-US" sz="500" b="0" i="0" u="none" strike="noStrike">
                          <a:solidFill>
                            <a:srgbClr val="000526"/>
                          </a:solidFill>
                          <a:effectLst/>
                          <a:latin typeface="Calibri" panose="020F0502020204030204" pitchFamily="34" charset="0"/>
                        </a:rPr>
                        <a:t> </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500" b="0" i="0" u="none" strike="noStrike">
                          <a:solidFill>
                            <a:srgbClr val="00000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849732431"/>
                  </a:ext>
                </a:extLst>
              </a:tr>
              <a:tr h="153519">
                <a:tc>
                  <a:txBody>
                    <a:bodyPr/>
                    <a:lstStyle/>
                    <a:p>
                      <a:pPr algn="l" fontAlgn="b">
                        <a:buNone/>
                      </a:pPr>
                      <a:r>
                        <a:rPr lang="en-US" sz="500" b="0" i="0" u="none" strike="noStrike">
                          <a:solidFill>
                            <a:srgbClr val="000526"/>
                          </a:solidFill>
                          <a:effectLst/>
                          <a:latin typeface="Calibri" panose="020F0502020204030204" pitchFamily="34" charset="0"/>
                        </a:rPr>
                        <a:t> </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500" b="0" i="0" u="none" strike="noStrike">
                          <a:solidFill>
                            <a:srgbClr val="00000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339477940"/>
                  </a:ext>
                </a:extLst>
              </a:tr>
              <a:tr h="153519">
                <a:tc>
                  <a:txBody>
                    <a:bodyPr/>
                    <a:lstStyle/>
                    <a:p>
                      <a:pPr algn="l" fontAlgn="b">
                        <a:buNone/>
                      </a:pPr>
                      <a:r>
                        <a:rPr lang="en-US" sz="500" b="0" i="0" u="none" strike="noStrike">
                          <a:solidFill>
                            <a:srgbClr val="000526"/>
                          </a:solidFill>
                          <a:effectLst/>
                          <a:latin typeface="Calibri" panose="020F0502020204030204" pitchFamily="34" charset="0"/>
                        </a:rPr>
                        <a:t> </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en-US" sz="500" b="0" i="0" u="none" strike="noStrike" dirty="0">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285602178"/>
                  </a:ext>
                </a:extLst>
              </a:tr>
              <a:tr h="153519">
                <a:tc>
                  <a:txBody>
                    <a:bodyPr/>
                    <a:lstStyle/>
                    <a:p>
                      <a:pPr algn="l" fontAlgn="b">
                        <a:buNone/>
                      </a:pPr>
                      <a:r>
                        <a:rPr lang="en-US" sz="500" b="0" i="0" u="none" strike="noStrike">
                          <a:solidFill>
                            <a:srgbClr val="000526"/>
                          </a:solidFill>
                          <a:effectLst/>
                          <a:latin typeface="Calibri" panose="020F0502020204030204" pitchFamily="34" charset="0"/>
                        </a:rPr>
                        <a:t> </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042955770"/>
                  </a:ext>
                </a:extLst>
              </a:tr>
              <a:tr h="153519">
                <a:tc>
                  <a:txBody>
                    <a:bodyPr/>
                    <a:lstStyle/>
                    <a:p>
                      <a:pPr algn="l" fontAlgn="b">
                        <a:buNone/>
                      </a:pPr>
                      <a:r>
                        <a:rPr lang="en-US" sz="500" b="0" i="0" u="none" strike="noStrike">
                          <a:solidFill>
                            <a:srgbClr val="000526"/>
                          </a:solidFill>
                          <a:effectLst/>
                          <a:latin typeface="Calibri" panose="020F0502020204030204" pitchFamily="34" charset="0"/>
                        </a:rPr>
                        <a:t> </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712397349"/>
                  </a:ext>
                </a:extLst>
              </a:tr>
              <a:tr h="153519">
                <a:tc>
                  <a:txBody>
                    <a:bodyPr/>
                    <a:lstStyle/>
                    <a:p>
                      <a:pPr algn="l" fontAlgn="b">
                        <a:buNone/>
                      </a:pPr>
                      <a:r>
                        <a:rPr lang="en-US" sz="500" b="0" i="0" u="none" strike="noStrike">
                          <a:solidFill>
                            <a:srgbClr val="000526"/>
                          </a:solidFill>
                          <a:effectLst/>
                          <a:latin typeface="Calibri" panose="020F0502020204030204" pitchFamily="34" charset="0"/>
                        </a:rPr>
                        <a:t> </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133465091"/>
                  </a:ext>
                </a:extLst>
              </a:tr>
              <a:tr h="108077">
                <a:tc>
                  <a:txBody>
                    <a:bodyPr/>
                    <a:lstStyle/>
                    <a:p>
                      <a:pPr algn="l" fontAlgn="b">
                        <a:buNone/>
                      </a:pPr>
                      <a:r>
                        <a:rPr lang="en-US" sz="500" b="0" i="0" u="none" strike="noStrike">
                          <a:solidFill>
                            <a:srgbClr val="000000"/>
                          </a:solidFill>
                          <a:effectLst/>
                          <a:latin typeface="Calibri" panose="020F0502020204030204" pitchFamily="34" charset="0"/>
                        </a:rPr>
                        <a:t> </a:t>
                      </a:r>
                    </a:p>
                  </a:txBody>
                  <a:tcPr marL="0" marR="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500" b="0" i="0" u="none" strike="noStrike">
                          <a:solidFill>
                            <a:srgbClr val="000000"/>
                          </a:solidFill>
                          <a:effectLst/>
                          <a:latin typeface="Calibri" panose="020F0502020204030204" pitchFamily="34" charset="0"/>
                        </a:rPr>
                        <a:t> </a:t>
                      </a:r>
                    </a:p>
                  </a:txBody>
                  <a:tcPr marL="0" marR="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500" b="0" i="0" u="none" strike="noStrike">
                          <a:solidFill>
                            <a:srgbClr val="000000"/>
                          </a:solidFill>
                          <a:effectLst/>
                          <a:latin typeface="Calibri" panose="020F0502020204030204" pitchFamily="34" charset="0"/>
                        </a:rPr>
                        <a:t> </a:t>
                      </a:r>
                    </a:p>
                  </a:txBody>
                  <a:tcPr marL="0" marR="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500" b="0" i="0" u="none" strike="noStrike">
                          <a:solidFill>
                            <a:srgbClr val="000000"/>
                          </a:solidFill>
                          <a:effectLst/>
                          <a:latin typeface="Calibri" panose="020F0502020204030204" pitchFamily="34" charset="0"/>
                        </a:rPr>
                        <a:t> </a:t>
                      </a:r>
                    </a:p>
                  </a:txBody>
                  <a:tcPr marL="0" marR="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500" b="0" i="0" u="none" strike="noStrike">
                          <a:solidFill>
                            <a:srgbClr val="000000"/>
                          </a:solidFill>
                          <a:effectLst/>
                          <a:latin typeface="Calibri" panose="020F0502020204030204" pitchFamily="34" charset="0"/>
                        </a:rPr>
                        <a:t> </a:t>
                      </a:r>
                    </a:p>
                  </a:txBody>
                  <a:tcPr marL="0" marR="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500" b="0" i="0" u="none" strike="noStrike">
                          <a:solidFill>
                            <a:srgbClr val="000000"/>
                          </a:solidFill>
                          <a:effectLst/>
                          <a:latin typeface="Calibri" panose="020F0502020204030204" pitchFamily="34" charset="0"/>
                        </a:rPr>
                        <a:t> </a:t>
                      </a:r>
                    </a:p>
                  </a:txBody>
                  <a:tcPr marL="0" marR="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566215790"/>
                  </a:ext>
                </a:extLst>
              </a:tr>
              <a:tr h="178082">
                <a:tc gridSpan="4">
                  <a:txBody>
                    <a:bodyPr/>
                    <a:lstStyle/>
                    <a:p>
                      <a:pPr algn="l" fontAlgn="ctr">
                        <a:buNone/>
                      </a:pPr>
                      <a:r>
                        <a:rPr lang="en-US" sz="800" b="1" i="0" u="none" strike="noStrike">
                          <a:solidFill>
                            <a:srgbClr val="000526"/>
                          </a:solidFill>
                          <a:effectLst/>
                          <a:latin typeface="Calibri" panose="020F0502020204030204" pitchFamily="34" charset="0"/>
                        </a:rPr>
                        <a:t>DO NEXT</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B9BD5"/>
                    </a:solidFill>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r" fontAlgn="ctr">
                        <a:buNone/>
                      </a:pPr>
                      <a:r>
                        <a:rPr lang="en-US" sz="800" b="1" i="0" u="none" strike="noStrike">
                          <a:solidFill>
                            <a:srgbClr val="FFFFFF"/>
                          </a:solidFill>
                          <a:effectLst/>
                          <a:latin typeface="Calibri" panose="020F0502020204030204" pitchFamily="34" charset="0"/>
                        </a:rPr>
                        <a:t>WIP LIMIT =</a:t>
                      </a:r>
                    </a:p>
                  </a:txBody>
                  <a:tcPr marL="0" marR="0" marT="0" marB="0" anchor="ctr">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B9BD5"/>
                    </a:solidFill>
                  </a:tcPr>
                </a:tc>
                <a:tc>
                  <a:txBody>
                    <a:bodyPr/>
                    <a:lstStyle/>
                    <a:p>
                      <a:pPr algn="ctr" fontAlgn="ctr">
                        <a:buNone/>
                      </a:pPr>
                      <a:endParaRPr lang="en-US" sz="800" b="1" i="0" u="none" strike="noStrike" dirty="0">
                        <a:solidFill>
                          <a:srgbClr val="FFFFFF"/>
                        </a:solidFill>
                        <a:effectLst/>
                        <a:latin typeface="Calibri" panose="020F0502020204030204" pitchFamily="34" charset="0"/>
                      </a:endParaRPr>
                    </a:p>
                  </a:txBody>
                  <a:tcPr marL="0" marR="0"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B9BD5"/>
                    </a:solidFill>
                  </a:tcPr>
                </a:tc>
                <a:extLst>
                  <a:ext uri="{0D108BD9-81ED-4DB2-BD59-A6C34878D82A}">
                    <a16:rowId xmlns:a16="http://schemas.microsoft.com/office/drawing/2014/main" val="4089102772"/>
                  </a:ext>
                </a:extLst>
              </a:tr>
              <a:tr h="159660">
                <a:tc>
                  <a:txBody>
                    <a:bodyPr/>
                    <a:lstStyle/>
                    <a:p>
                      <a:pPr algn="l" fontAlgn="ctr">
                        <a:buNone/>
                      </a:pPr>
                      <a:r>
                        <a:rPr lang="en-US" sz="700" b="1" i="0" u="none" strike="noStrike">
                          <a:solidFill>
                            <a:srgbClr val="000526"/>
                          </a:solidFill>
                          <a:effectLst/>
                          <a:latin typeface="Calibri" panose="020F0502020204030204" pitchFamily="34" charset="0"/>
                        </a:rPr>
                        <a:t>Task</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7EE"/>
                    </a:solidFill>
                  </a:tcPr>
                </a:tc>
                <a:tc>
                  <a:txBody>
                    <a:bodyPr/>
                    <a:lstStyle/>
                    <a:p>
                      <a:pPr algn="l" fontAlgn="ctr">
                        <a:buNone/>
                      </a:pPr>
                      <a:r>
                        <a:rPr lang="en-US" sz="700" b="1" i="0" u="none" strike="noStrike">
                          <a:solidFill>
                            <a:srgbClr val="000526"/>
                          </a:solidFill>
                          <a:effectLst/>
                          <a:latin typeface="Calibri" panose="020F0502020204030204" pitchFamily="34" charset="0"/>
                        </a:rPr>
                        <a:t>Service​/Work Activity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7EE"/>
                    </a:solidFill>
                  </a:tcPr>
                </a:tc>
                <a:tc>
                  <a:txBody>
                    <a:bodyPr/>
                    <a:lstStyle/>
                    <a:p>
                      <a:pPr algn="l" fontAlgn="ctr">
                        <a:buNone/>
                      </a:pPr>
                      <a:r>
                        <a:rPr lang="en-US" sz="700" b="1" i="0" u="none" strike="noStrike">
                          <a:solidFill>
                            <a:srgbClr val="000526"/>
                          </a:solidFill>
                          <a:effectLst/>
                          <a:latin typeface="Calibri" panose="020F0502020204030204" pitchFamily="34" charset="0"/>
                        </a:rPr>
                        <a:t>Priority (Populated from Service)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7EE"/>
                    </a:solidFill>
                  </a:tcPr>
                </a:tc>
                <a:tc>
                  <a:txBody>
                    <a:bodyPr/>
                    <a:lstStyle/>
                    <a:p>
                      <a:pPr algn="ctr" fontAlgn="ctr">
                        <a:buNone/>
                      </a:pPr>
                      <a:r>
                        <a:rPr lang="en-US" sz="700" b="1" i="0" u="none" strike="noStrike">
                          <a:solidFill>
                            <a:srgbClr val="000526"/>
                          </a:solidFill>
                          <a:effectLst/>
                          <a:latin typeface="Calibri" panose="020F0502020204030204" pitchFamily="34" charset="0"/>
                        </a:rPr>
                        <a:t>Importance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7EE"/>
                    </a:solidFill>
                  </a:tcPr>
                </a:tc>
                <a:tc>
                  <a:txBody>
                    <a:bodyPr/>
                    <a:lstStyle/>
                    <a:p>
                      <a:pPr algn="ctr" fontAlgn="ctr">
                        <a:buNone/>
                      </a:pPr>
                      <a:r>
                        <a:rPr lang="en-US" sz="700" b="1" i="0" u="none" strike="noStrike">
                          <a:solidFill>
                            <a:srgbClr val="000526"/>
                          </a:solidFill>
                          <a:effectLst/>
                          <a:latin typeface="Calibri" panose="020F0502020204030204" pitchFamily="34" charset="0"/>
                        </a:rPr>
                        <a:t>Priority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7EE"/>
                    </a:solidFill>
                  </a:tcPr>
                </a:tc>
                <a:tc>
                  <a:txBody>
                    <a:bodyPr/>
                    <a:lstStyle/>
                    <a:p>
                      <a:pPr algn="ctr" fontAlgn="ctr">
                        <a:buNone/>
                      </a:pPr>
                      <a:r>
                        <a:rPr lang="en-US" sz="700" b="1" i="0" u="none" strike="noStrike">
                          <a:solidFill>
                            <a:srgbClr val="000526"/>
                          </a:solidFill>
                          <a:effectLst/>
                          <a:latin typeface="Calibri" panose="020F0502020204030204" pitchFamily="34" charset="0"/>
                        </a:rPr>
                        <a:t>Due Date</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7EE"/>
                    </a:solidFill>
                  </a:tcPr>
                </a:tc>
                <a:extLst>
                  <a:ext uri="{0D108BD9-81ED-4DB2-BD59-A6C34878D82A}">
                    <a16:rowId xmlns:a16="http://schemas.microsoft.com/office/drawing/2014/main" val="2470176651"/>
                  </a:ext>
                </a:extLst>
              </a:tr>
              <a:tr h="122815">
                <a:tc>
                  <a:txBody>
                    <a:bodyPr/>
                    <a:lstStyle/>
                    <a:p>
                      <a:pPr algn="l" fontAlgn="b">
                        <a:buNone/>
                      </a:pPr>
                      <a:r>
                        <a:rPr lang="en-US" sz="500" b="0" i="0" u="none" strike="noStrike">
                          <a:solidFill>
                            <a:srgbClr val="000526"/>
                          </a:solidFill>
                          <a:effectLst/>
                          <a:latin typeface="Calibri" panose="020F0502020204030204" pitchFamily="34" charset="0"/>
                        </a:rPr>
                        <a:t> </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472897811"/>
                  </a:ext>
                </a:extLst>
              </a:tr>
              <a:tr h="122815">
                <a:tc>
                  <a:txBody>
                    <a:bodyPr/>
                    <a:lstStyle/>
                    <a:p>
                      <a:pPr algn="l" fontAlgn="b">
                        <a:buNone/>
                      </a:pPr>
                      <a:r>
                        <a:rPr lang="en-US" sz="500" b="0" i="0" u="none" strike="noStrike">
                          <a:solidFill>
                            <a:srgbClr val="000000"/>
                          </a:solidFill>
                          <a:effectLst/>
                          <a:latin typeface="Calibri" panose="020F0502020204030204" pitchFamily="34" charset="0"/>
                        </a:rPr>
                        <a:t> </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500" b="0" i="0" u="none" strike="noStrike">
                          <a:solidFill>
                            <a:srgbClr val="00000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l" fontAlgn="b">
                        <a:buNone/>
                      </a:pPr>
                      <a:r>
                        <a:rPr lang="en-US" sz="500" b="0" i="0" u="none" strike="noStrike">
                          <a:solidFill>
                            <a:srgbClr val="00000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500" b="0" i="0" u="none" strike="noStrike">
                          <a:solidFill>
                            <a:srgbClr val="00000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500" b="0" i="0" u="none" strike="noStrike">
                          <a:solidFill>
                            <a:srgbClr val="00000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77054237"/>
                  </a:ext>
                </a:extLst>
              </a:tr>
              <a:tr h="122815">
                <a:tc>
                  <a:txBody>
                    <a:bodyPr/>
                    <a:lstStyle/>
                    <a:p>
                      <a:pPr algn="l" fontAlgn="b">
                        <a:buNone/>
                      </a:pPr>
                      <a:r>
                        <a:rPr lang="en-US" sz="500" b="0" i="0" u="none" strike="noStrike">
                          <a:solidFill>
                            <a:srgbClr val="000526"/>
                          </a:solidFill>
                          <a:effectLst/>
                          <a:latin typeface="Calibri" panose="020F0502020204030204" pitchFamily="34" charset="0"/>
                        </a:rPr>
                        <a:t> </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500" b="0" i="0" u="none" strike="noStrike">
                          <a:solidFill>
                            <a:srgbClr val="00000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427821898"/>
                  </a:ext>
                </a:extLst>
              </a:tr>
              <a:tr h="122815">
                <a:tc>
                  <a:txBody>
                    <a:bodyPr/>
                    <a:lstStyle/>
                    <a:p>
                      <a:pPr algn="l" fontAlgn="b">
                        <a:buNone/>
                      </a:pPr>
                      <a:r>
                        <a:rPr lang="en-US" sz="500" b="0" i="0" u="none" strike="noStrike">
                          <a:solidFill>
                            <a:srgbClr val="000526"/>
                          </a:solidFill>
                          <a:effectLst/>
                          <a:latin typeface="Calibri" panose="020F0502020204030204" pitchFamily="34" charset="0"/>
                        </a:rPr>
                        <a:t> </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500" b="0" i="0" u="none" strike="noStrike">
                          <a:solidFill>
                            <a:srgbClr val="00000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014660699"/>
                  </a:ext>
                </a:extLst>
              </a:tr>
              <a:tr h="122815">
                <a:tc>
                  <a:txBody>
                    <a:bodyPr/>
                    <a:lstStyle/>
                    <a:p>
                      <a:pPr algn="l" fontAlgn="b">
                        <a:buNone/>
                      </a:pPr>
                      <a:r>
                        <a:rPr lang="en-US" sz="500" b="0" i="0" u="none" strike="noStrike">
                          <a:solidFill>
                            <a:srgbClr val="000526"/>
                          </a:solidFill>
                          <a:effectLst/>
                          <a:latin typeface="Calibri" panose="020F0502020204030204" pitchFamily="34" charset="0"/>
                        </a:rPr>
                        <a:t> </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500" b="0" i="0" u="none" strike="noStrike">
                          <a:solidFill>
                            <a:srgbClr val="00000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892942564"/>
                  </a:ext>
                </a:extLst>
              </a:tr>
              <a:tr h="122815">
                <a:tc>
                  <a:txBody>
                    <a:bodyPr/>
                    <a:lstStyle/>
                    <a:p>
                      <a:pPr algn="l" fontAlgn="b">
                        <a:buNone/>
                      </a:pPr>
                      <a:r>
                        <a:rPr lang="en-US" sz="500" b="0" i="0" u="none" strike="noStrike">
                          <a:solidFill>
                            <a:srgbClr val="000526"/>
                          </a:solidFill>
                          <a:effectLst/>
                          <a:latin typeface="Calibri" panose="020F0502020204030204" pitchFamily="34" charset="0"/>
                        </a:rPr>
                        <a:t> </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661585663"/>
                  </a:ext>
                </a:extLst>
              </a:tr>
              <a:tr h="122815">
                <a:tc>
                  <a:txBody>
                    <a:bodyPr/>
                    <a:lstStyle/>
                    <a:p>
                      <a:pPr algn="l" fontAlgn="b">
                        <a:buNone/>
                      </a:pPr>
                      <a:r>
                        <a:rPr lang="en-US" sz="500" b="0" i="0" u="none" strike="noStrike">
                          <a:solidFill>
                            <a:srgbClr val="000526"/>
                          </a:solidFill>
                          <a:effectLst/>
                          <a:latin typeface="Calibri" panose="020F0502020204030204" pitchFamily="34" charset="0"/>
                        </a:rPr>
                        <a:t> </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018173962"/>
                  </a:ext>
                </a:extLst>
              </a:tr>
              <a:tr h="122815">
                <a:tc>
                  <a:txBody>
                    <a:bodyPr/>
                    <a:lstStyle/>
                    <a:p>
                      <a:pPr algn="l" fontAlgn="b">
                        <a:buNone/>
                      </a:pPr>
                      <a:r>
                        <a:rPr lang="en-US" sz="500" b="0" i="0" u="none" strike="noStrike" dirty="0">
                          <a:solidFill>
                            <a:srgbClr val="000526"/>
                          </a:solidFill>
                          <a:effectLst/>
                          <a:latin typeface="Calibri" panose="020F0502020204030204" pitchFamily="34" charset="0"/>
                        </a:rPr>
                        <a:t> </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en-US" sz="500" b="0" i="0" u="none" strike="noStrike" dirty="0">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789522791"/>
                  </a:ext>
                </a:extLst>
              </a:tr>
              <a:tr h="122815">
                <a:tc>
                  <a:txBody>
                    <a:bodyPr/>
                    <a:lstStyle/>
                    <a:p>
                      <a:pPr algn="l" fontAlgn="b">
                        <a:buNone/>
                      </a:pPr>
                      <a:r>
                        <a:rPr lang="en-US" sz="500" b="0" i="0" u="none" strike="noStrike">
                          <a:solidFill>
                            <a:srgbClr val="000526"/>
                          </a:solidFill>
                          <a:effectLst/>
                          <a:latin typeface="Calibri" panose="020F0502020204030204" pitchFamily="34" charset="0"/>
                        </a:rPr>
                        <a:t> </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050179785"/>
                  </a:ext>
                </a:extLst>
              </a:tr>
              <a:tr h="122815">
                <a:tc>
                  <a:txBody>
                    <a:bodyPr/>
                    <a:lstStyle/>
                    <a:p>
                      <a:pPr algn="l" fontAlgn="b">
                        <a:buNone/>
                      </a:pPr>
                      <a:r>
                        <a:rPr lang="en-US" sz="500" b="0" i="0" u="none" strike="noStrike">
                          <a:solidFill>
                            <a:srgbClr val="000526"/>
                          </a:solidFill>
                          <a:effectLst/>
                          <a:latin typeface="Calibri" panose="020F0502020204030204" pitchFamily="34" charset="0"/>
                        </a:rPr>
                        <a:t> </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964384690"/>
                  </a:ext>
                </a:extLst>
              </a:tr>
              <a:tr h="122815">
                <a:tc>
                  <a:txBody>
                    <a:bodyPr/>
                    <a:lstStyle/>
                    <a:p>
                      <a:pPr algn="l" fontAlgn="b">
                        <a:buNone/>
                      </a:pPr>
                      <a:r>
                        <a:rPr lang="en-US" sz="500" b="0" i="0" u="none" strike="noStrike">
                          <a:solidFill>
                            <a:srgbClr val="000000"/>
                          </a:solidFill>
                          <a:effectLst/>
                          <a:latin typeface="Calibri" panose="020F0502020204030204" pitchFamily="34" charset="0"/>
                        </a:rPr>
                        <a:t> </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500" b="0" i="0" u="none" strike="noStrike">
                          <a:solidFill>
                            <a:srgbClr val="00000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500" b="0" i="0" u="none" strike="noStrike">
                          <a:solidFill>
                            <a:srgbClr val="00000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l" fontAlgn="b">
                        <a:buNone/>
                      </a:pPr>
                      <a:r>
                        <a:rPr lang="en-US" sz="500" b="0" i="0" u="none" strike="noStrike">
                          <a:solidFill>
                            <a:srgbClr val="00000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500" b="0" i="0" u="none" strike="noStrike">
                          <a:solidFill>
                            <a:srgbClr val="00000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354829992"/>
                  </a:ext>
                </a:extLst>
              </a:tr>
              <a:tr h="122815">
                <a:tc>
                  <a:txBody>
                    <a:bodyPr/>
                    <a:lstStyle/>
                    <a:p>
                      <a:pPr algn="l" fontAlgn="b">
                        <a:buNone/>
                      </a:pPr>
                      <a:r>
                        <a:rPr lang="en-US" sz="500" b="0" i="0" u="none" strike="noStrike">
                          <a:solidFill>
                            <a:srgbClr val="000000"/>
                          </a:solidFill>
                          <a:effectLst/>
                          <a:latin typeface="Calibri" panose="020F0502020204030204" pitchFamily="34" charset="0"/>
                        </a:rPr>
                        <a:t> </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500" b="0" i="0" u="none" strike="noStrike">
                          <a:solidFill>
                            <a:srgbClr val="00000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500" b="0" i="0" u="none" strike="noStrike">
                          <a:solidFill>
                            <a:srgbClr val="00000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l" fontAlgn="b">
                        <a:buNone/>
                      </a:pPr>
                      <a:r>
                        <a:rPr lang="en-US" sz="500" b="0" i="0" u="none" strike="noStrike">
                          <a:solidFill>
                            <a:srgbClr val="00000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500" b="0" i="0" u="none" strike="noStrike">
                          <a:solidFill>
                            <a:srgbClr val="00000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779805840"/>
                  </a:ext>
                </a:extLst>
              </a:tr>
              <a:tr h="122815">
                <a:tc>
                  <a:txBody>
                    <a:bodyPr/>
                    <a:lstStyle/>
                    <a:p>
                      <a:pPr algn="l" fontAlgn="b">
                        <a:buNone/>
                      </a:pPr>
                      <a:r>
                        <a:rPr lang="en-US" sz="500" b="0" i="0" u="none" strike="noStrike">
                          <a:solidFill>
                            <a:srgbClr val="000000"/>
                          </a:solidFill>
                          <a:effectLst/>
                          <a:latin typeface="Calibri" panose="020F0502020204030204" pitchFamily="34" charset="0"/>
                        </a:rPr>
                        <a:t> </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500" b="0" i="0" u="none" strike="noStrike">
                          <a:solidFill>
                            <a:srgbClr val="00000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500" b="0" i="0" u="none" strike="noStrike">
                          <a:solidFill>
                            <a:srgbClr val="00000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l" fontAlgn="b">
                        <a:buNone/>
                      </a:pPr>
                      <a:r>
                        <a:rPr lang="en-US" sz="500" b="0" i="0" u="none" strike="noStrike">
                          <a:solidFill>
                            <a:srgbClr val="00000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500" b="0" i="0" u="none" strike="noStrike">
                          <a:solidFill>
                            <a:srgbClr val="00000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91482867"/>
                  </a:ext>
                </a:extLst>
              </a:tr>
              <a:tr h="122815">
                <a:tc>
                  <a:txBody>
                    <a:bodyPr/>
                    <a:lstStyle/>
                    <a:p>
                      <a:pPr algn="l" fontAlgn="b">
                        <a:buNone/>
                      </a:pPr>
                      <a:r>
                        <a:rPr lang="en-US" sz="500" b="0" i="0" u="none" strike="noStrike">
                          <a:solidFill>
                            <a:srgbClr val="000000"/>
                          </a:solidFill>
                          <a:effectLst/>
                          <a:latin typeface="Calibri" panose="020F0502020204030204" pitchFamily="34" charset="0"/>
                        </a:rPr>
                        <a:t> </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500" b="0" i="0" u="none" strike="noStrike">
                          <a:solidFill>
                            <a:srgbClr val="00000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500" b="0" i="0" u="none" strike="noStrike">
                          <a:solidFill>
                            <a:srgbClr val="00000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l" fontAlgn="b">
                        <a:buNone/>
                      </a:pPr>
                      <a:r>
                        <a:rPr lang="en-US" sz="500" b="0" i="0" u="none" strike="noStrike">
                          <a:solidFill>
                            <a:srgbClr val="00000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500" b="0" i="0" u="none" strike="noStrike">
                          <a:solidFill>
                            <a:srgbClr val="00000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160637952"/>
                  </a:ext>
                </a:extLst>
              </a:tr>
              <a:tr h="122815">
                <a:tc>
                  <a:txBody>
                    <a:bodyPr/>
                    <a:lstStyle/>
                    <a:p>
                      <a:pPr algn="l" fontAlgn="b">
                        <a:buNone/>
                      </a:pPr>
                      <a:r>
                        <a:rPr lang="en-US" sz="500" b="0" i="0" u="none" strike="noStrike">
                          <a:solidFill>
                            <a:srgbClr val="000000"/>
                          </a:solidFill>
                          <a:effectLst/>
                          <a:latin typeface="Calibri" panose="020F0502020204030204" pitchFamily="34" charset="0"/>
                        </a:rPr>
                        <a:t> </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500" b="0" i="0" u="none" strike="noStrike">
                          <a:solidFill>
                            <a:srgbClr val="00000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500" b="0" i="0" u="none" strike="noStrike">
                          <a:solidFill>
                            <a:srgbClr val="00000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l" fontAlgn="b">
                        <a:buNone/>
                      </a:pPr>
                      <a:r>
                        <a:rPr lang="en-US" sz="500" b="0" i="0" u="none" strike="noStrike">
                          <a:solidFill>
                            <a:srgbClr val="00000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500" b="0" i="0" u="none" strike="noStrike">
                          <a:solidFill>
                            <a:srgbClr val="00000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895716877"/>
                  </a:ext>
                </a:extLst>
              </a:tr>
              <a:tr h="122815">
                <a:tc>
                  <a:txBody>
                    <a:bodyPr/>
                    <a:lstStyle/>
                    <a:p>
                      <a:pPr algn="l" fontAlgn="b">
                        <a:buNone/>
                      </a:pPr>
                      <a:r>
                        <a:rPr lang="en-US" sz="500" b="0" i="0" u="none" strike="noStrike">
                          <a:solidFill>
                            <a:srgbClr val="000000"/>
                          </a:solidFill>
                          <a:effectLst/>
                          <a:latin typeface="Calibri" panose="020F0502020204030204" pitchFamily="34" charset="0"/>
                        </a:rPr>
                        <a:t> </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500" b="0" i="0" u="none" strike="noStrike">
                          <a:solidFill>
                            <a:srgbClr val="00000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500" b="0" i="0" u="none" strike="noStrike">
                          <a:solidFill>
                            <a:srgbClr val="00000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l" fontAlgn="b">
                        <a:buNone/>
                      </a:pPr>
                      <a:r>
                        <a:rPr lang="en-US" sz="500" b="0" i="0" u="none" strike="noStrike">
                          <a:solidFill>
                            <a:srgbClr val="00000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500" b="0" i="0" u="none" strike="noStrike">
                          <a:solidFill>
                            <a:srgbClr val="00000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118544919"/>
                  </a:ext>
                </a:extLst>
              </a:tr>
              <a:tr h="122815">
                <a:tc>
                  <a:txBody>
                    <a:bodyPr/>
                    <a:lstStyle/>
                    <a:p>
                      <a:pPr algn="l" fontAlgn="b">
                        <a:buNone/>
                      </a:pPr>
                      <a:r>
                        <a:rPr lang="en-US" sz="500" b="0" i="0" u="none" strike="noStrike">
                          <a:solidFill>
                            <a:srgbClr val="000526"/>
                          </a:solidFill>
                          <a:effectLst/>
                          <a:latin typeface="Calibri" panose="020F0502020204030204" pitchFamily="34" charset="0"/>
                        </a:rPr>
                        <a:t> </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913940065"/>
                  </a:ext>
                </a:extLst>
              </a:tr>
              <a:tr h="122815">
                <a:tc>
                  <a:txBody>
                    <a:bodyPr/>
                    <a:lstStyle/>
                    <a:p>
                      <a:pPr algn="l" fontAlgn="b">
                        <a:buNone/>
                      </a:pPr>
                      <a:r>
                        <a:rPr lang="en-US" sz="500" b="0" i="0" u="none" strike="noStrike">
                          <a:solidFill>
                            <a:srgbClr val="000526"/>
                          </a:solidFill>
                          <a:effectLst/>
                          <a:latin typeface="Calibri" panose="020F0502020204030204" pitchFamily="34" charset="0"/>
                        </a:rPr>
                        <a:t> </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914056999"/>
                  </a:ext>
                </a:extLst>
              </a:tr>
              <a:tr h="122815">
                <a:tc>
                  <a:txBody>
                    <a:bodyPr/>
                    <a:lstStyle/>
                    <a:p>
                      <a:pPr algn="l" fontAlgn="b">
                        <a:buNone/>
                      </a:pPr>
                      <a:r>
                        <a:rPr lang="en-US" sz="500" b="0" i="0" u="none" strike="noStrike">
                          <a:solidFill>
                            <a:srgbClr val="000526"/>
                          </a:solidFill>
                          <a:effectLst/>
                          <a:latin typeface="Calibri" panose="020F0502020204030204" pitchFamily="34" charset="0"/>
                        </a:rPr>
                        <a:t> </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7760875"/>
                  </a:ext>
                </a:extLst>
              </a:tr>
              <a:tr h="122815">
                <a:tc>
                  <a:txBody>
                    <a:bodyPr/>
                    <a:lstStyle/>
                    <a:p>
                      <a:pPr algn="l" fontAlgn="b">
                        <a:buNone/>
                      </a:pPr>
                      <a:r>
                        <a:rPr lang="en-US" sz="500" b="0" i="0" u="none" strike="noStrike">
                          <a:solidFill>
                            <a:srgbClr val="000526"/>
                          </a:solidFill>
                          <a:effectLst/>
                          <a:latin typeface="Calibri" panose="020F0502020204030204" pitchFamily="34" charset="0"/>
                        </a:rPr>
                        <a:t> </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561751443"/>
                  </a:ext>
                </a:extLst>
              </a:tr>
              <a:tr h="122815">
                <a:tc>
                  <a:txBody>
                    <a:bodyPr/>
                    <a:lstStyle/>
                    <a:p>
                      <a:pPr algn="l" fontAlgn="b">
                        <a:buNone/>
                      </a:pPr>
                      <a:r>
                        <a:rPr lang="en-US" sz="500" b="0" i="0" u="none" strike="noStrike">
                          <a:solidFill>
                            <a:srgbClr val="000526"/>
                          </a:solidFill>
                          <a:effectLst/>
                          <a:latin typeface="Calibri" panose="020F0502020204030204" pitchFamily="34" charset="0"/>
                        </a:rPr>
                        <a:t> </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224183936"/>
                  </a:ext>
                </a:extLst>
              </a:tr>
              <a:tr h="122815">
                <a:tc>
                  <a:txBody>
                    <a:bodyPr/>
                    <a:lstStyle/>
                    <a:p>
                      <a:pPr algn="l" fontAlgn="b">
                        <a:buNone/>
                      </a:pPr>
                      <a:r>
                        <a:rPr lang="en-US" sz="500" b="0" i="0" u="none" strike="noStrike">
                          <a:solidFill>
                            <a:srgbClr val="000526"/>
                          </a:solidFill>
                          <a:effectLst/>
                          <a:latin typeface="Calibri" panose="020F0502020204030204" pitchFamily="34" charset="0"/>
                        </a:rPr>
                        <a:t> </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563405024"/>
                  </a:ext>
                </a:extLst>
              </a:tr>
              <a:tr h="122815">
                <a:tc>
                  <a:txBody>
                    <a:bodyPr/>
                    <a:lstStyle/>
                    <a:p>
                      <a:pPr algn="l" fontAlgn="b">
                        <a:buNone/>
                      </a:pPr>
                      <a:r>
                        <a:rPr lang="en-US" sz="500" b="0" i="0" u="none" strike="noStrike">
                          <a:solidFill>
                            <a:srgbClr val="000526"/>
                          </a:solidFill>
                          <a:effectLst/>
                          <a:latin typeface="Calibri" panose="020F0502020204030204" pitchFamily="34" charset="0"/>
                        </a:rPr>
                        <a:t> </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879673976"/>
                  </a:ext>
                </a:extLst>
              </a:tr>
              <a:tr h="122815">
                <a:tc>
                  <a:txBody>
                    <a:bodyPr/>
                    <a:lstStyle/>
                    <a:p>
                      <a:pPr algn="l" fontAlgn="b">
                        <a:buNone/>
                      </a:pPr>
                      <a:r>
                        <a:rPr lang="en-US" sz="500" b="0" i="0" u="none" strike="noStrike">
                          <a:solidFill>
                            <a:srgbClr val="000526"/>
                          </a:solidFill>
                          <a:effectLst/>
                          <a:latin typeface="Calibri" panose="020F0502020204030204" pitchFamily="34" charset="0"/>
                        </a:rPr>
                        <a:t> </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82739376"/>
                  </a:ext>
                </a:extLst>
              </a:tr>
              <a:tr h="128957">
                <a:tc>
                  <a:txBody>
                    <a:bodyPr/>
                    <a:lstStyle/>
                    <a:p>
                      <a:pPr algn="l" fontAlgn="b">
                        <a:buNone/>
                      </a:pPr>
                      <a:r>
                        <a:rPr lang="en-US" sz="500" b="0" i="0" u="none" strike="noStrike">
                          <a:solidFill>
                            <a:srgbClr val="000526"/>
                          </a:solidFill>
                          <a:effectLst/>
                          <a:latin typeface="Calibri" panose="020F0502020204030204" pitchFamily="34" charset="0"/>
                        </a:rPr>
                        <a:t> </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en-US" sz="500" b="0" i="0" u="none" strike="noStrike" dirty="0">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34240962"/>
                  </a:ext>
                </a:extLst>
              </a:tr>
            </a:tbl>
          </a:graphicData>
        </a:graphic>
      </p:graphicFrame>
    </p:spTree>
    <p:extLst>
      <p:ext uri="{BB962C8B-B14F-4D97-AF65-F5344CB8AC3E}">
        <p14:creationId xmlns:p14="http://schemas.microsoft.com/office/powerpoint/2010/main" val="64263313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31CDBBC7-37EF-C028-D69B-4A4F51F6D28B}"/>
              </a:ext>
            </a:extLst>
          </p:cNvPr>
          <p:cNvGraphicFramePr>
            <a:graphicFrameLocks noGrp="1"/>
          </p:cNvGraphicFramePr>
          <p:nvPr>
            <p:extLst>
              <p:ext uri="{D42A27DB-BD31-4B8C-83A1-F6EECF244321}">
                <p14:modId xmlns:p14="http://schemas.microsoft.com/office/powerpoint/2010/main" val="5755722"/>
              </p:ext>
            </p:extLst>
          </p:nvPr>
        </p:nvGraphicFramePr>
        <p:xfrm>
          <a:off x="0" y="0"/>
          <a:ext cx="9144000" cy="5143496"/>
        </p:xfrm>
        <a:graphic>
          <a:graphicData uri="http://schemas.openxmlformats.org/drawingml/2006/table">
            <a:tbl>
              <a:tblPr/>
              <a:tblGrid>
                <a:gridCol w="2418267">
                  <a:extLst>
                    <a:ext uri="{9D8B030D-6E8A-4147-A177-3AD203B41FA5}">
                      <a16:colId xmlns:a16="http://schemas.microsoft.com/office/drawing/2014/main" val="762305921"/>
                    </a:ext>
                  </a:extLst>
                </a:gridCol>
                <a:gridCol w="1616719">
                  <a:extLst>
                    <a:ext uri="{9D8B030D-6E8A-4147-A177-3AD203B41FA5}">
                      <a16:colId xmlns:a16="http://schemas.microsoft.com/office/drawing/2014/main" val="1492487424"/>
                    </a:ext>
                  </a:extLst>
                </a:gridCol>
                <a:gridCol w="2125349">
                  <a:extLst>
                    <a:ext uri="{9D8B030D-6E8A-4147-A177-3AD203B41FA5}">
                      <a16:colId xmlns:a16="http://schemas.microsoft.com/office/drawing/2014/main" val="51989758"/>
                    </a:ext>
                  </a:extLst>
                </a:gridCol>
                <a:gridCol w="1001367">
                  <a:extLst>
                    <a:ext uri="{9D8B030D-6E8A-4147-A177-3AD203B41FA5}">
                      <a16:colId xmlns:a16="http://schemas.microsoft.com/office/drawing/2014/main" val="848552781"/>
                    </a:ext>
                  </a:extLst>
                </a:gridCol>
                <a:gridCol w="1001367">
                  <a:extLst>
                    <a:ext uri="{9D8B030D-6E8A-4147-A177-3AD203B41FA5}">
                      <a16:colId xmlns:a16="http://schemas.microsoft.com/office/drawing/2014/main" val="3400789562"/>
                    </a:ext>
                  </a:extLst>
                </a:gridCol>
                <a:gridCol w="980931">
                  <a:extLst>
                    <a:ext uri="{9D8B030D-6E8A-4147-A177-3AD203B41FA5}">
                      <a16:colId xmlns:a16="http://schemas.microsoft.com/office/drawing/2014/main" val="3323516923"/>
                    </a:ext>
                  </a:extLst>
                </a:gridCol>
              </a:tblGrid>
              <a:tr h="182797">
                <a:tc gridSpan="6">
                  <a:txBody>
                    <a:bodyPr/>
                    <a:lstStyle/>
                    <a:p>
                      <a:pPr algn="l" fontAlgn="ctr">
                        <a:buNone/>
                      </a:pPr>
                      <a:r>
                        <a:rPr lang="en-US" sz="800" b="1" i="0" u="none" strike="noStrike">
                          <a:solidFill>
                            <a:srgbClr val="000526"/>
                          </a:solidFill>
                          <a:effectLst/>
                          <a:latin typeface="Calibri" panose="020F0502020204030204" pitchFamily="34" charset="0"/>
                        </a:rPr>
                        <a:t>BACKLOG</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EAAAA"/>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560881491"/>
                  </a:ext>
                </a:extLst>
              </a:tr>
              <a:tr h="163887">
                <a:tc>
                  <a:txBody>
                    <a:bodyPr/>
                    <a:lstStyle/>
                    <a:p>
                      <a:pPr algn="l" fontAlgn="ctr">
                        <a:buNone/>
                      </a:pPr>
                      <a:r>
                        <a:rPr lang="en-US" sz="700" b="1" i="0" u="none" strike="noStrike">
                          <a:solidFill>
                            <a:srgbClr val="000526"/>
                          </a:solidFill>
                          <a:effectLst/>
                          <a:latin typeface="Calibri" panose="020F0502020204030204" pitchFamily="34" charset="0"/>
                        </a:rPr>
                        <a:t>Task</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0CECE"/>
                    </a:solidFill>
                  </a:tcPr>
                </a:tc>
                <a:tc>
                  <a:txBody>
                    <a:bodyPr/>
                    <a:lstStyle/>
                    <a:p>
                      <a:pPr algn="ctr" fontAlgn="ctr">
                        <a:buNone/>
                      </a:pPr>
                      <a:r>
                        <a:rPr lang="en-US" sz="700" b="1" i="0" u="none" strike="noStrike">
                          <a:solidFill>
                            <a:srgbClr val="000526"/>
                          </a:solidFill>
                          <a:effectLst/>
                          <a:latin typeface="Calibri" panose="020F0502020204030204" pitchFamily="34" charset="0"/>
                        </a:rPr>
                        <a:t>Service​/Work Activity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0CECE"/>
                    </a:solidFill>
                  </a:tcPr>
                </a:tc>
                <a:tc>
                  <a:txBody>
                    <a:bodyPr/>
                    <a:lstStyle/>
                    <a:p>
                      <a:pPr algn="l" fontAlgn="ctr">
                        <a:buNone/>
                      </a:pPr>
                      <a:r>
                        <a:rPr lang="en-US" sz="700" b="1" i="0" u="none" strike="noStrike">
                          <a:solidFill>
                            <a:srgbClr val="000526"/>
                          </a:solidFill>
                          <a:effectLst/>
                          <a:latin typeface="Calibri" panose="020F0502020204030204" pitchFamily="34" charset="0"/>
                        </a:rPr>
                        <a:t>Priority (Populated from Service)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0CECE"/>
                    </a:solidFill>
                  </a:tcPr>
                </a:tc>
                <a:tc>
                  <a:txBody>
                    <a:bodyPr/>
                    <a:lstStyle/>
                    <a:p>
                      <a:pPr algn="ctr" fontAlgn="ctr">
                        <a:buNone/>
                      </a:pPr>
                      <a:r>
                        <a:rPr lang="en-US" sz="700" b="1" i="0" u="none" strike="noStrike">
                          <a:solidFill>
                            <a:srgbClr val="000526"/>
                          </a:solidFill>
                          <a:effectLst/>
                          <a:latin typeface="Calibri" panose="020F0502020204030204" pitchFamily="34" charset="0"/>
                        </a:rPr>
                        <a:t>Importance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0CECE"/>
                    </a:solidFill>
                  </a:tcPr>
                </a:tc>
                <a:tc>
                  <a:txBody>
                    <a:bodyPr/>
                    <a:lstStyle/>
                    <a:p>
                      <a:pPr algn="ctr" fontAlgn="ctr">
                        <a:buNone/>
                      </a:pPr>
                      <a:r>
                        <a:rPr lang="en-US" sz="700" b="1" i="0" u="none" strike="noStrike">
                          <a:solidFill>
                            <a:srgbClr val="000526"/>
                          </a:solidFill>
                          <a:effectLst/>
                          <a:latin typeface="Calibri" panose="020F0502020204030204" pitchFamily="34" charset="0"/>
                        </a:rPr>
                        <a:t>Priority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0CECE"/>
                    </a:solidFill>
                  </a:tcPr>
                </a:tc>
                <a:tc>
                  <a:txBody>
                    <a:bodyPr/>
                    <a:lstStyle/>
                    <a:p>
                      <a:pPr algn="ctr" fontAlgn="ctr">
                        <a:buNone/>
                      </a:pPr>
                      <a:r>
                        <a:rPr lang="en-US" sz="700" b="1" i="0" u="none" strike="noStrike">
                          <a:solidFill>
                            <a:srgbClr val="000526"/>
                          </a:solidFill>
                          <a:effectLst/>
                          <a:latin typeface="Calibri" panose="020F0502020204030204" pitchFamily="34" charset="0"/>
                        </a:rPr>
                        <a:t>Due Date</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0CECE"/>
                    </a:solidFill>
                  </a:tcPr>
                </a:tc>
                <a:extLst>
                  <a:ext uri="{0D108BD9-81ED-4DB2-BD59-A6C34878D82A}">
                    <a16:rowId xmlns:a16="http://schemas.microsoft.com/office/drawing/2014/main" val="3382214722"/>
                  </a:ext>
                </a:extLst>
              </a:tr>
              <a:tr h="126066">
                <a:tc>
                  <a:txBody>
                    <a:bodyPr/>
                    <a:lstStyle/>
                    <a:p>
                      <a:pPr algn="l" fontAlgn="b">
                        <a:buNone/>
                      </a:pPr>
                      <a:r>
                        <a:rPr lang="en-US" sz="500" b="0" i="0" u="none" strike="noStrike">
                          <a:solidFill>
                            <a:srgbClr val="000526"/>
                          </a:solidFill>
                          <a:effectLst/>
                          <a:latin typeface="Calibri" panose="020F0502020204030204" pitchFamily="34" charset="0"/>
                        </a:rPr>
                        <a:t> </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098944272"/>
                  </a:ext>
                </a:extLst>
              </a:tr>
              <a:tr h="126066">
                <a:tc>
                  <a:txBody>
                    <a:bodyPr/>
                    <a:lstStyle/>
                    <a:p>
                      <a:pPr algn="l" fontAlgn="b">
                        <a:buNone/>
                      </a:pPr>
                      <a:r>
                        <a:rPr lang="en-US" sz="500" b="0" i="0" u="none" strike="noStrike">
                          <a:solidFill>
                            <a:srgbClr val="000000"/>
                          </a:solidFill>
                          <a:effectLst/>
                          <a:latin typeface="Calibri" panose="020F0502020204030204" pitchFamily="34" charset="0"/>
                        </a:rPr>
                        <a:t> </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500" b="0" i="0" u="none" strike="noStrike">
                          <a:solidFill>
                            <a:srgbClr val="00000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l" fontAlgn="b">
                        <a:buNone/>
                      </a:pPr>
                      <a:r>
                        <a:rPr lang="en-US" sz="500" b="0" i="0" u="none" strike="noStrike">
                          <a:solidFill>
                            <a:srgbClr val="00000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500" b="0" i="0" u="none" strike="noStrike">
                          <a:solidFill>
                            <a:srgbClr val="00000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500" b="0" i="0" u="none" strike="noStrike">
                          <a:solidFill>
                            <a:srgbClr val="00000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898433721"/>
                  </a:ext>
                </a:extLst>
              </a:tr>
              <a:tr h="126066">
                <a:tc>
                  <a:txBody>
                    <a:bodyPr/>
                    <a:lstStyle/>
                    <a:p>
                      <a:pPr algn="l" fontAlgn="b">
                        <a:buNone/>
                      </a:pPr>
                      <a:r>
                        <a:rPr lang="en-US" sz="500" b="0" i="0" u="none" strike="noStrike">
                          <a:solidFill>
                            <a:srgbClr val="000526"/>
                          </a:solidFill>
                          <a:effectLst/>
                          <a:latin typeface="Calibri" panose="020F0502020204030204" pitchFamily="34" charset="0"/>
                        </a:rPr>
                        <a:t> </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500" b="0" i="0" u="none" strike="noStrike">
                          <a:solidFill>
                            <a:srgbClr val="00000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628670009"/>
                  </a:ext>
                </a:extLst>
              </a:tr>
              <a:tr h="126066">
                <a:tc>
                  <a:txBody>
                    <a:bodyPr/>
                    <a:lstStyle/>
                    <a:p>
                      <a:pPr algn="l" fontAlgn="b">
                        <a:buNone/>
                      </a:pPr>
                      <a:r>
                        <a:rPr lang="en-US" sz="500" b="0" i="0" u="none" strike="noStrike">
                          <a:solidFill>
                            <a:srgbClr val="000526"/>
                          </a:solidFill>
                          <a:effectLst/>
                          <a:latin typeface="Calibri" panose="020F0502020204030204" pitchFamily="34" charset="0"/>
                        </a:rPr>
                        <a:t> </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500" b="0" i="0" u="none" strike="noStrike">
                          <a:solidFill>
                            <a:srgbClr val="00000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506711665"/>
                  </a:ext>
                </a:extLst>
              </a:tr>
              <a:tr h="126066">
                <a:tc>
                  <a:txBody>
                    <a:bodyPr/>
                    <a:lstStyle/>
                    <a:p>
                      <a:pPr algn="l" fontAlgn="b">
                        <a:buNone/>
                      </a:pPr>
                      <a:r>
                        <a:rPr lang="en-US" sz="500" b="0" i="0" u="none" strike="noStrike">
                          <a:solidFill>
                            <a:srgbClr val="000526"/>
                          </a:solidFill>
                          <a:effectLst/>
                          <a:latin typeface="Calibri" panose="020F0502020204030204" pitchFamily="34" charset="0"/>
                        </a:rPr>
                        <a:t> </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500" b="0" i="0" u="none" strike="noStrike">
                          <a:solidFill>
                            <a:srgbClr val="00000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8618861"/>
                  </a:ext>
                </a:extLst>
              </a:tr>
              <a:tr h="126066">
                <a:tc>
                  <a:txBody>
                    <a:bodyPr/>
                    <a:lstStyle/>
                    <a:p>
                      <a:pPr algn="l" fontAlgn="b">
                        <a:buNone/>
                      </a:pPr>
                      <a:r>
                        <a:rPr lang="en-US" sz="500" b="0" i="0" u="none" strike="noStrike">
                          <a:solidFill>
                            <a:srgbClr val="000526"/>
                          </a:solidFill>
                          <a:effectLst/>
                          <a:latin typeface="Calibri" panose="020F0502020204030204" pitchFamily="34" charset="0"/>
                        </a:rPr>
                        <a:t> </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957302144"/>
                  </a:ext>
                </a:extLst>
              </a:tr>
              <a:tr h="126066">
                <a:tc>
                  <a:txBody>
                    <a:bodyPr/>
                    <a:lstStyle/>
                    <a:p>
                      <a:pPr algn="l" fontAlgn="b">
                        <a:buNone/>
                      </a:pPr>
                      <a:r>
                        <a:rPr lang="en-US" sz="500" b="0" i="0" u="none" strike="noStrike">
                          <a:solidFill>
                            <a:srgbClr val="000526"/>
                          </a:solidFill>
                          <a:effectLst/>
                          <a:latin typeface="Calibri" panose="020F0502020204030204" pitchFamily="34" charset="0"/>
                        </a:rPr>
                        <a:t> </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019447558"/>
                  </a:ext>
                </a:extLst>
              </a:tr>
              <a:tr h="126066">
                <a:tc>
                  <a:txBody>
                    <a:bodyPr/>
                    <a:lstStyle/>
                    <a:p>
                      <a:pPr algn="l" fontAlgn="b">
                        <a:buNone/>
                      </a:pPr>
                      <a:r>
                        <a:rPr lang="en-US" sz="500" b="0" i="0" u="none" strike="noStrike">
                          <a:solidFill>
                            <a:srgbClr val="000526"/>
                          </a:solidFill>
                          <a:effectLst/>
                          <a:latin typeface="Calibri" panose="020F0502020204030204" pitchFamily="34" charset="0"/>
                        </a:rPr>
                        <a:t> </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388397638"/>
                  </a:ext>
                </a:extLst>
              </a:tr>
              <a:tr h="126066">
                <a:tc>
                  <a:txBody>
                    <a:bodyPr/>
                    <a:lstStyle/>
                    <a:p>
                      <a:pPr algn="l" fontAlgn="b">
                        <a:buNone/>
                      </a:pPr>
                      <a:r>
                        <a:rPr lang="en-US" sz="500" b="0" i="0" u="none" strike="noStrike">
                          <a:solidFill>
                            <a:srgbClr val="000526"/>
                          </a:solidFill>
                          <a:effectLst/>
                          <a:latin typeface="Calibri" panose="020F0502020204030204" pitchFamily="34" charset="0"/>
                        </a:rPr>
                        <a:t> </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426300713"/>
                  </a:ext>
                </a:extLst>
              </a:tr>
              <a:tr h="126066">
                <a:tc>
                  <a:txBody>
                    <a:bodyPr/>
                    <a:lstStyle/>
                    <a:p>
                      <a:pPr algn="l" fontAlgn="b">
                        <a:buNone/>
                      </a:pPr>
                      <a:r>
                        <a:rPr lang="en-US" sz="500" b="0" i="0" u="none" strike="noStrike">
                          <a:solidFill>
                            <a:srgbClr val="000526"/>
                          </a:solidFill>
                          <a:effectLst/>
                          <a:latin typeface="Calibri" panose="020F0502020204030204" pitchFamily="34" charset="0"/>
                        </a:rPr>
                        <a:t> </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467548097"/>
                  </a:ext>
                </a:extLst>
              </a:tr>
              <a:tr h="126066">
                <a:tc>
                  <a:txBody>
                    <a:bodyPr/>
                    <a:lstStyle/>
                    <a:p>
                      <a:pPr algn="l" fontAlgn="b">
                        <a:buNone/>
                      </a:pPr>
                      <a:r>
                        <a:rPr lang="en-US" sz="500" b="0" i="0" u="none" strike="noStrike">
                          <a:solidFill>
                            <a:srgbClr val="000000"/>
                          </a:solidFill>
                          <a:effectLst/>
                          <a:latin typeface="Calibri" panose="020F0502020204030204" pitchFamily="34" charset="0"/>
                        </a:rPr>
                        <a:t> </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500" b="0" i="0" u="none" strike="noStrike">
                          <a:solidFill>
                            <a:srgbClr val="00000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500" b="0" i="0" u="none" strike="noStrike">
                          <a:solidFill>
                            <a:srgbClr val="00000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l" fontAlgn="b">
                        <a:buNone/>
                      </a:pPr>
                      <a:r>
                        <a:rPr lang="en-US" sz="500" b="0" i="0" u="none" strike="noStrike">
                          <a:solidFill>
                            <a:srgbClr val="00000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500" b="0" i="0" u="none" strike="noStrike">
                          <a:solidFill>
                            <a:srgbClr val="00000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06771394"/>
                  </a:ext>
                </a:extLst>
              </a:tr>
              <a:tr h="126066">
                <a:tc>
                  <a:txBody>
                    <a:bodyPr/>
                    <a:lstStyle/>
                    <a:p>
                      <a:pPr algn="l" fontAlgn="b">
                        <a:buNone/>
                      </a:pPr>
                      <a:r>
                        <a:rPr lang="en-US" sz="500" b="0" i="0" u="none" strike="noStrike">
                          <a:solidFill>
                            <a:srgbClr val="000000"/>
                          </a:solidFill>
                          <a:effectLst/>
                          <a:latin typeface="Calibri" panose="020F0502020204030204" pitchFamily="34" charset="0"/>
                        </a:rPr>
                        <a:t> </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500" b="0" i="0" u="none" strike="noStrike">
                          <a:solidFill>
                            <a:srgbClr val="00000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500" b="0" i="0" u="none" strike="noStrike">
                          <a:solidFill>
                            <a:srgbClr val="00000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l" fontAlgn="b">
                        <a:buNone/>
                      </a:pPr>
                      <a:r>
                        <a:rPr lang="en-US" sz="500" b="0" i="0" u="none" strike="noStrike">
                          <a:solidFill>
                            <a:srgbClr val="00000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500" b="0" i="0" u="none" strike="noStrike">
                          <a:solidFill>
                            <a:srgbClr val="00000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280516827"/>
                  </a:ext>
                </a:extLst>
              </a:tr>
              <a:tr h="126066">
                <a:tc>
                  <a:txBody>
                    <a:bodyPr/>
                    <a:lstStyle/>
                    <a:p>
                      <a:pPr algn="l" fontAlgn="b">
                        <a:buNone/>
                      </a:pPr>
                      <a:r>
                        <a:rPr lang="en-US" sz="500" b="0" i="0" u="none" strike="noStrike">
                          <a:solidFill>
                            <a:srgbClr val="000000"/>
                          </a:solidFill>
                          <a:effectLst/>
                          <a:latin typeface="Calibri" panose="020F0502020204030204" pitchFamily="34" charset="0"/>
                        </a:rPr>
                        <a:t> </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500" b="0" i="0" u="none" strike="noStrike">
                          <a:solidFill>
                            <a:srgbClr val="00000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500" b="0" i="0" u="none" strike="noStrike">
                          <a:solidFill>
                            <a:srgbClr val="00000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l" fontAlgn="b">
                        <a:buNone/>
                      </a:pPr>
                      <a:r>
                        <a:rPr lang="en-US" sz="500" b="0" i="0" u="none" strike="noStrike">
                          <a:solidFill>
                            <a:srgbClr val="00000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500" b="0" i="0" u="none" strike="noStrike">
                          <a:solidFill>
                            <a:srgbClr val="00000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133374371"/>
                  </a:ext>
                </a:extLst>
              </a:tr>
              <a:tr h="126066">
                <a:tc>
                  <a:txBody>
                    <a:bodyPr/>
                    <a:lstStyle/>
                    <a:p>
                      <a:pPr algn="l" fontAlgn="b">
                        <a:buNone/>
                      </a:pPr>
                      <a:r>
                        <a:rPr lang="en-US" sz="500" b="0" i="0" u="none" strike="noStrike">
                          <a:solidFill>
                            <a:srgbClr val="000000"/>
                          </a:solidFill>
                          <a:effectLst/>
                          <a:latin typeface="Calibri" panose="020F0502020204030204" pitchFamily="34" charset="0"/>
                        </a:rPr>
                        <a:t> </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500" b="0" i="0" u="none" strike="noStrike">
                          <a:solidFill>
                            <a:srgbClr val="00000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500" b="0" i="0" u="none" strike="noStrike">
                          <a:solidFill>
                            <a:srgbClr val="00000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l" fontAlgn="b">
                        <a:buNone/>
                      </a:pPr>
                      <a:r>
                        <a:rPr lang="en-US" sz="500" b="0" i="0" u="none" strike="noStrike">
                          <a:solidFill>
                            <a:srgbClr val="00000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500" b="0" i="0" u="none" strike="noStrike">
                          <a:solidFill>
                            <a:srgbClr val="00000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637080842"/>
                  </a:ext>
                </a:extLst>
              </a:tr>
              <a:tr h="126066">
                <a:tc>
                  <a:txBody>
                    <a:bodyPr/>
                    <a:lstStyle/>
                    <a:p>
                      <a:pPr algn="l" fontAlgn="b">
                        <a:buNone/>
                      </a:pPr>
                      <a:r>
                        <a:rPr lang="en-US" sz="500" b="0" i="0" u="none" strike="noStrike">
                          <a:solidFill>
                            <a:srgbClr val="000000"/>
                          </a:solidFill>
                          <a:effectLst/>
                          <a:latin typeface="Calibri" panose="020F0502020204030204" pitchFamily="34" charset="0"/>
                        </a:rPr>
                        <a:t> </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500" b="0" i="0" u="none" strike="noStrike">
                          <a:solidFill>
                            <a:srgbClr val="00000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500" b="0" i="0" u="none" strike="noStrike">
                          <a:solidFill>
                            <a:srgbClr val="00000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l" fontAlgn="b">
                        <a:buNone/>
                      </a:pPr>
                      <a:r>
                        <a:rPr lang="en-US" sz="500" b="0" i="0" u="none" strike="noStrike">
                          <a:solidFill>
                            <a:srgbClr val="00000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500" b="0" i="0" u="none" strike="noStrike">
                          <a:solidFill>
                            <a:srgbClr val="00000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554853596"/>
                  </a:ext>
                </a:extLst>
              </a:tr>
              <a:tr h="126066">
                <a:tc>
                  <a:txBody>
                    <a:bodyPr/>
                    <a:lstStyle/>
                    <a:p>
                      <a:pPr algn="l" fontAlgn="b">
                        <a:buNone/>
                      </a:pPr>
                      <a:r>
                        <a:rPr lang="en-US" sz="500" b="0" i="0" u="none" strike="noStrike">
                          <a:solidFill>
                            <a:srgbClr val="000000"/>
                          </a:solidFill>
                          <a:effectLst/>
                          <a:latin typeface="Calibri" panose="020F0502020204030204" pitchFamily="34" charset="0"/>
                        </a:rPr>
                        <a:t> </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500" b="0" i="0" u="none" strike="noStrike">
                          <a:solidFill>
                            <a:srgbClr val="00000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500" b="0" i="0" u="none" strike="noStrike">
                          <a:solidFill>
                            <a:srgbClr val="00000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l" fontAlgn="b">
                        <a:buNone/>
                      </a:pPr>
                      <a:r>
                        <a:rPr lang="en-US" sz="500" b="0" i="0" u="none" strike="noStrike">
                          <a:solidFill>
                            <a:srgbClr val="00000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500" b="0" i="0" u="none" strike="noStrike">
                          <a:solidFill>
                            <a:srgbClr val="00000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955719383"/>
                  </a:ext>
                </a:extLst>
              </a:tr>
              <a:tr h="126066">
                <a:tc>
                  <a:txBody>
                    <a:bodyPr/>
                    <a:lstStyle/>
                    <a:p>
                      <a:pPr algn="l" fontAlgn="b">
                        <a:buNone/>
                      </a:pPr>
                      <a:r>
                        <a:rPr lang="en-US" sz="500" b="0" i="0" u="none" strike="noStrike">
                          <a:solidFill>
                            <a:srgbClr val="000526"/>
                          </a:solidFill>
                          <a:effectLst/>
                          <a:latin typeface="Calibri" panose="020F0502020204030204" pitchFamily="34" charset="0"/>
                        </a:rPr>
                        <a:t> </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514537467"/>
                  </a:ext>
                </a:extLst>
              </a:tr>
              <a:tr h="126066">
                <a:tc>
                  <a:txBody>
                    <a:bodyPr/>
                    <a:lstStyle/>
                    <a:p>
                      <a:pPr algn="l" fontAlgn="b">
                        <a:buNone/>
                      </a:pPr>
                      <a:r>
                        <a:rPr lang="en-US" sz="500" b="0" i="0" u="none" strike="noStrike">
                          <a:solidFill>
                            <a:srgbClr val="000526"/>
                          </a:solidFill>
                          <a:effectLst/>
                          <a:latin typeface="Calibri" panose="020F0502020204030204" pitchFamily="34" charset="0"/>
                        </a:rPr>
                        <a:t> </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529972457"/>
                  </a:ext>
                </a:extLst>
              </a:tr>
              <a:tr h="126066">
                <a:tc>
                  <a:txBody>
                    <a:bodyPr/>
                    <a:lstStyle/>
                    <a:p>
                      <a:pPr algn="l" fontAlgn="b">
                        <a:buNone/>
                      </a:pPr>
                      <a:r>
                        <a:rPr lang="en-US" sz="500" b="0" i="0" u="none" strike="noStrike">
                          <a:solidFill>
                            <a:srgbClr val="000526"/>
                          </a:solidFill>
                          <a:effectLst/>
                          <a:latin typeface="Calibri" panose="020F0502020204030204" pitchFamily="34" charset="0"/>
                        </a:rPr>
                        <a:t> </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968163390"/>
                  </a:ext>
                </a:extLst>
              </a:tr>
              <a:tr h="126066">
                <a:tc>
                  <a:txBody>
                    <a:bodyPr/>
                    <a:lstStyle/>
                    <a:p>
                      <a:pPr algn="l" fontAlgn="b">
                        <a:buNone/>
                      </a:pPr>
                      <a:r>
                        <a:rPr lang="en-US" sz="500" b="0" i="0" u="none" strike="noStrike">
                          <a:solidFill>
                            <a:srgbClr val="000526"/>
                          </a:solidFill>
                          <a:effectLst/>
                          <a:latin typeface="Calibri" panose="020F0502020204030204" pitchFamily="34" charset="0"/>
                        </a:rPr>
                        <a:t> </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227703462"/>
                  </a:ext>
                </a:extLst>
              </a:tr>
              <a:tr h="126066">
                <a:tc>
                  <a:txBody>
                    <a:bodyPr/>
                    <a:lstStyle/>
                    <a:p>
                      <a:pPr algn="l" fontAlgn="b">
                        <a:buNone/>
                      </a:pPr>
                      <a:r>
                        <a:rPr lang="en-US" sz="500" b="0" i="0" u="none" strike="noStrike">
                          <a:solidFill>
                            <a:srgbClr val="000526"/>
                          </a:solidFill>
                          <a:effectLst/>
                          <a:latin typeface="Calibri" panose="020F0502020204030204" pitchFamily="34" charset="0"/>
                        </a:rPr>
                        <a:t> </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057736212"/>
                  </a:ext>
                </a:extLst>
              </a:tr>
              <a:tr h="126066">
                <a:tc>
                  <a:txBody>
                    <a:bodyPr/>
                    <a:lstStyle/>
                    <a:p>
                      <a:pPr algn="l" fontAlgn="b">
                        <a:buNone/>
                      </a:pPr>
                      <a:r>
                        <a:rPr lang="en-US" sz="500" b="0" i="0" u="none" strike="noStrike">
                          <a:solidFill>
                            <a:srgbClr val="000526"/>
                          </a:solidFill>
                          <a:effectLst/>
                          <a:latin typeface="Calibri" panose="020F0502020204030204" pitchFamily="34" charset="0"/>
                        </a:rPr>
                        <a:t> </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277107153"/>
                  </a:ext>
                </a:extLst>
              </a:tr>
              <a:tr h="126066">
                <a:tc>
                  <a:txBody>
                    <a:bodyPr/>
                    <a:lstStyle/>
                    <a:p>
                      <a:pPr algn="l" fontAlgn="b">
                        <a:buNone/>
                      </a:pPr>
                      <a:r>
                        <a:rPr lang="en-US" sz="500" b="0" i="0" u="none" strike="noStrike">
                          <a:solidFill>
                            <a:srgbClr val="000526"/>
                          </a:solidFill>
                          <a:effectLst/>
                          <a:latin typeface="Calibri" panose="020F0502020204030204" pitchFamily="34" charset="0"/>
                        </a:rPr>
                        <a:t> </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553590677"/>
                  </a:ext>
                </a:extLst>
              </a:tr>
              <a:tr h="126066">
                <a:tc>
                  <a:txBody>
                    <a:bodyPr/>
                    <a:lstStyle/>
                    <a:p>
                      <a:pPr algn="l" fontAlgn="b">
                        <a:buNone/>
                      </a:pPr>
                      <a:r>
                        <a:rPr lang="en-US" sz="500" b="0" i="0" u="none" strike="noStrike">
                          <a:solidFill>
                            <a:srgbClr val="000526"/>
                          </a:solidFill>
                          <a:effectLst/>
                          <a:latin typeface="Calibri" panose="020F0502020204030204" pitchFamily="34" charset="0"/>
                        </a:rPr>
                        <a:t> </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237356470"/>
                  </a:ext>
                </a:extLst>
              </a:tr>
              <a:tr h="126066">
                <a:tc>
                  <a:txBody>
                    <a:bodyPr/>
                    <a:lstStyle/>
                    <a:p>
                      <a:pPr algn="l" fontAlgn="b">
                        <a:buNone/>
                      </a:pPr>
                      <a:r>
                        <a:rPr lang="en-US" sz="500" b="0" i="0" u="none" strike="noStrike">
                          <a:solidFill>
                            <a:srgbClr val="000000"/>
                          </a:solidFill>
                          <a:effectLst/>
                          <a:latin typeface="Calibri" panose="020F0502020204030204" pitchFamily="34" charset="0"/>
                        </a:rPr>
                        <a:t> </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500" b="0" i="0" u="none" strike="noStrike">
                          <a:solidFill>
                            <a:srgbClr val="00000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500" b="0" i="0" u="none" strike="noStrike">
                          <a:solidFill>
                            <a:srgbClr val="00000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l" fontAlgn="b">
                        <a:buNone/>
                      </a:pPr>
                      <a:r>
                        <a:rPr lang="en-US" sz="500" b="0" i="0" u="none" strike="noStrike">
                          <a:solidFill>
                            <a:srgbClr val="00000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500" b="0" i="0" u="none" strike="noStrike">
                          <a:solidFill>
                            <a:srgbClr val="00000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782035900"/>
                  </a:ext>
                </a:extLst>
              </a:tr>
              <a:tr h="126066">
                <a:tc>
                  <a:txBody>
                    <a:bodyPr/>
                    <a:lstStyle/>
                    <a:p>
                      <a:pPr algn="l" fontAlgn="b">
                        <a:buNone/>
                      </a:pPr>
                      <a:r>
                        <a:rPr lang="en-US" sz="500" b="0" i="0" u="none" strike="noStrike">
                          <a:solidFill>
                            <a:srgbClr val="000000"/>
                          </a:solidFill>
                          <a:effectLst/>
                          <a:latin typeface="Calibri" panose="020F0502020204030204" pitchFamily="34" charset="0"/>
                        </a:rPr>
                        <a:t> </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500" b="0" i="0" u="none" strike="noStrike">
                          <a:solidFill>
                            <a:srgbClr val="00000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500" b="0" i="0" u="none" strike="noStrike">
                          <a:solidFill>
                            <a:srgbClr val="00000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l" fontAlgn="b">
                        <a:buNone/>
                      </a:pPr>
                      <a:r>
                        <a:rPr lang="en-US" sz="500" b="0" i="0" u="none" strike="noStrike">
                          <a:solidFill>
                            <a:srgbClr val="00000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500" b="0" i="0" u="none" strike="noStrike">
                          <a:solidFill>
                            <a:srgbClr val="00000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382229171"/>
                  </a:ext>
                </a:extLst>
              </a:tr>
              <a:tr h="126066">
                <a:tc>
                  <a:txBody>
                    <a:bodyPr/>
                    <a:lstStyle/>
                    <a:p>
                      <a:pPr algn="l" fontAlgn="b">
                        <a:buNone/>
                      </a:pPr>
                      <a:r>
                        <a:rPr lang="en-US" sz="500" b="0" i="0" u="none" strike="noStrike">
                          <a:solidFill>
                            <a:srgbClr val="000000"/>
                          </a:solidFill>
                          <a:effectLst/>
                          <a:latin typeface="Calibri" panose="020F0502020204030204" pitchFamily="34" charset="0"/>
                        </a:rPr>
                        <a:t> </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500" b="0" i="0" u="none" strike="noStrike">
                          <a:solidFill>
                            <a:srgbClr val="00000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500" b="0" i="0" u="none" strike="noStrike">
                          <a:solidFill>
                            <a:srgbClr val="00000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l" fontAlgn="b">
                        <a:buNone/>
                      </a:pPr>
                      <a:r>
                        <a:rPr lang="en-US" sz="500" b="0" i="0" u="none" strike="noStrike">
                          <a:solidFill>
                            <a:srgbClr val="00000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500" b="0" i="0" u="none" strike="noStrike">
                          <a:solidFill>
                            <a:srgbClr val="00000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438388037"/>
                  </a:ext>
                </a:extLst>
              </a:tr>
              <a:tr h="126066">
                <a:tc>
                  <a:txBody>
                    <a:bodyPr/>
                    <a:lstStyle/>
                    <a:p>
                      <a:pPr algn="l" fontAlgn="b">
                        <a:buNone/>
                      </a:pPr>
                      <a:r>
                        <a:rPr lang="en-US" sz="500" b="0" i="0" u="none" strike="noStrike">
                          <a:solidFill>
                            <a:srgbClr val="000000"/>
                          </a:solidFill>
                          <a:effectLst/>
                          <a:latin typeface="Calibri" panose="020F0502020204030204" pitchFamily="34" charset="0"/>
                        </a:rPr>
                        <a:t> </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500" b="0" i="0" u="none" strike="noStrike">
                          <a:solidFill>
                            <a:srgbClr val="00000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500" b="0" i="0" u="none" strike="noStrike">
                          <a:solidFill>
                            <a:srgbClr val="00000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l" fontAlgn="b">
                        <a:buNone/>
                      </a:pPr>
                      <a:r>
                        <a:rPr lang="en-US" sz="500" b="0" i="0" u="none" strike="noStrike">
                          <a:solidFill>
                            <a:srgbClr val="00000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500" b="0" i="0" u="none" strike="noStrike">
                          <a:solidFill>
                            <a:srgbClr val="00000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974151371"/>
                  </a:ext>
                </a:extLst>
              </a:tr>
              <a:tr h="126066">
                <a:tc>
                  <a:txBody>
                    <a:bodyPr/>
                    <a:lstStyle/>
                    <a:p>
                      <a:pPr algn="l" fontAlgn="b">
                        <a:buNone/>
                      </a:pPr>
                      <a:r>
                        <a:rPr lang="en-US" sz="500" b="0" i="0" u="none" strike="noStrike">
                          <a:solidFill>
                            <a:srgbClr val="000000"/>
                          </a:solidFill>
                          <a:effectLst/>
                          <a:latin typeface="Calibri" panose="020F0502020204030204" pitchFamily="34" charset="0"/>
                        </a:rPr>
                        <a:t> </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500" b="0" i="0" u="none" strike="noStrike">
                          <a:solidFill>
                            <a:srgbClr val="00000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500" b="0" i="0" u="none" strike="noStrike">
                          <a:solidFill>
                            <a:srgbClr val="00000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l" fontAlgn="b">
                        <a:buNone/>
                      </a:pPr>
                      <a:r>
                        <a:rPr lang="en-US" sz="500" b="0" i="0" u="none" strike="noStrike">
                          <a:solidFill>
                            <a:srgbClr val="00000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500" b="0" i="0" u="none" strike="noStrike">
                          <a:solidFill>
                            <a:srgbClr val="00000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851076231"/>
                  </a:ext>
                </a:extLst>
              </a:tr>
              <a:tr h="126066">
                <a:tc>
                  <a:txBody>
                    <a:bodyPr/>
                    <a:lstStyle/>
                    <a:p>
                      <a:pPr algn="l" fontAlgn="b">
                        <a:buNone/>
                      </a:pPr>
                      <a:r>
                        <a:rPr lang="en-US" sz="500" b="0" i="0" u="none" strike="noStrike">
                          <a:solidFill>
                            <a:srgbClr val="000526"/>
                          </a:solidFill>
                          <a:effectLst/>
                          <a:latin typeface="Calibri" panose="020F0502020204030204" pitchFamily="34" charset="0"/>
                        </a:rPr>
                        <a:t> </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379371656"/>
                  </a:ext>
                </a:extLst>
              </a:tr>
              <a:tr h="126066">
                <a:tc>
                  <a:txBody>
                    <a:bodyPr/>
                    <a:lstStyle/>
                    <a:p>
                      <a:pPr algn="l" fontAlgn="b">
                        <a:buNone/>
                      </a:pPr>
                      <a:r>
                        <a:rPr lang="en-US" sz="500" b="0" i="0" u="none" strike="noStrike">
                          <a:solidFill>
                            <a:srgbClr val="000526"/>
                          </a:solidFill>
                          <a:effectLst/>
                          <a:latin typeface="Calibri" panose="020F0502020204030204" pitchFamily="34" charset="0"/>
                        </a:rPr>
                        <a:t> </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895846266"/>
                  </a:ext>
                </a:extLst>
              </a:tr>
              <a:tr h="126066">
                <a:tc>
                  <a:txBody>
                    <a:bodyPr/>
                    <a:lstStyle/>
                    <a:p>
                      <a:pPr algn="l" fontAlgn="b">
                        <a:buNone/>
                      </a:pPr>
                      <a:r>
                        <a:rPr lang="en-US" sz="500" b="0" i="0" u="none" strike="noStrike">
                          <a:solidFill>
                            <a:srgbClr val="000526"/>
                          </a:solidFill>
                          <a:effectLst/>
                          <a:latin typeface="Calibri" panose="020F0502020204030204" pitchFamily="34" charset="0"/>
                        </a:rPr>
                        <a:t> </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789083351"/>
                  </a:ext>
                </a:extLst>
              </a:tr>
              <a:tr h="126066">
                <a:tc>
                  <a:txBody>
                    <a:bodyPr/>
                    <a:lstStyle/>
                    <a:p>
                      <a:pPr algn="l" fontAlgn="b">
                        <a:buNone/>
                      </a:pPr>
                      <a:r>
                        <a:rPr lang="en-US" sz="500" b="0" i="0" u="none" strike="noStrike">
                          <a:solidFill>
                            <a:srgbClr val="000526"/>
                          </a:solidFill>
                          <a:effectLst/>
                          <a:latin typeface="Calibri" panose="020F0502020204030204" pitchFamily="34" charset="0"/>
                        </a:rPr>
                        <a:t> </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746634129"/>
                  </a:ext>
                </a:extLst>
              </a:tr>
              <a:tr h="126066">
                <a:tc>
                  <a:txBody>
                    <a:bodyPr/>
                    <a:lstStyle/>
                    <a:p>
                      <a:pPr algn="l" fontAlgn="b">
                        <a:buNone/>
                      </a:pPr>
                      <a:r>
                        <a:rPr lang="en-US" sz="500" b="0" i="0" u="none" strike="noStrike">
                          <a:solidFill>
                            <a:srgbClr val="000526"/>
                          </a:solidFill>
                          <a:effectLst/>
                          <a:latin typeface="Calibri" panose="020F0502020204030204" pitchFamily="34" charset="0"/>
                        </a:rPr>
                        <a:t> </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720322821"/>
                  </a:ext>
                </a:extLst>
              </a:tr>
              <a:tr h="126066">
                <a:tc>
                  <a:txBody>
                    <a:bodyPr/>
                    <a:lstStyle/>
                    <a:p>
                      <a:pPr algn="l" fontAlgn="b">
                        <a:buNone/>
                      </a:pPr>
                      <a:r>
                        <a:rPr lang="en-US" sz="500" b="0" i="0" u="none" strike="noStrike">
                          <a:solidFill>
                            <a:srgbClr val="000526"/>
                          </a:solidFill>
                          <a:effectLst/>
                          <a:latin typeface="Calibri" panose="020F0502020204030204" pitchFamily="34" charset="0"/>
                        </a:rPr>
                        <a:t> </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536571928"/>
                  </a:ext>
                </a:extLst>
              </a:tr>
              <a:tr h="126066">
                <a:tc>
                  <a:txBody>
                    <a:bodyPr/>
                    <a:lstStyle/>
                    <a:p>
                      <a:pPr algn="l" fontAlgn="b">
                        <a:buNone/>
                      </a:pPr>
                      <a:r>
                        <a:rPr lang="en-US" sz="500" b="0" i="0" u="none" strike="noStrike">
                          <a:solidFill>
                            <a:srgbClr val="000526"/>
                          </a:solidFill>
                          <a:effectLst/>
                          <a:latin typeface="Calibri" panose="020F0502020204030204" pitchFamily="34" charset="0"/>
                        </a:rPr>
                        <a:t> </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583109396"/>
                  </a:ext>
                </a:extLst>
              </a:tr>
              <a:tr h="126066">
                <a:tc>
                  <a:txBody>
                    <a:bodyPr/>
                    <a:lstStyle/>
                    <a:p>
                      <a:pPr algn="l" fontAlgn="b">
                        <a:buNone/>
                      </a:pPr>
                      <a:r>
                        <a:rPr lang="en-US" sz="500" b="0" i="0" u="none" strike="noStrike">
                          <a:solidFill>
                            <a:srgbClr val="000526"/>
                          </a:solidFill>
                          <a:effectLst/>
                          <a:latin typeface="Calibri" panose="020F0502020204030204" pitchFamily="34" charset="0"/>
                        </a:rPr>
                        <a:t> </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871987438"/>
                  </a:ext>
                </a:extLst>
              </a:tr>
              <a:tr h="132370">
                <a:tc>
                  <a:txBody>
                    <a:bodyPr/>
                    <a:lstStyle/>
                    <a:p>
                      <a:pPr algn="l" fontAlgn="b">
                        <a:buNone/>
                      </a:pPr>
                      <a:r>
                        <a:rPr lang="en-US" sz="500" b="0" i="0" u="none" strike="noStrike">
                          <a:solidFill>
                            <a:srgbClr val="000526"/>
                          </a:solidFill>
                          <a:effectLst/>
                          <a:latin typeface="Calibri" panose="020F0502020204030204" pitchFamily="34" charset="0"/>
                        </a:rPr>
                        <a:t> </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en-US" sz="500" b="0" i="0" u="none" strike="noStrike">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en-US" sz="500" b="0" i="0" u="none" strike="noStrike" dirty="0">
                          <a:solidFill>
                            <a:srgbClr val="000526"/>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39298240"/>
                  </a:ext>
                </a:extLst>
              </a:tr>
            </a:tbl>
          </a:graphicData>
        </a:graphic>
      </p:graphicFrame>
    </p:spTree>
    <p:extLst>
      <p:ext uri="{BB962C8B-B14F-4D97-AF65-F5344CB8AC3E}">
        <p14:creationId xmlns:p14="http://schemas.microsoft.com/office/powerpoint/2010/main" val="246213841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4E2BAC8E-EAC9-12F9-AAF9-6CB0306B6138}"/>
              </a:ext>
            </a:extLst>
          </p:cNvPr>
          <p:cNvGraphicFramePr>
            <a:graphicFrameLocks noGrp="1"/>
          </p:cNvGraphicFramePr>
          <p:nvPr>
            <p:extLst>
              <p:ext uri="{D42A27DB-BD31-4B8C-83A1-F6EECF244321}">
                <p14:modId xmlns:p14="http://schemas.microsoft.com/office/powerpoint/2010/main" val="1145378611"/>
              </p:ext>
            </p:extLst>
          </p:nvPr>
        </p:nvGraphicFramePr>
        <p:xfrm>
          <a:off x="0" y="0"/>
          <a:ext cx="9144000" cy="5143491"/>
        </p:xfrm>
        <a:graphic>
          <a:graphicData uri="http://schemas.openxmlformats.org/drawingml/2006/table">
            <a:tbl>
              <a:tblPr/>
              <a:tblGrid>
                <a:gridCol w="2008448">
                  <a:extLst>
                    <a:ext uri="{9D8B030D-6E8A-4147-A177-3AD203B41FA5}">
                      <a16:colId xmlns:a16="http://schemas.microsoft.com/office/drawing/2014/main" val="1324428012"/>
                    </a:ext>
                  </a:extLst>
                </a:gridCol>
                <a:gridCol w="1754506">
                  <a:extLst>
                    <a:ext uri="{9D8B030D-6E8A-4147-A177-3AD203B41FA5}">
                      <a16:colId xmlns:a16="http://schemas.microsoft.com/office/drawing/2014/main" val="2157139559"/>
                    </a:ext>
                  </a:extLst>
                </a:gridCol>
                <a:gridCol w="1939192">
                  <a:extLst>
                    <a:ext uri="{9D8B030D-6E8A-4147-A177-3AD203B41FA5}">
                      <a16:colId xmlns:a16="http://schemas.microsoft.com/office/drawing/2014/main" val="3222096488"/>
                    </a:ext>
                  </a:extLst>
                </a:gridCol>
                <a:gridCol w="3441854">
                  <a:extLst>
                    <a:ext uri="{9D8B030D-6E8A-4147-A177-3AD203B41FA5}">
                      <a16:colId xmlns:a16="http://schemas.microsoft.com/office/drawing/2014/main" val="3401346940"/>
                    </a:ext>
                  </a:extLst>
                </a:gridCol>
              </a:tblGrid>
              <a:tr h="212542">
                <a:tc gridSpan="2">
                  <a:txBody>
                    <a:bodyPr/>
                    <a:lstStyle/>
                    <a:p>
                      <a:pPr algn="ctr" fontAlgn="b">
                        <a:buNone/>
                      </a:pPr>
                      <a:r>
                        <a:rPr lang="en-US" sz="800" b="1" i="0" u="none" strike="noStrike" dirty="0">
                          <a:solidFill>
                            <a:srgbClr val="000000"/>
                          </a:solidFill>
                          <a:effectLst/>
                          <a:latin typeface="Tahoma" panose="020B0604030504040204" pitchFamily="34" charset="0"/>
                        </a:rPr>
                        <a:t>WEEKLY CAPACITY PLANNER</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AD47"/>
                    </a:solidFill>
                  </a:tcPr>
                </a:tc>
                <a:tc hMerge="1">
                  <a:txBody>
                    <a:bodyPr/>
                    <a:lstStyle/>
                    <a:p>
                      <a:endParaRPr lang="en-US"/>
                    </a:p>
                  </a:txBody>
                  <a:tcPr/>
                </a:tc>
                <a:tc>
                  <a:txBody>
                    <a:bodyPr/>
                    <a:lstStyle/>
                    <a:p>
                      <a:pPr algn="l" fontAlgn="b">
                        <a:buNone/>
                      </a:pPr>
                      <a:r>
                        <a:rPr lang="en-US" sz="700" b="0" i="0" u="none" strike="noStrike">
                          <a:solidFill>
                            <a:srgbClr val="000000"/>
                          </a:solidFill>
                          <a:effectLst/>
                          <a:latin typeface="Calibri" panose="020F0502020204030204" pitchFamily="34" charset="0"/>
                        </a:rPr>
                        <a:t>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b">
                        <a:buNone/>
                      </a:pPr>
                      <a:r>
                        <a:rPr lang="en-US" sz="700" b="0" i="0" u="none" strike="noStrike">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FFFFF"/>
                    </a:solidFill>
                  </a:tcPr>
                </a:tc>
                <a:extLst>
                  <a:ext uri="{0D108BD9-81ED-4DB2-BD59-A6C34878D82A}">
                    <a16:rowId xmlns:a16="http://schemas.microsoft.com/office/drawing/2014/main" val="3320170378"/>
                  </a:ext>
                </a:extLst>
              </a:tr>
              <a:tr h="204039">
                <a:tc>
                  <a:txBody>
                    <a:bodyPr/>
                    <a:lstStyle/>
                    <a:p>
                      <a:pPr algn="l" fontAlgn="b">
                        <a:buNone/>
                      </a:pPr>
                      <a:r>
                        <a:rPr lang="en-US" sz="800" b="1" i="0" u="none" strike="noStrike">
                          <a:solidFill>
                            <a:srgbClr val="000000"/>
                          </a:solidFill>
                          <a:effectLst/>
                          <a:latin typeface="Tahoma" panose="020B0604030504040204" pitchFamily="34" charset="0"/>
                        </a:rPr>
                        <a:t>Total Working Hours</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en-US" sz="800" b="0" i="0" u="none" strike="noStrike">
                          <a:solidFill>
                            <a:srgbClr val="000000"/>
                          </a:solidFill>
                          <a:effectLst/>
                          <a:latin typeface="Tahoma" panose="020B0604030504040204" pitchFamily="34" charset="0"/>
                        </a:rPr>
                        <a:t>40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700" b="0" i="0" u="none" strike="noStrike">
                          <a:solidFill>
                            <a:srgbClr val="000000"/>
                          </a:solidFill>
                          <a:effectLst/>
                          <a:latin typeface="Calibri" panose="020F0502020204030204" pitchFamily="34" charset="0"/>
                        </a:rPr>
                        <a:t>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b">
                        <a:buNone/>
                      </a:pPr>
                      <a:r>
                        <a:rPr lang="en-US" sz="700" b="0" i="0" u="none" strike="noStrike">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FFFFF"/>
                    </a:solidFill>
                  </a:tcPr>
                </a:tc>
                <a:extLst>
                  <a:ext uri="{0D108BD9-81ED-4DB2-BD59-A6C34878D82A}">
                    <a16:rowId xmlns:a16="http://schemas.microsoft.com/office/drawing/2014/main" val="31124784"/>
                  </a:ext>
                </a:extLst>
              </a:tr>
              <a:tr h="204039">
                <a:tc>
                  <a:txBody>
                    <a:bodyPr/>
                    <a:lstStyle/>
                    <a:p>
                      <a:pPr algn="l" fontAlgn="b">
                        <a:buNone/>
                      </a:pPr>
                      <a:r>
                        <a:rPr lang="en-US" sz="800" b="1" i="0" u="none" strike="noStrike">
                          <a:solidFill>
                            <a:srgbClr val="000000"/>
                          </a:solidFill>
                          <a:effectLst/>
                          <a:latin typeface="Tahoma" panose="020B0604030504040204" pitchFamily="34" charset="0"/>
                        </a:rPr>
                        <a:t>Total Allocated Hours</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en-US" sz="800" b="0" i="0" u="none" strike="noStrike">
                          <a:solidFill>
                            <a:srgbClr val="1F491E"/>
                          </a:solidFill>
                          <a:effectLst/>
                          <a:latin typeface="Tahoma" panose="020B0604030504040204" pitchFamily="34" charset="0"/>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l" fontAlgn="b">
                        <a:buNone/>
                      </a:pPr>
                      <a:r>
                        <a:rPr lang="en-US" sz="700" b="0" i="0" u="none" strike="noStrike">
                          <a:solidFill>
                            <a:srgbClr val="000000"/>
                          </a:solidFill>
                          <a:effectLst/>
                          <a:latin typeface="Calibri" panose="020F0502020204030204" pitchFamily="34" charset="0"/>
                        </a:rPr>
                        <a:t>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b">
                        <a:buNone/>
                      </a:pPr>
                      <a:r>
                        <a:rPr lang="en-US" sz="700" b="0" i="0" u="none" strike="noStrike">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FFFFF"/>
                    </a:solidFill>
                  </a:tcPr>
                </a:tc>
                <a:extLst>
                  <a:ext uri="{0D108BD9-81ED-4DB2-BD59-A6C34878D82A}">
                    <a16:rowId xmlns:a16="http://schemas.microsoft.com/office/drawing/2014/main" val="2846627630"/>
                  </a:ext>
                </a:extLst>
              </a:tr>
              <a:tr h="212542">
                <a:tc>
                  <a:txBody>
                    <a:bodyPr/>
                    <a:lstStyle/>
                    <a:p>
                      <a:pPr algn="l" fontAlgn="b">
                        <a:buNone/>
                      </a:pPr>
                      <a:r>
                        <a:rPr lang="en-US" sz="800" b="1" i="0" u="none" strike="noStrike">
                          <a:solidFill>
                            <a:srgbClr val="000000"/>
                          </a:solidFill>
                          <a:effectLst/>
                          <a:latin typeface="Tahoma" panose="020B0604030504040204" pitchFamily="34" charset="0"/>
                        </a:rPr>
                        <a:t>Available Time</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en-US" sz="800" b="0" i="0" u="none" strike="noStrike">
                          <a:solidFill>
                            <a:srgbClr val="000000"/>
                          </a:solidFill>
                          <a:effectLst/>
                          <a:latin typeface="Tahoma" panose="020B0604030504040204" pitchFamily="34" charset="0"/>
                        </a:rPr>
                        <a:t>40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l" fontAlgn="b">
                        <a:buNone/>
                      </a:pPr>
                      <a:r>
                        <a:rPr lang="en-US" sz="700" b="0" i="0" u="none" strike="noStrike">
                          <a:solidFill>
                            <a:srgbClr val="000000"/>
                          </a:solidFill>
                          <a:effectLst/>
                          <a:latin typeface="Calibri" panose="020F0502020204030204" pitchFamily="34" charset="0"/>
                        </a:rPr>
                        <a:t>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b">
                        <a:buNone/>
                      </a:pPr>
                      <a:r>
                        <a:rPr lang="en-US" sz="700" b="0" i="0" u="none" strike="noStrike">
                          <a:solidFill>
                            <a:srgbClr val="000000"/>
                          </a:solidFill>
                          <a:effectLst/>
                          <a:latin typeface="Calibri" panose="020F0502020204030204" pitchFamily="34" charset="0"/>
                        </a:rPr>
                        <a:t> </a:t>
                      </a:r>
                    </a:p>
                  </a:txBody>
                  <a:tcPr marL="0" marR="0" marT="0" marB="0" anchor="ctr">
                    <a:lnL>
                      <a:noFill/>
                    </a:lnL>
                    <a:lnR>
                      <a:noFill/>
                    </a:lnR>
                    <a:lnT>
                      <a:noFill/>
                    </a:lnT>
                    <a:lnB>
                      <a:noFill/>
                    </a:lnB>
                    <a:solidFill>
                      <a:srgbClr val="FFFFFF"/>
                    </a:solidFill>
                  </a:tcPr>
                </a:tc>
                <a:extLst>
                  <a:ext uri="{0D108BD9-81ED-4DB2-BD59-A6C34878D82A}">
                    <a16:rowId xmlns:a16="http://schemas.microsoft.com/office/drawing/2014/main" val="2909982172"/>
                  </a:ext>
                </a:extLst>
              </a:tr>
              <a:tr h="212542">
                <a:tc>
                  <a:txBody>
                    <a:bodyPr/>
                    <a:lstStyle/>
                    <a:p>
                      <a:pPr algn="l" fontAlgn="b">
                        <a:buNone/>
                      </a:pPr>
                      <a:r>
                        <a:rPr lang="en-US" sz="800" b="0" i="0" u="none" strike="noStrike">
                          <a:solidFill>
                            <a:srgbClr val="000000"/>
                          </a:solidFill>
                          <a:effectLst/>
                          <a:latin typeface="Tahoma" panose="020B0604030504040204" pitchFamily="34" charset="0"/>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800" b="0" i="0" u="none" strike="noStrike" dirty="0">
                          <a:solidFill>
                            <a:srgbClr val="000000"/>
                          </a:solidFill>
                          <a:effectLst/>
                          <a:latin typeface="Tahoma" panose="020B0604030504040204" pitchFamily="34" charset="0"/>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700" b="0" i="0" u="none" strike="noStrike">
                          <a:solidFill>
                            <a:srgbClr val="000000"/>
                          </a:solidFill>
                          <a:effectLst/>
                          <a:latin typeface="Calibri" panose="020F0502020204030204" pitchFamily="34" charset="0"/>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700" b="0" i="0" u="none" strike="noStrike">
                          <a:solidFill>
                            <a:srgbClr val="000000"/>
                          </a:solidFill>
                          <a:effectLst/>
                          <a:latin typeface="Calibri" panose="020F0502020204030204" pitchFamily="34" charset="0"/>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082425125"/>
                  </a:ext>
                </a:extLst>
              </a:tr>
              <a:tr h="416582">
                <a:tc>
                  <a:txBody>
                    <a:bodyPr/>
                    <a:lstStyle/>
                    <a:p>
                      <a:pPr algn="ctr" fontAlgn="b">
                        <a:buNone/>
                      </a:pPr>
                      <a:r>
                        <a:rPr lang="en-US" sz="800" b="1" i="0" u="none" strike="noStrike" dirty="0">
                          <a:solidFill>
                            <a:srgbClr val="000000"/>
                          </a:solidFill>
                          <a:effectLst/>
                          <a:latin typeface="Tahoma" panose="020B0604030504040204" pitchFamily="34" charset="0"/>
                        </a:rPr>
                        <a:t>Services​/Primary Work Activities​</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70AD47"/>
                    </a:solidFill>
                  </a:tcPr>
                </a:tc>
                <a:tc>
                  <a:txBody>
                    <a:bodyPr/>
                    <a:lstStyle/>
                    <a:p>
                      <a:pPr algn="ctr" fontAlgn="b">
                        <a:buNone/>
                      </a:pPr>
                      <a:r>
                        <a:rPr lang="en-US" sz="800" b="1" i="0" u="none" strike="noStrike" dirty="0">
                          <a:solidFill>
                            <a:srgbClr val="000000"/>
                          </a:solidFill>
                          <a:effectLst/>
                          <a:latin typeface="Tahoma" panose="020B0604030504040204" pitchFamily="34" charset="0"/>
                        </a:rPr>
                        <a:t>Allocated Hours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70AD47"/>
                    </a:solidFill>
                  </a:tcPr>
                </a:tc>
                <a:tc>
                  <a:txBody>
                    <a:bodyPr/>
                    <a:lstStyle/>
                    <a:p>
                      <a:pPr algn="ctr" fontAlgn="b">
                        <a:buNone/>
                      </a:pPr>
                      <a:r>
                        <a:rPr lang="en-US" sz="800" b="1" i="0" u="none" strike="noStrike" dirty="0">
                          <a:solidFill>
                            <a:srgbClr val="000000"/>
                          </a:solidFill>
                          <a:effectLst/>
                          <a:latin typeface="Tahoma" panose="020B0604030504040204" pitchFamily="34" charset="0"/>
                        </a:rPr>
                        <a:t>Estimated2</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70AD47"/>
                    </a:solidFill>
                  </a:tcPr>
                </a:tc>
                <a:tc>
                  <a:txBody>
                    <a:bodyPr/>
                    <a:lstStyle/>
                    <a:p>
                      <a:pPr algn="ctr" fontAlgn="b">
                        <a:buNone/>
                      </a:pPr>
                      <a:r>
                        <a:rPr lang="en-US" sz="800" b="1" i="0" u="none" strike="noStrike" dirty="0">
                          <a:solidFill>
                            <a:srgbClr val="000000"/>
                          </a:solidFill>
                          <a:effectLst/>
                          <a:latin typeface="Tahoma" panose="020B0604030504040204" pitchFamily="34" charset="0"/>
                        </a:rPr>
                        <a:t>Notes</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70AD47"/>
                    </a:solidFill>
                  </a:tcPr>
                </a:tc>
                <a:extLst>
                  <a:ext uri="{0D108BD9-81ED-4DB2-BD59-A6C34878D82A}">
                    <a16:rowId xmlns:a16="http://schemas.microsoft.com/office/drawing/2014/main" val="2939430296"/>
                  </a:ext>
                </a:extLst>
              </a:tr>
              <a:tr h="204039">
                <a:tc>
                  <a:txBody>
                    <a:bodyPr/>
                    <a:lstStyle/>
                    <a:p>
                      <a:pPr algn="l" fontAlgn="b">
                        <a:buNone/>
                      </a:pPr>
                      <a:endParaRPr lang="en-US" sz="800" b="0" i="0" u="none" strike="noStrike" dirty="0">
                        <a:solidFill>
                          <a:srgbClr val="000000"/>
                        </a:solidFill>
                        <a:effectLst/>
                        <a:latin typeface="Tahoma" panose="020B0604030504040204" pitchFamily="34" charset="0"/>
                      </a:endParaRP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endParaRPr lang="en-US" sz="800" b="0" i="0" u="none" strike="noStrike">
                        <a:solidFill>
                          <a:srgbClr val="000000"/>
                        </a:solidFill>
                        <a:effectLst/>
                        <a:latin typeface="Tahom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endParaRPr lang="en-US" sz="800" b="0" i="0" u="none" strike="noStrike">
                        <a:solidFill>
                          <a:srgbClr val="000000"/>
                        </a:solidFill>
                        <a:effectLst/>
                        <a:latin typeface="Tahom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endParaRPr lang="en-US" sz="800" b="0" i="0" u="none" strike="noStrike">
                        <a:solidFill>
                          <a:srgbClr val="000000"/>
                        </a:solidFill>
                        <a:effectLst/>
                        <a:latin typeface="Tahoma" panose="020B060403050404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020672169"/>
                  </a:ext>
                </a:extLst>
              </a:tr>
              <a:tr h="204039">
                <a:tc>
                  <a:txBody>
                    <a:bodyPr/>
                    <a:lstStyle/>
                    <a:p>
                      <a:pPr algn="l" fontAlgn="b">
                        <a:buNone/>
                      </a:pPr>
                      <a:endParaRPr lang="en-US" sz="800" b="0" i="0" u="none" strike="noStrike">
                        <a:solidFill>
                          <a:srgbClr val="000000"/>
                        </a:solidFill>
                        <a:effectLst/>
                        <a:latin typeface="Tahoma" panose="020B0604030504040204" pitchFamily="34" charset="0"/>
                      </a:endParaRP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endParaRPr lang="en-US" sz="800" b="0" i="0" u="none" strike="noStrike" dirty="0">
                        <a:solidFill>
                          <a:srgbClr val="000000"/>
                        </a:solidFill>
                        <a:effectLst/>
                        <a:latin typeface="Tahom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endParaRPr lang="en-US" sz="800" b="0" i="0" u="none" strike="noStrike">
                        <a:solidFill>
                          <a:srgbClr val="000000"/>
                        </a:solidFill>
                        <a:effectLst/>
                        <a:latin typeface="Tahom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endParaRPr lang="en-US" sz="800" b="0" i="0" u="none" strike="noStrike">
                        <a:solidFill>
                          <a:srgbClr val="000000"/>
                        </a:solidFill>
                        <a:effectLst/>
                        <a:latin typeface="Tahoma" panose="020B060403050404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872778105"/>
                  </a:ext>
                </a:extLst>
              </a:tr>
              <a:tr h="204039">
                <a:tc>
                  <a:txBody>
                    <a:bodyPr/>
                    <a:lstStyle/>
                    <a:p>
                      <a:pPr algn="l" fontAlgn="b">
                        <a:buNone/>
                      </a:pPr>
                      <a:endParaRPr lang="en-US" sz="800" b="0" i="0" u="none" strike="noStrike">
                        <a:solidFill>
                          <a:srgbClr val="000000"/>
                        </a:solidFill>
                        <a:effectLst/>
                        <a:latin typeface="Tahoma" panose="020B0604030504040204" pitchFamily="34" charset="0"/>
                      </a:endParaRP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endParaRPr lang="en-US" sz="800" b="0" i="0" u="none" strike="noStrike">
                        <a:solidFill>
                          <a:srgbClr val="1F491E"/>
                        </a:solidFill>
                        <a:effectLst/>
                        <a:latin typeface="Tahom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endParaRPr lang="en-US" sz="800" b="0" i="0" u="none" strike="noStrike" dirty="0">
                        <a:solidFill>
                          <a:srgbClr val="000000"/>
                        </a:solidFill>
                        <a:effectLst/>
                        <a:latin typeface="Tahom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endParaRPr lang="en-US" sz="800" b="0" i="0" u="none" strike="noStrike">
                        <a:solidFill>
                          <a:srgbClr val="000000"/>
                        </a:solidFill>
                        <a:effectLst/>
                        <a:latin typeface="Tahoma" panose="020B060403050404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87074920"/>
                  </a:ext>
                </a:extLst>
              </a:tr>
              <a:tr h="204039">
                <a:tc>
                  <a:txBody>
                    <a:bodyPr/>
                    <a:lstStyle/>
                    <a:p>
                      <a:pPr algn="l" fontAlgn="b">
                        <a:buNone/>
                      </a:pPr>
                      <a:endParaRPr lang="en-US" sz="800" b="0" i="0" u="none" strike="noStrike">
                        <a:solidFill>
                          <a:srgbClr val="000000"/>
                        </a:solidFill>
                        <a:effectLst/>
                        <a:latin typeface="Tahoma" panose="020B0604030504040204" pitchFamily="34" charset="0"/>
                      </a:endParaRP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endParaRPr lang="en-US" sz="800" b="0" i="0" u="none" strike="noStrike" dirty="0">
                        <a:solidFill>
                          <a:srgbClr val="1F491E"/>
                        </a:solidFill>
                        <a:effectLst/>
                        <a:latin typeface="Tahom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endParaRPr lang="en-US" sz="800" b="0" i="0" u="none" strike="noStrike">
                        <a:solidFill>
                          <a:srgbClr val="000000"/>
                        </a:solidFill>
                        <a:effectLst/>
                        <a:latin typeface="Tahom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endParaRPr lang="en-US" sz="800" b="0" i="0" u="none" strike="noStrike">
                        <a:solidFill>
                          <a:srgbClr val="000000"/>
                        </a:solidFill>
                        <a:effectLst/>
                        <a:latin typeface="Tahoma" panose="020B060403050404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255080509"/>
                  </a:ext>
                </a:extLst>
              </a:tr>
              <a:tr h="204039">
                <a:tc>
                  <a:txBody>
                    <a:bodyPr/>
                    <a:lstStyle/>
                    <a:p>
                      <a:pPr algn="l" fontAlgn="b">
                        <a:buNone/>
                      </a:pPr>
                      <a:endParaRPr lang="en-US" sz="800" b="0" i="0" u="none" strike="noStrike">
                        <a:solidFill>
                          <a:srgbClr val="000000"/>
                        </a:solidFill>
                        <a:effectLst/>
                        <a:latin typeface="Tahoma" panose="020B0604030504040204" pitchFamily="34" charset="0"/>
                      </a:endParaRP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endParaRPr lang="en-US" sz="800" b="0" i="0" u="none" strike="noStrike">
                        <a:solidFill>
                          <a:srgbClr val="1F491E"/>
                        </a:solidFill>
                        <a:effectLst/>
                        <a:latin typeface="Tahom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endParaRPr lang="en-US" sz="800" b="0" i="0" u="none" strike="noStrike" dirty="0">
                        <a:solidFill>
                          <a:srgbClr val="000000"/>
                        </a:solidFill>
                        <a:effectLst/>
                        <a:latin typeface="Tahom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endParaRPr lang="en-US" sz="800" b="0" i="0" u="none" strike="noStrike">
                        <a:solidFill>
                          <a:srgbClr val="000000"/>
                        </a:solidFill>
                        <a:effectLst/>
                        <a:latin typeface="Tahoma" panose="020B060403050404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516266681"/>
                  </a:ext>
                </a:extLst>
              </a:tr>
              <a:tr h="204039">
                <a:tc>
                  <a:txBody>
                    <a:bodyPr/>
                    <a:lstStyle/>
                    <a:p>
                      <a:pPr algn="l" fontAlgn="b">
                        <a:buNone/>
                      </a:pPr>
                      <a:endParaRPr lang="en-US" sz="800" b="0" i="0" u="none" strike="noStrike">
                        <a:solidFill>
                          <a:srgbClr val="000000"/>
                        </a:solidFill>
                        <a:effectLst/>
                        <a:latin typeface="Tahoma" panose="020B0604030504040204" pitchFamily="34" charset="0"/>
                      </a:endParaRP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endParaRPr lang="en-US" sz="800" b="0" i="0" u="none" strike="noStrike">
                        <a:solidFill>
                          <a:srgbClr val="1F491E"/>
                        </a:solidFill>
                        <a:effectLst/>
                        <a:latin typeface="Tahom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endParaRPr lang="en-US" sz="800" b="0" i="0" u="none" strike="noStrike" dirty="0">
                        <a:solidFill>
                          <a:srgbClr val="000000"/>
                        </a:solidFill>
                        <a:effectLst/>
                        <a:latin typeface="Tahom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endParaRPr lang="en-US" sz="800" b="0" i="0" u="none" strike="noStrike">
                        <a:solidFill>
                          <a:srgbClr val="000000"/>
                        </a:solidFill>
                        <a:effectLst/>
                        <a:latin typeface="Tahoma" panose="020B060403050404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992172528"/>
                  </a:ext>
                </a:extLst>
              </a:tr>
              <a:tr h="204039">
                <a:tc>
                  <a:txBody>
                    <a:bodyPr/>
                    <a:lstStyle/>
                    <a:p>
                      <a:pPr algn="l" fontAlgn="b">
                        <a:buNone/>
                      </a:pPr>
                      <a:endParaRPr lang="en-US" sz="800" b="0" i="0" u="none" strike="noStrike">
                        <a:solidFill>
                          <a:srgbClr val="000000"/>
                        </a:solidFill>
                        <a:effectLst/>
                        <a:latin typeface="Tahoma" panose="020B0604030504040204" pitchFamily="34" charset="0"/>
                      </a:endParaRP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endParaRPr lang="en-US" sz="800" b="0" i="0" u="none" strike="noStrike">
                        <a:solidFill>
                          <a:srgbClr val="1F491E"/>
                        </a:solidFill>
                        <a:effectLst/>
                        <a:latin typeface="Tahom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endParaRPr lang="en-US" sz="800" b="0" i="0" u="none" strike="noStrike">
                        <a:solidFill>
                          <a:srgbClr val="000000"/>
                        </a:solidFill>
                        <a:effectLst/>
                        <a:latin typeface="Tahom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endParaRPr lang="en-US" sz="800" b="0" i="0" u="none" strike="noStrike" dirty="0">
                        <a:solidFill>
                          <a:srgbClr val="000000"/>
                        </a:solidFill>
                        <a:effectLst/>
                        <a:latin typeface="Tahoma" panose="020B060403050404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454234370"/>
                  </a:ext>
                </a:extLst>
              </a:tr>
              <a:tr h="204039">
                <a:tc>
                  <a:txBody>
                    <a:bodyPr/>
                    <a:lstStyle/>
                    <a:p>
                      <a:pPr algn="l" fontAlgn="b">
                        <a:buNone/>
                      </a:pPr>
                      <a:endParaRPr lang="en-US" sz="800" b="0" i="0" u="none" strike="noStrike">
                        <a:solidFill>
                          <a:srgbClr val="000000"/>
                        </a:solidFill>
                        <a:effectLst/>
                        <a:latin typeface="Tahoma" panose="020B0604030504040204" pitchFamily="34" charset="0"/>
                      </a:endParaRP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endParaRPr lang="en-US" sz="800" b="0" i="0" u="none" strike="noStrike">
                        <a:solidFill>
                          <a:srgbClr val="1F491E"/>
                        </a:solidFill>
                        <a:effectLst/>
                        <a:latin typeface="Tahom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endParaRPr lang="en-US" sz="800" b="0" i="0" u="none" strike="noStrike" dirty="0">
                        <a:solidFill>
                          <a:srgbClr val="000000"/>
                        </a:solidFill>
                        <a:effectLst/>
                        <a:latin typeface="Tahom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endParaRPr lang="en-US" sz="800" b="0" i="0" u="none" strike="noStrike" dirty="0">
                        <a:solidFill>
                          <a:srgbClr val="000000"/>
                        </a:solidFill>
                        <a:effectLst/>
                        <a:latin typeface="Tahoma" panose="020B060403050404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102329084"/>
                  </a:ext>
                </a:extLst>
              </a:tr>
              <a:tr h="204039">
                <a:tc>
                  <a:txBody>
                    <a:bodyPr/>
                    <a:lstStyle/>
                    <a:p>
                      <a:pPr algn="l" fontAlgn="b">
                        <a:buNone/>
                      </a:pPr>
                      <a:endParaRPr lang="en-US" sz="800" b="0" i="0" u="none" strike="noStrike">
                        <a:solidFill>
                          <a:srgbClr val="000000"/>
                        </a:solidFill>
                        <a:effectLst/>
                        <a:latin typeface="Tahoma" panose="020B0604030504040204" pitchFamily="34" charset="0"/>
                      </a:endParaRP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endParaRPr lang="en-US" sz="800" b="0" i="0" u="none" strike="noStrike">
                        <a:solidFill>
                          <a:srgbClr val="1F491E"/>
                        </a:solidFill>
                        <a:effectLst/>
                        <a:latin typeface="Tahom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endParaRPr lang="en-US" sz="800" b="0" i="0" u="none" strike="noStrike">
                        <a:solidFill>
                          <a:srgbClr val="000000"/>
                        </a:solidFill>
                        <a:effectLst/>
                        <a:latin typeface="Tahom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endParaRPr lang="en-US" sz="800" b="0" i="0" u="none" strike="noStrike" dirty="0">
                        <a:solidFill>
                          <a:srgbClr val="000000"/>
                        </a:solidFill>
                        <a:effectLst/>
                        <a:latin typeface="Tahoma" panose="020B060403050404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807760264"/>
                  </a:ext>
                </a:extLst>
              </a:tr>
              <a:tr h="204039">
                <a:tc>
                  <a:txBody>
                    <a:bodyPr/>
                    <a:lstStyle/>
                    <a:p>
                      <a:pPr algn="l" fontAlgn="b">
                        <a:buNone/>
                      </a:pPr>
                      <a:endParaRPr lang="en-US" sz="800" b="0" i="0" u="none" strike="noStrike">
                        <a:solidFill>
                          <a:srgbClr val="000000"/>
                        </a:solidFill>
                        <a:effectLst/>
                        <a:latin typeface="Tahoma" panose="020B0604030504040204" pitchFamily="34" charset="0"/>
                      </a:endParaRP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endParaRPr lang="en-US" sz="800" b="0" i="0" u="none" strike="noStrike">
                        <a:solidFill>
                          <a:srgbClr val="000000"/>
                        </a:solidFill>
                        <a:effectLst/>
                        <a:latin typeface="Tahom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endParaRPr lang="en-US" sz="800" b="0" i="0" u="none" strike="noStrike">
                        <a:solidFill>
                          <a:srgbClr val="000000"/>
                        </a:solidFill>
                        <a:effectLst/>
                        <a:latin typeface="Tahom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endParaRPr lang="en-US" sz="800" b="0" i="0" u="none" strike="noStrike" dirty="0">
                        <a:solidFill>
                          <a:srgbClr val="000000"/>
                        </a:solidFill>
                        <a:effectLst/>
                        <a:latin typeface="Tahoma" panose="020B060403050404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323407768"/>
                  </a:ext>
                </a:extLst>
              </a:tr>
              <a:tr h="204039">
                <a:tc>
                  <a:txBody>
                    <a:bodyPr/>
                    <a:lstStyle/>
                    <a:p>
                      <a:pPr algn="l" fontAlgn="b">
                        <a:buNone/>
                      </a:pPr>
                      <a:endParaRPr lang="en-US" sz="800" b="0" i="0" u="none" strike="noStrike">
                        <a:solidFill>
                          <a:srgbClr val="000000"/>
                        </a:solidFill>
                        <a:effectLst/>
                        <a:latin typeface="Tahoma" panose="020B0604030504040204" pitchFamily="34" charset="0"/>
                      </a:endParaRP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endParaRPr lang="en-US" sz="800" b="0" i="0" u="none" strike="noStrike">
                        <a:solidFill>
                          <a:srgbClr val="000000"/>
                        </a:solidFill>
                        <a:effectLst/>
                        <a:latin typeface="Tahom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endParaRPr lang="en-US" sz="800" b="0" i="0" u="none" strike="noStrike">
                        <a:solidFill>
                          <a:srgbClr val="000000"/>
                        </a:solidFill>
                        <a:effectLst/>
                        <a:latin typeface="Tahoma" panose="020B0604030504040204" pitchFamily="34" charset="0"/>
                      </a:endParaRP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endParaRPr lang="en-US" sz="800" b="0" i="0" u="none" strike="noStrike" dirty="0">
                        <a:solidFill>
                          <a:srgbClr val="000000"/>
                        </a:solidFill>
                        <a:effectLst/>
                        <a:latin typeface="Tahoma" panose="020B060403050404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619644889"/>
                  </a:ext>
                </a:extLst>
              </a:tr>
              <a:tr h="204039">
                <a:tc>
                  <a:txBody>
                    <a:bodyPr/>
                    <a:lstStyle/>
                    <a:p>
                      <a:pPr algn="l" fontAlgn="b">
                        <a:buNone/>
                      </a:pPr>
                      <a:r>
                        <a:rPr lang="en-US" sz="800" b="0" i="0" u="none" strike="noStrike">
                          <a:solidFill>
                            <a:srgbClr val="000000"/>
                          </a:solidFill>
                          <a:effectLst/>
                          <a:latin typeface="Tahoma" panose="020B0604030504040204" pitchFamily="34" charset="0"/>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en-US" sz="800" b="0" i="0" u="none" strike="noStrike">
                          <a:solidFill>
                            <a:srgbClr val="1F491E"/>
                          </a:solidFill>
                          <a:effectLst/>
                          <a:latin typeface="Tahoma" panose="020B060403050404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800" b="0" i="0" u="none" strike="noStrike">
                          <a:solidFill>
                            <a:srgbClr val="000000"/>
                          </a:solidFill>
                          <a:effectLst/>
                          <a:latin typeface="Tahoma" panose="020B0604030504040204" pitchFamily="34" charset="0"/>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800" b="0" i="0" u="none" strike="noStrike" dirty="0">
                          <a:solidFill>
                            <a:srgbClr val="000000"/>
                          </a:solidFill>
                          <a:effectLst/>
                          <a:latin typeface="Tahoma" panose="020B0604030504040204" pitchFamily="34" charset="0"/>
                        </a:rPr>
                        <a: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80659938"/>
                  </a:ext>
                </a:extLst>
              </a:tr>
              <a:tr h="204039">
                <a:tc>
                  <a:txBody>
                    <a:bodyPr/>
                    <a:lstStyle/>
                    <a:p>
                      <a:pPr algn="l" fontAlgn="b">
                        <a:buNone/>
                      </a:pPr>
                      <a:r>
                        <a:rPr lang="en-US" sz="800" b="0" i="0" u="none" strike="noStrike">
                          <a:solidFill>
                            <a:srgbClr val="000000"/>
                          </a:solidFill>
                          <a:effectLst/>
                          <a:latin typeface="Tahoma" panose="020B0604030504040204" pitchFamily="34" charset="0"/>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en-US" sz="800" b="0" i="0" u="none" strike="noStrike">
                          <a:solidFill>
                            <a:srgbClr val="1F491E"/>
                          </a:solidFill>
                          <a:effectLst/>
                          <a:latin typeface="Tahoma" panose="020B060403050404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800" b="0" i="0" u="none" strike="noStrike">
                          <a:solidFill>
                            <a:srgbClr val="000000"/>
                          </a:solidFill>
                          <a:effectLst/>
                          <a:latin typeface="Tahoma" panose="020B0604030504040204" pitchFamily="34" charset="0"/>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800" b="0" i="0" u="none" strike="noStrike">
                          <a:solidFill>
                            <a:srgbClr val="000000"/>
                          </a:solidFill>
                          <a:effectLst/>
                          <a:latin typeface="Tahoma" panose="020B0604030504040204" pitchFamily="34" charset="0"/>
                        </a:rPr>
                        <a: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615799773"/>
                  </a:ext>
                </a:extLst>
              </a:tr>
              <a:tr h="204039">
                <a:tc>
                  <a:txBody>
                    <a:bodyPr/>
                    <a:lstStyle/>
                    <a:p>
                      <a:pPr algn="l" fontAlgn="b">
                        <a:buNone/>
                      </a:pPr>
                      <a:r>
                        <a:rPr lang="en-US" sz="800" b="0" i="0" u="none" strike="noStrike">
                          <a:solidFill>
                            <a:srgbClr val="000000"/>
                          </a:solidFill>
                          <a:effectLst/>
                          <a:latin typeface="Tahoma" panose="020B0604030504040204" pitchFamily="34" charset="0"/>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en-US" sz="800" b="0" i="0" u="none" strike="noStrike">
                          <a:solidFill>
                            <a:srgbClr val="1F491E"/>
                          </a:solidFill>
                          <a:effectLst/>
                          <a:latin typeface="Tahoma" panose="020B060403050404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800" b="0" i="0" u="none" strike="noStrike">
                          <a:solidFill>
                            <a:srgbClr val="000000"/>
                          </a:solidFill>
                          <a:effectLst/>
                          <a:latin typeface="Tahoma" panose="020B0604030504040204" pitchFamily="34" charset="0"/>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800" b="0" i="0" u="none" strike="noStrike">
                          <a:solidFill>
                            <a:srgbClr val="000000"/>
                          </a:solidFill>
                          <a:effectLst/>
                          <a:latin typeface="Tahoma" panose="020B0604030504040204" pitchFamily="34" charset="0"/>
                        </a:rPr>
                        <a: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753487683"/>
                  </a:ext>
                </a:extLst>
              </a:tr>
              <a:tr h="204039">
                <a:tc>
                  <a:txBody>
                    <a:bodyPr/>
                    <a:lstStyle/>
                    <a:p>
                      <a:pPr algn="l" fontAlgn="b">
                        <a:buNone/>
                      </a:pPr>
                      <a:r>
                        <a:rPr lang="en-US" sz="800" b="0" i="0" u="none" strike="noStrike">
                          <a:solidFill>
                            <a:srgbClr val="000000"/>
                          </a:solidFill>
                          <a:effectLst/>
                          <a:latin typeface="Tahoma" panose="020B0604030504040204" pitchFamily="34" charset="0"/>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en-US" sz="800" b="0" i="0" u="none" strike="noStrike">
                          <a:solidFill>
                            <a:srgbClr val="1F491E"/>
                          </a:solidFill>
                          <a:effectLst/>
                          <a:latin typeface="Tahoma" panose="020B060403050404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800" b="0" i="0" u="none" strike="noStrike">
                          <a:solidFill>
                            <a:srgbClr val="000000"/>
                          </a:solidFill>
                          <a:effectLst/>
                          <a:latin typeface="Tahoma" panose="020B0604030504040204" pitchFamily="34" charset="0"/>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800" b="0" i="0" u="none" strike="noStrike">
                          <a:solidFill>
                            <a:srgbClr val="000000"/>
                          </a:solidFill>
                          <a:effectLst/>
                          <a:latin typeface="Tahoma" panose="020B0604030504040204" pitchFamily="34" charset="0"/>
                        </a:rPr>
                        <a: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699259959"/>
                  </a:ext>
                </a:extLst>
              </a:tr>
              <a:tr h="204039">
                <a:tc>
                  <a:txBody>
                    <a:bodyPr/>
                    <a:lstStyle/>
                    <a:p>
                      <a:pPr algn="l" fontAlgn="b">
                        <a:buNone/>
                      </a:pPr>
                      <a:r>
                        <a:rPr lang="en-US" sz="800" b="0" i="0" u="none" strike="noStrike">
                          <a:solidFill>
                            <a:srgbClr val="000000"/>
                          </a:solidFill>
                          <a:effectLst/>
                          <a:latin typeface="Tahoma" panose="020B0604030504040204" pitchFamily="34" charset="0"/>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en-US" sz="800" b="0" i="0" u="none" strike="noStrike">
                          <a:solidFill>
                            <a:srgbClr val="1F491E"/>
                          </a:solidFill>
                          <a:effectLst/>
                          <a:latin typeface="Tahoma" panose="020B060403050404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800" b="0" i="0" u="none" strike="noStrike">
                          <a:solidFill>
                            <a:srgbClr val="000000"/>
                          </a:solidFill>
                          <a:effectLst/>
                          <a:latin typeface="Tahoma" panose="020B0604030504040204" pitchFamily="34" charset="0"/>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800" b="0" i="0" u="none" strike="noStrike" dirty="0">
                          <a:solidFill>
                            <a:srgbClr val="000000"/>
                          </a:solidFill>
                          <a:effectLst/>
                          <a:latin typeface="Tahoma" panose="020B0604030504040204" pitchFamily="34" charset="0"/>
                        </a:rPr>
                        <a: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589948594"/>
                  </a:ext>
                </a:extLst>
              </a:tr>
              <a:tr h="204039">
                <a:tc>
                  <a:txBody>
                    <a:bodyPr/>
                    <a:lstStyle/>
                    <a:p>
                      <a:pPr algn="l" fontAlgn="b">
                        <a:buNone/>
                      </a:pPr>
                      <a:r>
                        <a:rPr lang="en-US" sz="800" b="0" i="0" u="none" strike="noStrike">
                          <a:solidFill>
                            <a:srgbClr val="000000"/>
                          </a:solidFill>
                          <a:effectLst/>
                          <a:latin typeface="Tahoma" panose="020B0604030504040204" pitchFamily="34" charset="0"/>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en-US" sz="800" b="0" i="0" u="none" strike="noStrike">
                          <a:solidFill>
                            <a:srgbClr val="1F491E"/>
                          </a:solidFill>
                          <a:effectLst/>
                          <a:latin typeface="Tahoma" panose="020B060403050404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800" b="0" i="0" u="none" strike="noStrike">
                          <a:solidFill>
                            <a:srgbClr val="000000"/>
                          </a:solidFill>
                          <a:effectLst/>
                          <a:latin typeface="Tahoma" panose="020B0604030504040204" pitchFamily="34" charset="0"/>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800" b="0" i="0" u="none" strike="noStrike">
                          <a:solidFill>
                            <a:srgbClr val="000000"/>
                          </a:solidFill>
                          <a:effectLst/>
                          <a:latin typeface="Tahoma" panose="020B0604030504040204" pitchFamily="34" charset="0"/>
                        </a:rPr>
                        <a: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579594238"/>
                  </a:ext>
                </a:extLst>
              </a:tr>
              <a:tr h="212542">
                <a:tc>
                  <a:txBody>
                    <a:bodyPr/>
                    <a:lstStyle/>
                    <a:p>
                      <a:pPr algn="l" fontAlgn="b">
                        <a:buNone/>
                      </a:pPr>
                      <a:r>
                        <a:rPr lang="en-US" sz="800" b="0" i="0" u="none" strike="noStrike">
                          <a:solidFill>
                            <a:srgbClr val="000000"/>
                          </a:solidFill>
                          <a:effectLst/>
                          <a:latin typeface="Tahoma" panose="020B0604030504040204" pitchFamily="34" charset="0"/>
                        </a:rPr>
                        <a:t> </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en-US" sz="800" b="0" i="0" u="none" strike="noStrike">
                          <a:solidFill>
                            <a:srgbClr val="1F491E"/>
                          </a:solidFill>
                          <a:effectLst/>
                          <a:latin typeface="Tahoma" panose="020B060403050404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800" b="0" i="0" u="none" strike="noStrike">
                          <a:solidFill>
                            <a:srgbClr val="000000"/>
                          </a:solidFill>
                          <a:effectLst/>
                          <a:latin typeface="Tahoma" panose="020B0604030504040204" pitchFamily="34" charset="0"/>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800" b="0" i="0" u="none" strike="noStrike" dirty="0">
                          <a:solidFill>
                            <a:srgbClr val="000000"/>
                          </a:solidFill>
                          <a:effectLst/>
                          <a:latin typeface="Tahoma" panose="020B0604030504040204" pitchFamily="34" charset="0"/>
                        </a:rPr>
                        <a: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98225317"/>
                  </a:ext>
                </a:extLst>
              </a:tr>
            </a:tbl>
          </a:graphicData>
        </a:graphic>
      </p:graphicFrame>
    </p:spTree>
    <p:extLst>
      <p:ext uri="{BB962C8B-B14F-4D97-AF65-F5344CB8AC3E}">
        <p14:creationId xmlns:p14="http://schemas.microsoft.com/office/powerpoint/2010/main" val="413726628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4E2BAC8E-EAC9-12F9-AAF9-6CB0306B6138}"/>
              </a:ext>
            </a:extLst>
          </p:cNvPr>
          <p:cNvGraphicFramePr>
            <a:graphicFrameLocks noGrp="1"/>
          </p:cNvGraphicFramePr>
          <p:nvPr>
            <p:extLst>
              <p:ext uri="{D42A27DB-BD31-4B8C-83A1-F6EECF244321}">
                <p14:modId xmlns:p14="http://schemas.microsoft.com/office/powerpoint/2010/main" val="2439398351"/>
              </p:ext>
            </p:extLst>
          </p:nvPr>
        </p:nvGraphicFramePr>
        <p:xfrm>
          <a:off x="0" y="-180362"/>
          <a:ext cx="9144000" cy="4897142"/>
        </p:xfrm>
        <a:graphic>
          <a:graphicData uri="http://schemas.openxmlformats.org/drawingml/2006/table">
            <a:tbl>
              <a:tblPr/>
              <a:tblGrid>
                <a:gridCol w="2008448">
                  <a:extLst>
                    <a:ext uri="{9D8B030D-6E8A-4147-A177-3AD203B41FA5}">
                      <a16:colId xmlns:a16="http://schemas.microsoft.com/office/drawing/2014/main" val="1324428012"/>
                    </a:ext>
                  </a:extLst>
                </a:gridCol>
                <a:gridCol w="1754506">
                  <a:extLst>
                    <a:ext uri="{9D8B030D-6E8A-4147-A177-3AD203B41FA5}">
                      <a16:colId xmlns:a16="http://schemas.microsoft.com/office/drawing/2014/main" val="2157139559"/>
                    </a:ext>
                  </a:extLst>
                </a:gridCol>
                <a:gridCol w="1939192">
                  <a:extLst>
                    <a:ext uri="{9D8B030D-6E8A-4147-A177-3AD203B41FA5}">
                      <a16:colId xmlns:a16="http://schemas.microsoft.com/office/drawing/2014/main" val="3222096488"/>
                    </a:ext>
                  </a:extLst>
                </a:gridCol>
                <a:gridCol w="3441854">
                  <a:extLst>
                    <a:ext uri="{9D8B030D-6E8A-4147-A177-3AD203B41FA5}">
                      <a16:colId xmlns:a16="http://schemas.microsoft.com/office/drawing/2014/main" val="3401346940"/>
                    </a:ext>
                  </a:extLst>
                </a:gridCol>
              </a:tblGrid>
              <a:tr h="212542">
                <a:tc gridSpan="2">
                  <a:txBody>
                    <a:bodyPr/>
                    <a:lstStyle/>
                    <a:p>
                      <a:pPr algn="ctr" fontAlgn="b">
                        <a:buNone/>
                      </a:pPr>
                      <a:r>
                        <a:rPr lang="en-US" sz="800" b="1" i="0" u="none" strike="noStrike" dirty="0">
                          <a:solidFill>
                            <a:srgbClr val="000000"/>
                          </a:solidFill>
                          <a:effectLst/>
                          <a:latin typeface="Tahoma" panose="020B0604030504040204" pitchFamily="34" charset="0"/>
                        </a:rPr>
                        <a:t>WEEKLY CAPACITY PLANNER</a:t>
                      </a:r>
                    </a:p>
                  </a:txBody>
                  <a:tcPr marL="45720" marR="4572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AD47"/>
                    </a:solidFill>
                  </a:tcPr>
                </a:tc>
                <a:tc hMerge="1">
                  <a:txBody>
                    <a:bodyPr/>
                    <a:lstStyle/>
                    <a:p>
                      <a:endParaRPr lang="en-US"/>
                    </a:p>
                  </a:txBody>
                  <a:tcPr/>
                </a:tc>
                <a:tc>
                  <a:txBody>
                    <a:bodyPr/>
                    <a:lstStyle/>
                    <a:p>
                      <a:pPr algn="l" fontAlgn="b">
                        <a:buNone/>
                      </a:pPr>
                      <a:r>
                        <a:rPr lang="en-US" sz="700" b="0" i="0" u="none" strike="noStrike">
                          <a:solidFill>
                            <a:srgbClr val="000000"/>
                          </a:solidFill>
                          <a:effectLst/>
                          <a:latin typeface="Calibri" panose="020F0502020204030204" pitchFamily="34" charset="0"/>
                        </a:rPr>
                        <a:t> </a:t>
                      </a:r>
                    </a:p>
                  </a:txBody>
                  <a:tcPr marL="45720" marR="4572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b">
                        <a:buNone/>
                      </a:pPr>
                      <a:r>
                        <a:rPr lang="en-US" sz="700" b="0" i="0" u="none" strike="noStrike">
                          <a:solidFill>
                            <a:srgbClr val="000000"/>
                          </a:solidFill>
                          <a:effectLst/>
                          <a:latin typeface="Calibri" panose="020F0502020204030204" pitchFamily="34" charset="0"/>
                        </a:rPr>
                        <a:t> </a:t>
                      </a:r>
                    </a:p>
                  </a:txBody>
                  <a:tcPr marL="45720" marR="45720" anchor="ctr">
                    <a:lnL>
                      <a:noFill/>
                    </a:lnL>
                    <a:lnR>
                      <a:noFill/>
                    </a:lnR>
                    <a:lnT>
                      <a:noFill/>
                    </a:lnT>
                    <a:lnB>
                      <a:noFill/>
                    </a:lnB>
                    <a:solidFill>
                      <a:srgbClr val="FFFFFF"/>
                    </a:solidFill>
                  </a:tcPr>
                </a:tc>
                <a:extLst>
                  <a:ext uri="{0D108BD9-81ED-4DB2-BD59-A6C34878D82A}">
                    <a16:rowId xmlns:a16="http://schemas.microsoft.com/office/drawing/2014/main" val="3320170378"/>
                  </a:ext>
                </a:extLst>
              </a:tr>
              <a:tr h="204039">
                <a:tc>
                  <a:txBody>
                    <a:bodyPr/>
                    <a:lstStyle/>
                    <a:p>
                      <a:pPr algn="l" fontAlgn="b">
                        <a:buNone/>
                      </a:pPr>
                      <a:r>
                        <a:rPr lang="en-US" sz="800" b="1" i="0" u="none" strike="noStrike">
                          <a:solidFill>
                            <a:srgbClr val="000000"/>
                          </a:solidFill>
                          <a:effectLst/>
                          <a:latin typeface="Tahoma" panose="020B0604030504040204" pitchFamily="34" charset="0"/>
                        </a:rPr>
                        <a:t>Total Working Hours</a:t>
                      </a:r>
                    </a:p>
                  </a:txBody>
                  <a:tcPr marL="45720" marR="4572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en-US" sz="800" b="0" i="0" u="none" strike="noStrike">
                          <a:solidFill>
                            <a:srgbClr val="000000"/>
                          </a:solidFill>
                          <a:effectLst/>
                          <a:latin typeface="Tahoma" panose="020B0604030504040204" pitchFamily="34" charset="0"/>
                        </a:rPr>
                        <a:t>40</a:t>
                      </a:r>
                    </a:p>
                  </a:txBody>
                  <a:tcPr marL="45720" marR="4572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700" b="0" i="0" u="none" strike="noStrike">
                          <a:solidFill>
                            <a:srgbClr val="000000"/>
                          </a:solidFill>
                          <a:effectLst/>
                          <a:latin typeface="Calibri" panose="020F0502020204030204" pitchFamily="34" charset="0"/>
                        </a:rPr>
                        <a:t> </a:t>
                      </a:r>
                    </a:p>
                  </a:txBody>
                  <a:tcPr marL="45720" marR="4572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b">
                        <a:buNone/>
                      </a:pPr>
                      <a:r>
                        <a:rPr lang="en-US" sz="700" b="0" i="0" u="none" strike="noStrike">
                          <a:solidFill>
                            <a:srgbClr val="000000"/>
                          </a:solidFill>
                          <a:effectLst/>
                          <a:latin typeface="Calibri" panose="020F0502020204030204" pitchFamily="34" charset="0"/>
                        </a:rPr>
                        <a:t> </a:t>
                      </a:r>
                    </a:p>
                  </a:txBody>
                  <a:tcPr marL="45720" marR="45720" anchor="ctr">
                    <a:lnL>
                      <a:noFill/>
                    </a:lnL>
                    <a:lnR>
                      <a:noFill/>
                    </a:lnR>
                    <a:lnT>
                      <a:noFill/>
                    </a:lnT>
                    <a:lnB>
                      <a:noFill/>
                    </a:lnB>
                    <a:solidFill>
                      <a:srgbClr val="FFFFFF"/>
                    </a:solidFill>
                  </a:tcPr>
                </a:tc>
                <a:extLst>
                  <a:ext uri="{0D108BD9-81ED-4DB2-BD59-A6C34878D82A}">
                    <a16:rowId xmlns:a16="http://schemas.microsoft.com/office/drawing/2014/main" val="31124784"/>
                  </a:ext>
                </a:extLst>
              </a:tr>
              <a:tr h="204039">
                <a:tc>
                  <a:txBody>
                    <a:bodyPr/>
                    <a:lstStyle/>
                    <a:p>
                      <a:pPr algn="l" fontAlgn="b">
                        <a:buNone/>
                      </a:pPr>
                      <a:r>
                        <a:rPr lang="en-US" sz="800" b="1" i="0" u="none" strike="noStrike">
                          <a:solidFill>
                            <a:srgbClr val="000000"/>
                          </a:solidFill>
                          <a:effectLst/>
                          <a:latin typeface="Tahoma" panose="020B0604030504040204" pitchFamily="34" charset="0"/>
                        </a:rPr>
                        <a:t>Total Allocated Hours</a:t>
                      </a:r>
                    </a:p>
                  </a:txBody>
                  <a:tcPr marL="45720" marR="4572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en-US" sz="800" b="0" i="0" u="none" strike="noStrike">
                          <a:solidFill>
                            <a:srgbClr val="1F491E"/>
                          </a:solidFill>
                          <a:effectLst/>
                          <a:latin typeface="Tahoma" panose="020B0604030504040204" pitchFamily="34" charset="0"/>
                        </a:rPr>
                        <a:t>0</a:t>
                      </a:r>
                    </a:p>
                  </a:txBody>
                  <a:tcPr marL="45720" marR="4572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l" fontAlgn="b">
                        <a:buNone/>
                      </a:pPr>
                      <a:r>
                        <a:rPr lang="en-US" sz="700" b="0" i="0" u="none" strike="noStrike">
                          <a:solidFill>
                            <a:srgbClr val="000000"/>
                          </a:solidFill>
                          <a:effectLst/>
                          <a:latin typeface="Calibri" panose="020F0502020204030204" pitchFamily="34" charset="0"/>
                        </a:rPr>
                        <a:t> </a:t>
                      </a:r>
                    </a:p>
                  </a:txBody>
                  <a:tcPr marL="45720" marR="4572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b">
                        <a:buNone/>
                      </a:pPr>
                      <a:r>
                        <a:rPr lang="en-US" sz="700" b="0" i="0" u="none" strike="noStrike">
                          <a:solidFill>
                            <a:srgbClr val="000000"/>
                          </a:solidFill>
                          <a:effectLst/>
                          <a:latin typeface="Calibri" panose="020F0502020204030204" pitchFamily="34" charset="0"/>
                        </a:rPr>
                        <a:t> </a:t>
                      </a:r>
                    </a:p>
                  </a:txBody>
                  <a:tcPr marL="45720" marR="45720" anchor="ctr">
                    <a:lnL>
                      <a:noFill/>
                    </a:lnL>
                    <a:lnR>
                      <a:noFill/>
                    </a:lnR>
                    <a:lnT>
                      <a:noFill/>
                    </a:lnT>
                    <a:lnB>
                      <a:noFill/>
                    </a:lnB>
                    <a:solidFill>
                      <a:srgbClr val="FFFFFF"/>
                    </a:solidFill>
                  </a:tcPr>
                </a:tc>
                <a:extLst>
                  <a:ext uri="{0D108BD9-81ED-4DB2-BD59-A6C34878D82A}">
                    <a16:rowId xmlns:a16="http://schemas.microsoft.com/office/drawing/2014/main" val="2846627630"/>
                  </a:ext>
                </a:extLst>
              </a:tr>
              <a:tr h="212542">
                <a:tc>
                  <a:txBody>
                    <a:bodyPr/>
                    <a:lstStyle/>
                    <a:p>
                      <a:pPr algn="l" fontAlgn="b">
                        <a:buNone/>
                      </a:pPr>
                      <a:r>
                        <a:rPr lang="en-US" sz="800" b="1" i="0" u="none" strike="noStrike">
                          <a:solidFill>
                            <a:srgbClr val="000000"/>
                          </a:solidFill>
                          <a:effectLst/>
                          <a:latin typeface="Tahoma" panose="020B0604030504040204" pitchFamily="34" charset="0"/>
                        </a:rPr>
                        <a:t>Available Time</a:t>
                      </a:r>
                    </a:p>
                  </a:txBody>
                  <a:tcPr marL="45720" marR="4572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en-US" sz="800" b="0" i="0" u="none" strike="noStrike">
                          <a:solidFill>
                            <a:srgbClr val="000000"/>
                          </a:solidFill>
                          <a:effectLst/>
                          <a:latin typeface="Tahoma" panose="020B0604030504040204" pitchFamily="34" charset="0"/>
                        </a:rPr>
                        <a:t>40</a:t>
                      </a:r>
                    </a:p>
                  </a:txBody>
                  <a:tcPr marL="45720" marR="4572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l" fontAlgn="b">
                        <a:buNone/>
                      </a:pPr>
                      <a:r>
                        <a:rPr lang="en-US" sz="700" b="0" i="0" u="none" strike="noStrike">
                          <a:solidFill>
                            <a:srgbClr val="000000"/>
                          </a:solidFill>
                          <a:effectLst/>
                          <a:latin typeface="Calibri" panose="020F0502020204030204" pitchFamily="34" charset="0"/>
                        </a:rPr>
                        <a:t> </a:t>
                      </a:r>
                    </a:p>
                  </a:txBody>
                  <a:tcPr marL="45720" marR="45720" anchor="ctr">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b">
                        <a:buNone/>
                      </a:pPr>
                      <a:r>
                        <a:rPr lang="en-US" sz="700" b="0" i="0" u="none" strike="noStrike">
                          <a:solidFill>
                            <a:srgbClr val="000000"/>
                          </a:solidFill>
                          <a:effectLst/>
                          <a:latin typeface="Calibri" panose="020F0502020204030204" pitchFamily="34" charset="0"/>
                        </a:rPr>
                        <a:t> </a:t>
                      </a:r>
                    </a:p>
                  </a:txBody>
                  <a:tcPr marL="45720" marR="45720" anchor="ctr">
                    <a:lnL>
                      <a:noFill/>
                    </a:lnL>
                    <a:lnR>
                      <a:noFill/>
                    </a:lnR>
                    <a:lnT>
                      <a:noFill/>
                    </a:lnT>
                    <a:lnB>
                      <a:noFill/>
                    </a:lnB>
                    <a:solidFill>
                      <a:srgbClr val="FFFFFF"/>
                    </a:solidFill>
                  </a:tcPr>
                </a:tc>
                <a:extLst>
                  <a:ext uri="{0D108BD9-81ED-4DB2-BD59-A6C34878D82A}">
                    <a16:rowId xmlns:a16="http://schemas.microsoft.com/office/drawing/2014/main" val="2909982172"/>
                  </a:ext>
                </a:extLst>
              </a:tr>
              <a:tr h="212542">
                <a:tc>
                  <a:txBody>
                    <a:bodyPr/>
                    <a:lstStyle/>
                    <a:p>
                      <a:pPr algn="l" fontAlgn="b">
                        <a:buNone/>
                      </a:pPr>
                      <a:r>
                        <a:rPr lang="en-US" sz="800" b="0" i="0" u="none" strike="noStrike">
                          <a:solidFill>
                            <a:srgbClr val="000000"/>
                          </a:solidFill>
                          <a:effectLst/>
                          <a:latin typeface="Tahoma" panose="020B0604030504040204" pitchFamily="34" charset="0"/>
                        </a:rPr>
                        <a:t> </a:t>
                      </a:r>
                    </a:p>
                  </a:txBody>
                  <a:tcPr marL="45720" marR="4572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800" b="0" i="0" u="none" strike="noStrike">
                          <a:solidFill>
                            <a:srgbClr val="000000"/>
                          </a:solidFill>
                          <a:effectLst/>
                          <a:latin typeface="Tahoma" panose="020B0604030504040204" pitchFamily="34" charset="0"/>
                        </a:rPr>
                        <a:t> </a:t>
                      </a:r>
                    </a:p>
                  </a:txBody>
                  <a:tcPr marL="45720" marR="4572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700" b="0" i="0" u="none" strike="noStrike">
                          <a:solidFill>
                            <a:srgbClr val="000000"/>
                          </a:solidFill>
                          <a:effectLst/>
                          <a:latin typeface="Calibri" panose="020F0502020204030204" pitchFamily="34" charset="0"/>
                        </a:rPr>
                        <a:t> </a:t>
                      </a:r>
                    </a:p>
                  </a:txBody>
                  <a:tcPr marL="45720" marR="4572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700" b="0" i="0" u="none" strike="noStrike">
                          <a:solidFill>
                            <a:srgbClr val="000000"/>
                          </a:solidFill>
                          <a:effectLst/>
                          <a:latin typeface="Calibri" panose="020F0502020204030204" pitchFamily="34" charset="0"/>
                        </a:rPr>
                        <a:t> </a:t>
                      </a:r>
                    </a:p>
                  </a:txBody>
                  <a:tcPr marL="45720" marR="4572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082425125"/>
                  </a:ext>
                </a:extLst>
              </a:tr>
              <a:tr h="416582">
                <a:tc>
                  <a:txBody>
                    <a:bodyPr/>
                    <a:lstStyle/>
                    <a:p>
                      <a:pPr algn="ctr" fontAlgn="b">
                        <a:buNone/>
                      </a:pPr>
                      <a:r>
                        <a:rPr lang="en-US" sz="800" b="1" i="0" u="none" strike="noStrike" dirty="0">
                          <a:solidFill>
                            <a:srgbClr val="000000"/>
                          </a:solidFill>
                          <a:effectLst/>
                          <a:latin typeface="+mn-lt"/>
                        </a:rPr>
                        <a:t>Non-Service Activities</a:t>
                      </a:r>
                    </a:p>
                  </a:txBody>
                  <a:tcPr marL="45720" marR="4572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70AD47"/>
                    </a:solidFill>
                  </a:tcPr>
                </a:tc>
                <a:tc>
                  <a:txBody>
                    <a:bodyPr/>
                    <a:lstStyle/>
                    <a:p>
                      <a:pPr algn="ctr" fontAlgn="b">
                        <a:buNone/>
                      </a:pPr>
                      <a:r>
                        <a:rPr lang="en-US" sz="800" b="1" i="0" u="none" strike="noStrike">
                          <a:solidFill>
                            <a:srgbClr val="000000"/>
                          </a:solidFill>
                          <a:effectLst/>
                          <a:latin typeface="Tahoma" panose="020B0604030504040204" pitchFamily="34" charset="0"/>
                        </a:rPr>
                        <a:t>Allocated Hours</a:t>
                      </a:r>
                    </a:p>
                  </a:txBody>
                  <a:tcPr marL="45720" marR="45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70AD47"/>
                    </a:solidFill>
                  </a:tcPr>
                </a:tc>
                <a:tc>
                  <a:txBody>
                    <a:bodyPr/>
                    <a:lstStyle/>
                    <a:p>
                      <a:pPr algn="ctr" fontAlgn="b">
                        <a:buNone/>
                      </a:pPr>
                      <a:r>
                        <a:rPr lang="en-US" sz="800" b="1" i="0" u="none" strike="noStrike">
                          <a:solidFill>
                            <a:srgbClr val="000000"/>
                          </a:solidFill>
                          <a:effectLst/>
                          <a:latin typeface="Tahoma" panose="020B0604030504040204" pitchFamily="34" charset="0"/>
                        </a:rPr>
                        <a:t>Estimated2</a:t>
                      </a:r>
                    </a:p>
                  </a:txBody>
                  <a:tcPr marL="45720" marR="4572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70AD47"/>
                    </a:solidFill>
                  </a:tcPr>
                </a:tc>
                <a:tc>
                  <a:txBody>
                    <a:bodyPr/>
                    <a:lstStyle/>
                    <a:p>
                      <a:pPr algn="ctr" fontAlgn="b">
                        <a:buNone/>
                      </a:pPr>
                      <a:r>
                        <a:rPr lang="en-US" sz="800" b="1" i="0" u="none" strike="noStrike">
                          <a:solidFill>
                            <a:srgbClr val="000000"/>
                          </a:solidFill>
                          <a:effectLst/>
                          <a:latin typeface="Tahoma" panose="020B0604030504040204" pitchFamily="34" charset="0"/>
                        </a:rPr>
                        <a:t>Notes</a:t>
                      </a:r>
                    </a:p>
                  </a:txBody>
                  <a:tcPr marL="45720" marR="4572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70AD47"/>
                    </a:solidFill>
                  </a:tcPr>
                </a:tc>
                <a:extLst>
                  <a:ext uri="{0D108BD9-81ED-4DB2-BD59-A6C34878D82A}">
                    <a16:rowId xmlns:a16="http://schemas.microsoft.com/office/drawing/2014/main" val="2939430296"/>
                  </a:ext>
                </a:extLst>
              </a:tr>
              <a:tr h="204039">
                <a:tc>
                  <a:txBody>
                    <a:bodyPr/>
                    <a:lstStyle/>
                    <a:p>
                      <a:pPr algn="l" fontAlgn="b">
                        <a:buNone/>
                      </a:pPr>
                      <a:r>
                        <a:rPr lang="en-US" sz="800" b="0" i="0" u="none" strike="noStrike">
                          <a:solidFill>
                            <a:srgbClr val="000000"/>
                          </a:solidFill>
                          <a:effectLst/>
                          <a:latin typeface="Tahoma" panose="020B0604030504040204" pitchFamily="34" charset="0"/>
                        </a:rPr>
                        <a:t>Administrative tasks</a:t>
                      </a:r>
                    </a:p>
                  </a:txBody>
                  <a:tcPr marL="45720" marR="4572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en-US" sz="800" b="0" i="0" u="none" strike="noStrike">
                          <a:solidFill>
                            <a:srgbClr val="000000"/>
                          </a:solidFill>
                          <a:effectLst/>
                          <a:latin typeface="Tahoma" panose="020B0604030504040204" pitchFamily="34" charset="0"/>
                        </a:rPr>
                        <a:t> </a:t>
                      </a:r>
                    </a:p>
                  </a:txBody>
                  <a:tcPr marL="45720" marR="45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800" b="0" i="0" u="none" strike="noStrike">
                          <a:solidFill>
                            <a:srgbClr val="000000"/>
                          </a:solidFill>
                          <a:effectLst/>
                          <a:latin typeface="Tahoma" panose="020B0604030504040204" pitchFamily="34" charset="0"/>
                        </a:rPr>
                        <a:t>1-5 hours/week (2-10%)</a:t>
                      </a:r>
                    </a:p>
                  </a:txBody>
                  <a:tcPr marL="45720" marR="4572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800" b="0" i="0" u="none" strike="noStrike">
                          <a:solidFill>
                            <a:srgbClr val="000000"/>
                          </a:solidFill>
                          <a:effectLst/>
                          <a:latin typeface="Tahoma" panose="020B0604030504040204" pitchFamily="34" charset="0"/>
                        </a:rPr>
                        <a:t>Expense reports, approvals, time tracking, HR tasks</a:t>
                      </a:r>
                    </a:p>
                  </a:txBody>
                  <a:tcPr marL="45720" marR="4572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020672169"/>
                  </a:ext>
                </a:extLst>
              </a:tr>
              <a:tr h="204039">
                <a:tc>
                  <a:txBody>
                    <a:bodyPr/>
                    <a:lstStyle/>
                    <a:p>
                      <a:pPr algn="l" fontAlgn="b">
                        <a:buNone/>
                      </a:pPr>
                      <a:r>
                        <a:rPr lang="en-US" sz="800" b="0" i="0" u="none" strike="noStrike">
                          <a:solidFill>
                            <a:srgbClr val="000000"/>
                          </a:solidFill>
                          <a:effectLst/>
                          <a:latin typeface="Tahoma" panose="020B0604030504040204" pitchFamily="34" charset="0"/>
                        </a:rPr>
                        <a:t>Documentation</a:t>
                      </a:r>
                    </a:p>
                  </a:txBody>
                  <a:tcPr marL="45720" marR="4572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en-US" sz="800" b="0" i="0" u="none" strike="noStrike">
                          <a:solidFill>
                            <a:srgbClr val="000000"/>
                          </a:solidFill>
                          <a:effectLst/>
                          <a:latin typeface="Tahoma" panose="020B0604030504040204" pitchFamily="34" charset="0"/>
                        </a:rPr>
                        <a:t> </a:t>
                      </a:r>
                    </a:p>
                  </a:txBody>
                  <a:tcPr marL="45720" marR="45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800" b="0" i="0" u="none" strike="noStrike">
                          <a:solidFill>
                            <a:srgbClr val="000000"/>
                          </a:solidFill>
                          <a:effectLst/>
                          <a:latin typeface="Tahoma" panose="020B0604030504040204" pitchFamily="34" charset="0"/>
                        </a:rPr>
                        <a:t>2-8 hours/week (5-15%)</a:t>
                      </a:r>
                    </a:p>
                  </a:txBody>
                  <a:tcPr marL="45720" marR="4572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800" b="0" i="0" u="none" strike="noStrike">
                          <a:solidFill>
                            <a:srgbClr val="000000"/>
                          </a:solidFill>
                          <a:effectLst/>
                          <a:latin typeface="Tahoma" panose="020B0604030504040204" pitchFamily="34" charset="0"/>
                        </a:rPr>
                        <a:t>Creating, updating, and maintaining knowledge bases</a:t>
                      </a:r>
                    </a:p>
                  </a:txBody>
                  <a:tcPr marL="45720" marR="4572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872778105"/>
                  </a:ext>
                </a:extLst>
              </a:tr>
              <a:tr h="204039">
                <a:tc>
                  <a:txBody>
                    <a:bodyPr/>
                    <a:lstStyle/>
                    <a:p>
                      <a:pPr algn="l" fontAlgn="b">
                        <a:buNone/>
                      </a:pPr>
                      <a:r>
                        <a:rPr lang="en-US" sz="800" b="0" i="0" u="none" strike="noStrike">
                          <a:solidFill>
                            <a:srgbClr val="000000"/>
                          </a:solidFill>
                          <a:effectLst/>
                          <a:latin typeface="Tahoma" panose="020B0604030504040204" pitchFamily="34" charset="0"/>
                        </a:rPr>
                        <a:t>Email and messaging</a:t>
                      </a:r>
                    </a:p>
                  </a:txBody>
                  <a:tcPr marL="45720" marR="4572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en-US" sz="800" b="0" i="0" u="none" strike="noStrike">
                          <a:solidFill>
                            <a:srgbClr val="1F491E"/>
                          </a:solidFill>
                          <a:effectLst/>
                          <a:latin typeface="Tahoma" panose="020B0604030504040204" pitchFamily="34" charset="0"/>
                        </a:rPr>
                        <a:t> </a:t>
                      </a:r>
                    </a:p>
                  </a:txBody>
                  <a:tcPr marL="45720" marR="45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800" b="0" i="0" u="none" strike="noStrike">
                          <a:solidFill>
                            <a:srgbClr val="000000"/>
                          </a:solidFill>
                          <a:effectLst/>
                          <a:latin typeface="Tahoma" panose="020B0604030504040204" pitchFamily="34" charset="0"/>
                        </a:rPr>
                        <a:t>5-15 hours/week (10-30%)</a:t>
                      </a:r>
                    </a:p>
                  </a:txBody>
                  <a:tcPr marL="45720" marR="4572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800" b="0" i="0" u="none" strike="noStrike">
                          <a:solidFill>
                            <a:srgbClr val="000000"/>
                          </a:solidFill>
                          <a:effectLst/>
                          <a:latin typeface="Tahoma" panose="020B0604030504040204" pitchFamily="34" charset="0"/>
                        </a:rPr>
                        <a:t>Reading, responding, triaging, Teams/Slack communication</a:t>
                      </a:r>
                    </a:p>
                  </a:txBody>
                  <a:tcPr marL="45720" marR="4572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87074920"/>
                  </a:ext>
                </a:extLst>
              </a:tr>
              <a:tr h="204039">
                <a:tc>
                  <a:txBody>
                    <a:bodyPr/>
                    <a:lstStyle/>
                    <a:p>
                      <a:pPr algn="l" fontAlgn="b">
                        <a:buNone/>
                      </a:pPr>
                      <a:r>
                        <a:rPr lang="en-US" sz="800" b="0" i="0" u="none" strike="noStrike">
                          <a:solidFill>
                            <a:srgbClr val="000000"/>
                          </a:solidFill>
                          <a:effectLst/>
                          <a:latin typeface="Tahoma" panose="020B0604030504040204" pitchFamily="34" charset="0"/>
                        </a:rPr>
                        <a:t>Meetings</a:t>
                      </a:r>
                    </a:p>
                  </a:txBody>
                  <a:tcPr marL="45720" marR="4572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en-US" sz="800" b="0" i="0" u="none" strike="noStrike">
                          <a:solidFill>
                            <a:srgbClr val="1F491E"/>
                          </a:solidFill>
                          <a:effectLst/>
                          <a:latin typeface="Tahoma" panose="020B0604030504040204" pitchFamily="34" charset="0"/>
                        </a:rPr>
                        <a:t> </a:t>
                      </a:r>
                    </a:p>
                  </a:txBody>
                  <a:tcPr marL="45720" marR="45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800" b="0" i="0" u="none" strike="noStrike">
                          <a:solidFill>
                            <a:srgbClr val="000000"/>
                          </a:solidFill>
                          <a:effectLst/>
                          <a:latin typeface="Tahoma" panose="020B0604030504040204" pitchFamily="34" charset="0"/>
                        </a:rPr>
                        <a:t>5-20 hours/week (10-50%)</a:t>
                      </a:r>
                    </a:p>
                  </a:txBody>
                  <a:tcPr marL="45720" marR="4572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800" b="0" i="0" u="none" strike="noStrike">
                          <a:solidFill>
                            <a:srgbClr val="000000"/>
                          </a:solidFill>
                          <a:effectLst/>
                          <a:latin typeface="Tahoma" panose="020B0604030504040204" pitchFamily="34" charset="0"/>
                        </a:rPr>
                        <a:t>Status meetings, 1:1s, planning, reviews, coordination</a:t>
                      </a:r>
                    </a:p>
                  </a:txBody>
                  <a:tcPr marL="45720" marR="4572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255080509"/>
                  </a:ext>
                </a:extLst>
              </a:tr>
              <a:tr h="204039">
                <a:tc>
                  <a:txBody>
                    <a:bodyPr/>
                    <a:lstStyle/>
                    <a:p>
                      <a:pPr algn="l" fontAlgn="b">
                        <a:buNone/>
                      </a:pPr>
                      <a:r>
                        <a:rPr lang="en-US" sz="800" b="0" i="0" u="none" strike="noStrike">
                          <a:solidFill>
                            <a:srgbClr val="000000"/>
                          </a:solidFill>
                          <a:effectLst/>
                          <a:latin typeface="Tahoma" panose="020B0604030504040204" pitchFamily="34" charset="0"/>
                        </a:rPr>
                        <a:t>Mentoring and coaching</a:t>
                      </a:r>
                    </a:p>
                  </a:txBody>
                  <a:tcPr marL="45720" marR="4572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en-US" sz="800" b="0" i="0" u="none" strike="noStrike">
                          <a:solidFill>
                            <a:srgbClr val="1F491E"/>
                          </a:solidFill>
                          <a:effectLst/>
                          <a:latin typeface="Tahoma" panose="020B0604030504040204" pitchFamily="34" charset="0"/>
                        </a:rPr>
                        <a:t> </a:t>
                      </a:r>
                    </a:p>
                  </a:txBody>
                  <a:tcPr marL="45720" marR="45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800" b="0" i="0" u="none" strike="noStrike">
                          <a:solidFill>
                            <a:srgbClr val="000000"/>
                          </a:solidFill>
                          <a:effectLst/>
                          <a:latin typeface="Tahoma" panose="020B0604030504040204" pitchFamily="34" charset="0"/>
                        </a:rPr>
                        <a:t>0-8 hours/week</a:t>
                      </a:r>
                    </a:p>
                  </a:txBody>
                  <a:tcPr marL="45720" marR="4572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800" b="0" i="0" u="none" strike="noStrike">
                          <a:solidFill>
                            <a:srgbClr val="000000"/>
                          </a:solidFill>
                          <a:effectLst/>
                          <a:latin typeface="Tahoma" panose="020B0604030504040204" pitchFamily="34" charset="0"/>
                        </a:rPr>
                        <a:t>Increases with seniority</a:t>
                      </a:r>
                    </a:p>
                  </a:txBody>
                  <a:tcPr marL="45720" marR="4572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516266681"/>
                  </a:ext>
                </a:extLst>
              </a:tr>
              <a:tr h="204039">
                <a:tc>
                  <a:txBody>
                    <a:bodyPr/>
                    <a:lstStyle/>
                    <a:p>
                      <a:pPr algn="l" fontAlgn="b">
                        <a:buNone/>
                      </a:pPr>
                      <a:r>
                        <a:rPr lang="en-US" sz="800" b="0" i="0" u="none" strike="noStrike">
                          <a:solidFill>
                            <a:srgbClr val="000000"/>
                          </a:solidFill>
                          <a:effectLst/>
                          <a:latin typeface="Tahoma" panose="020B0604030504040204" pitchFamily="34" charset="0"/>
                        </a:rPr>
                        <a:t>Planning and prioritization</a:t>
                      </a:r>
                    </a:p>
                  </a:txBody>
                  <a:tcPr marL="45720" marR="4572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en-US" sz="800" b="0" i="0" u="none" strike="noStrike">
                          <a:solidFill>
                            <a:srgbClr val="1F491E"/>
                          </a:solidFill>
                          <a:effectLst/>
                          <a:latin typeface="Tahoma" panose="020B0604030504040204" pitchFamily="34" charset="0"/>
                        </a:rPr>
                        <a:t> </a:t>
                      </a:r>
                    </a:p>
                  </a:txBody>
                  <a:tcPr marL="45720" marR="45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800" b="0" i="0" u="none" strike="noStrike">
                          <a:solidFill>
                            <a:srgbClr val="000000"/>
                          </a:solidFill>
                          <a:effectLst/>
                          <a:latin typeface="Tahoma" panose="020B0604030504040204" pitchFamily="34" charset="0"/>
                        </a:rPr>
                        <a:t>1-4 hours/week (2-8%)</a:t>
                      </a:r>
                    </a:p>
                  </a:txBody>
                  <a:tcPr marL="45720" marR="4572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800" b="0" i="0" u="none" strike="noStrike">
                          <a:solidFill>
                            <a:srgbClr val="000000"/>
                          </a:solidFill>
                          <a:effectLst/>
                          <a:latin typeface="Tahoma" panose="020B0604030504040204" pitchFamily="34" charset="0"/>
                        </a:rPr>
                        <a:t>Weekly planning, roadmaps, task management</a:t>
                      </a:r>
                    </a:p>
                  </a:txBody>
                  <a:tcPr marL="45720" marR="4572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992172528"/>
                  </a:ext>
                </a:extLst>
              </a:tr>
              <a:tr h="204039">
                <a:tc>
                  <a:txBody>
                    <a:bodyPr/>
                    <a:lstStyle/>
                    <a:p>
                      <a:pPr algn="l" fontAlgn="b">
                        <a:buNone/>
                      </a:pPr>
                      <a:r>
                        <a:rPr lang="en-US" sz="800" b="0" i="0" u="none" strike="noStrike">
                          <a:solidFill>
                            <a:srgbClr val="000000"/>
                          </a:solidFill>
                          <a:effectLst/>
                          <a:latin typeface="Tahoma" panose="020B0604030504040204" pitchFamily="34" charset="0"/>
                        </a:rPr>
                        <a:t>Process and compliance activities</a:t>
                      </a:r>
                    </a:p>
                  </a:txBody>
                  <a:tcPr marL="45720" marR="4572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en-US" sz="800" b="0" i="0" u="none" strike="noStrike">
                          <a:solidFill>
                            <a:srgbClr val="1F491E"/>
                          </a:solidFill>
                          <a:effectLst/>
                          <a:latin typeface="Tahoma" panose="020B0604030504040204" pitchFamily="34" charset="0"/>
                        </a:rPr>
                        <a:t> </a:t>
                      </a:r>
                    </a:p>
                  </a:txBody>
                  <a:tcPr marL="45720" marR="45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800" b="0" i="0" u="none" strike="noStrike">
                          <a:solidFill>
                            <a:srgbClr val="000000"/>
                          </a:solidFill>
                          <a:effectLst/>
                          <a:latin typeface="Tahoma" panose="020B0604030504040204" pitchFamily="34" charset="0"/>
                        </a:rPr>
                        <a:t>1-3 hours/week (2-5%)</a:t>
                      </a:r>
                    </a:p>
                  </a:txBody>
                  <a:tcPr marL="45720" marR="4572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800" b="0" i="0" u="none" strike="noStrike">
                          <a:solidFill>
                            <a:srgbClr val="000000"/>
                          </a:solidFill>
                          <a:effectLst/>
                          <a:latin typeface="Tahoma" panose="020B0604030504040204" pitchFamily="34" charset="0"/>
                        </a:rPr>
                        <a:t>Audits, quality reviews, governance requirements</a:t>
                      </a:r>
                    </a:p>
                  </a:txBody>
                  <a:tcPr marL="45720" marR="4572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454234370"/>
                  </a:ext>
                </a:extLst>
              </a:tr>
              <a:tr h="204039">
                <a:tc>
                  <a:txBody>
                    <a:bodyPr/>
                    <a:lstStyle/>
                    <a:p>
                      <a:pPr algn="l" fontAlgn="b">
                        <a:buNone/>
                      </a:pPr>
                      <a:r>
                        <a:rPr lang="en-US" sz="800" b="0" i="0" u="none" strike="noStrike">
                          <a:solidFill>
                            <a:srgbClr val="000000"/>
                          </a:solidFill>
                          <a:effectLst/>
                          <a:latin typeface="Tahoma" panose="020B0604030504040204" pitchFamily="34" charset="0"/>
                        </a:rPr>
                        <a:t>Project coordination</a:t>
                      </a:r>
                    </a:p>
                  </a:txBody>
                  <a:tcPr marL="45720" marR="4572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en-US" sz="800" b="0" i="0" u="none" strike="noStrike">
                          <a:solidFill>
                            <a:srgbClr val="1F491E"/>
                          </a:solidFill>
                          <a:effectLst/>
                          <a:latin typeface="Tahoma" panose="020B0604030504040204" pitchFamily="34" charset="0"/>
                        </a:rPr>
                        <a:t> </a:t>
                      </a:r>
                    </a:p>
                  </a:txBody>
                  <a:tcPr marL="45720" marR="45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800" b="0" i="0" u="none" strike="noStrike">
                          <a:solidFill>
                            <a:srgbClr val="000000"/>
                          </a:solidFill>
                          <a:effectLst/>
                          <a:latin typeface="Tahoma" panose="020B0604030504040204" pitchFamily="34" charset="0"/>
                        </a:rPr>
                        <a:t>2-10 hours/week (5-20%)</a:t>
                      </a:r>
                    </a:p>
                  </a:txBody>
                  <a:tcPr marL="45720" marR="4572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800" b="0" i="0" u="none" strike="noStrike">
                          <a:solidFill>
                            <a:srgbClr val="000000"/>
                          </a:solidFill>
                          <a:effectLst/>
                          <a:latin typeface="Tahoma" panose="020B0604030504040204" pitchFamily="34" charset="0"/>
                        </a:rPr>
                        <a:t>Tracking dependencies, follow-ups, status reporting</a:t>
                      </a:r>
                    </a:p>
                  </a:txBody>
                  <a:tcPr marL="45720" marR="4572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102329084"/>
                  </a:ext>
                </a:extLst>
              </a:tr>
              <a:tr h="204039">
                <a:tc>
                  <a:txBody>
                    <a:bodyPr/>
                    <a:lstStyle/>
                    <a:p>
                      <a:pPr algn="l" fontAlgn="b">
                        <a:buNone/>
                      </a:pPr>
                      <a:r>
                        <a:rPr lang="en-US" sz="800" b="0" i="0" u="none" strike="noStrike" dirty="0">
                          <a:solidFill>
                            <a:srgbClr val="000000"/>
                          </a:solidFill>
                          <a:effectLst/>
                          <a:latin typeface="Tahoma" panose="020B0604030504040204" pitchFamily="34" charset="0"/>
                        </a:rPr>
                        <a:t>Recruiting and interviewing</a:t>
                      </a:r>
                    </a:p>
                  </a:txBody>
                  <a:tcPr marL="45720" marR="4572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en-US" sz="800" b="0" i="0" u="none" strike="noStrike" dirty="0">
                          <a:solidFill>
                            <a:srgbClr val="1F491E"/>
                          </a:solidFill>
                          <a:effectLst/>
                          <a:latin typeface="Tahoma" panose="020B0604030504040204" pitchFamily="34" charset="0"/>
                        </a:rPr>
                        <a:t> </a:t>
                      </a:r>
                    </a:p>
                  </a:txBody>
                  <a:tcPr marL="45720" marR="45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800" b="0" i="0" u="none" strike="noStrike" dirty="0">
                          <a:solidFill>
                            <a:srgbClr val="000000"/>
                          </a:solidFill>
                          <a:effectLst/>
                          <a:latin typeface="Tahoma" panose="020B0604030504040204" pitchFamily="34" charset="0"/>
                        </a:rPr>
                        <a:t>0-5 hours/week average</a:t>
                      </a:r>
                    </a:p>
                  </a:txBody>
                  <a:tcPr marL="45720" marR="4572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800" b="0" i="0" u="none" strike="noStrike" dirty="0">
                          <a:solidFill>
                            <a:srgbClr val="000000"/>
                          </a:solidFill>
                          <a:effectLst/>
                          <a:latin typeface="Tahoma" panose="020B0604030504040204" pitchFamily="34" charset="0"/>
                        </a:rPr>
                        <a:t>More common for senior employees and managers</a:t>
                      </a:r>
                    </a:p>
                  </a:txBody>
                  <a:tcPr marL="45720" marR="4572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738537108"/>
                  </a:ext>
                </a:extLst>
              </a:tr>
              <a:tr h="204039">
                <a:tc>
                  <a:txBody>
                    <a:bodyPr/>
                    <a:lstStyle/>
                    <a:p>
                      <a:pPr algn="l" fontAlgn="b">
                        <a:buNone/>
                      </a:pPr>
                      <a:r>
                        <a:rPr lang="en-US" sz="800" b="0" i="0" u="none" strike="noStrike">
                          <a:solidFill>
                            <a:srgbClr val="000000"/>
                          </a:solidFill>
                          <a:effectLst/>
                          <a:latin typeface="Tahoma" panose="020B0604030504040204" pitchFamily="34" charset="0"/>
                        </a:rPr>
                        <a:t>Stakeholder communication</a:t>
                      </a:r>
                    </a:p>
                  </a:txBody>
                  <a:tcPr marL="45720" marR="4572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en-US" sz="800" b="0" i="0" u="none" strike="noStrike">
                          <a:solidFill>
                            <a:srgbClr val="000000"/>
                          </a:solidFill>
                          <a:effectLst/>
                          <a:latin typeface="Tahoma" panose="020B0604030504040204" pitchFamily="34" charset="0"/>
                        </a:rPr>
                        <a:t> </a:t>
                      </a:r>
                    </a:p>
                  </a:txBody>
                  <a:tcPr marL="45720" marR="45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800" b="0" i="0" u="none" strike="noStrike">
                          <a:solidFill>
                            <a:srgbClr val="000000"/>
                          </a:solidFill>
                          <a:effectLst/>
                          <a:latin typeface="Tahoma" panose="020B0604030504040204" pitchFamily="34" charset="0"/>
                        </a:rPr>
                        <a:t>2-10 hours/week (5-20%)</a:t>
                      </a:r>
                    </a:p>
                  </a:txBody>
                  <a:tcPr marL="45720" marR="4572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800" b="0" i="0" u="none" strike="noStrike" dirty="0">
                          <a:solidFill>
                            <a:srgbClr val="000000"/>
                          </a:solidFill>
                          <a:effectLst/>
                          <a:latin typeface="Tahoma" panose="020B0604030504040204" pitchFamily="34" charset="0"/>
                        </a:rPr>
                        <a:t>Updates, presentations, customer/internal partner interactions</a:t>
                      </a:r>
                    </a:p>
                  </a:txBody>
                  <a:tcPr marL="45720" marR="4572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80659938"/>
                  </a:ext>
                </a:extLst>
              </a:tr>
              <a:tr h="204039">
                <a:tc>
                  <a:txBody>
                    <a:bodyPr/>
                    <a:lstStyle/>
                    <a:p>
                      <a:pPr algn="l" fontAlgn="b">
                        <a:buNone/>
                      </a:pPr>
                      <a:r>
                        <a:rPr lang="en-US" sz="800" b="0" i="0" u="none" strike="noStrike">
                          <a:solidFill>
                            <a:srgbClr val="000000"/>
                          </a:solidFill>
                          <a:effectLst/>
                          <a:latin typeface="Tahoma" panose="020B0604030504040204" pitchFamily="34" charset="0"/>
                        </a:rPr>
                        <a:t>Training and learning</a:t>
                      </a:r>
                    </a:p>
                  </a:txBody>
                  <a:tcPr marL="45720" marR="4572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en-US" sz="800" b="0" i="0" u="none" strike="noStrike">
                          <a:solidFill>
                            <a:srgbClr val="000000"/>
                          </a:solidFill>
                          <a:effectLst/>
                          <a:latin typeface="Tahoma" panose="020B0604030504040204" pitchFamily="34" charset="0"/>
                        </a:rPr>
                        <a:t> </a:t>
                      </a:r>
                    </a:p>
                  </a:txBody>
                  <a:tcPr marL="45720" marR="45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800" b="0" i="0" u="none" strike="noStrike">
                          <a:solidFill>
                            <a:srgbClr val="000000"/>
                          </a:solidFill>
                          <a:effectLst/>
                          <a:latin typeface="Tahoma" panose="020B0604030504040204" pitchFamily="34" charset="0"/>
                        </a:rPr>
                        <a:t>1-4 hours/week (2-8%)</a:t>
                      </a:r>
                    </a:p>
                  </a:txBody>
                  <a:tcPr marL="45720" marR="4572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800" b="0" i="0" u="none" strike="noStrike" dirty="0">
                          <a:solidFill>
                            <a:srgbClr val="000000"/>
                          </a:solidFill>
                          <a:effectLst/>
                          <a:latin typeface="Tahoma" panose="020B0604030504040204" pitchFamily="34" charset="0"/>
                        </a:rPr>
                        <a:t>Required training, certifications, skill development</a:t>
                      </a:r>
                    </a:p>
                  </a:txBody>
                  <a:tcPr marL="45720" marR="4572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615799773"/>
                  </a:ext>
                </a:extLst>
              </a:tr>
              <a:tr h="204039">
                <a:tc>
                  <a:txBody>
                    <a:bodyPr/>
                    <a:lstStyle/>
                    <a:p>
                      <a:pPr algn="l" fontAlgn="b">
                        <a:buNone/>
                      </a:pPr>
                      <a:r>
                        <a:rPr lang="en-US" sz="800" b="0" i="0" u="none" strike="noStrike">
                          <a:solidFill>
                            <a:srgbClr val="000000"/>
                          </a:solidFill>
                          <a:effectLst/>
                          <a:latin typeface="Tahoma" panose="020B0604030504040204" pitchFamily="34" charset="0"/>
                        </a:rPr>
                        <a:t> </a:t>
                      </a:r>
                    </a:p>
                  </a:txBody>
                  <a:tcPr marL="45720" marR="4572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en-US" sz="800" b="0" i="0" u="none" strike="noStrike">
                          <a:solidFill>
                            <a:srgbClr val="1F491E"/>
                          </a:solidFill>
                          <a:effectLst/>
                          <a:latin typeface="Tahoma" panose="020B0604030504040204" pitchFamily="34" charset="0"/>
                        </a:rPr>
                        <a:t> </a:t>
                      </a:r>
                    </a:p>
                  </a:txBody>
                  <a:tcPr marL="45720" marR="45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800" b="0" i="0" u="none" strike="noStrike">
                          <a:solidFill>
                            <a:srgbClr val="000000"/>
                          </a:solidFill>
                          <a:effectLst/>
                          <a:latin typeface="Tahoma" panose="020B0604030504040204" pitchFamily="34" charset="0"/>
                        </a:rPr>
                        <a:t> </a:t>
                      </a:r>
                    </a:p>
                  </a:txBody>
                  <a:tcPr marL="45720" marR="4572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800" b="0" i="0" u="none" strike="noStrike" dirty="0">
                          <a:solidFill>
                            <a:srgbClr val="000000"/>
                          </a:solidFill>
                          <a:effectLst/>
                          <a:latin typeface="Tahoma" panose="020B0604030504040204" pitchFamily="34" charset="0"/>
                        </a:rPr>
                        <a:t> </a:t>
                      </a:r>
                    </a:p>
                  </a:txBody>
                  <a:tcPr marL="45720" marR="4572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753487683"/>
                  </a:ext>
                </a:extLst>
              </a:tr>
              <a:tr h="204039">
                <a:tc>
                  <a:txBody>
                    <a:bodyPr/>
                    <a:lstStyle/>
                    <a:p>
                      <a:pPr algn="l" fontAlgn="b">
                        <a:buNone/>
                      </a:pPr>
                      <a:r>
                        <a:rPr lang="en-US" sz="800" b="0" i="0" u="none" strike="noStrike">
                          <a:solidFill>
                            <a:srgbClr val="000000"/>
                          </a:solidFill>
                          <a:effectLst/>
                          <a:latin typeface="Tahoma" panose="020B0604030504040204" pitchFamily="34" charset="0"/>
                        </a:rPr>
                        <a:t> </a:t>
                      </a:r>
                    </a:p>
                  </a:txBody>
                  <a:tcPr marL="45720" marR="4572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en-US" sz="800" b="0" i="0" u="none" strike="noStrike" dirty="0">
                          <a:solidFill>
                            <a:srgbClr val="1F491E"/>
                          </a:solidFill>
                          <a:effectLst/>
                          <a:latin typeface="Tahoma" panose="020B0604030504040204" pitchFamily="34" charset="0"/>
                        </a:rPr>
                        <a:t> </a:t>
                      </a:r>
                    </a:p>
                  </a:txBody>
                  <a:tcPr marL="45720" marR="45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800" b="0" i="0" u="none" strike="noStrike">
                          <a:solidFill>
                            <a:srgbClr val="000000"/>
                          </a:solidFill>
                          <a:effectLst/>
                          <a:latin typeface="Tahoma" panose="020B0604030504040204" pitchFamily="34" charset="0"/>
                        </a:rPr>
                        <a:t> </a:t>
                      </a:r>
                    </a:p>
                  </a:txBody>
                  <a:tcPr marL="45720" marR="4572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800" b="0" i="0" u="none" strike="noStrike" dirty="0">
                          <a:solidFill>
                            <a:srgbClr val="000000"/>
                          </a:solidFill>
                          <a:effectLst/>
                          <a:latin typeface="Tahoma" panose="020B0604030504040204" pitchFamily="34" charset="0"/>
                        </a:rPr>
                        <a:t> </a:t>
                      </a:r>
                    </a:p>
                  </a:txBody>
                  <a:tcPr marL="45720" marR="4572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699259959"/>
                  </a:ext>
                </a:extLst>
              </a:tr>
              <a:tr h="204039">
                <a:tc>
                  <a:txBody>
                    <a:bodyPr/>
                    <a:lstStyle/>
                    <a:p>
                      <a:pPr algn="l" fontAlgn="b">
                        <a:buNone/>
                      </a:pPr>
                      <a:r>
                        <a:rPr lang="en-US" sz="800" b="0" i="0" u="none" strike="noStrike">
                          <a:solidFill>
                            <a:srgbClr val="000000"/>
                          </a:solidFill>
                          <a:effectLst/>
                          <a:latin typeface="Tahoma" panose="020B0604030504040204" pitchFamily="34" charset="0"/>
                        </a:rPr>
                        <a:t> </a:t>
                      </a:r>
                    </a:p>
                  </a:txBody>
                  <a:tcPr marL="45720" marR="4572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en-US" sz="800" b="0" i="0" u="none" strike="noStrike">
                          <a:solidFill>
                            <a:srgbClr val="1F491E"/>
                          </a:solidFill>
                          <a:effectLst/>
                          <a:latin typeface="Tahoma" panose="020B0604030504040204" pitchFamily="34" charset="0"/>
                        </a:rPr>
                        <a:t> </a:t>
                      </a:r>
                    </a:p>
                  </a:txBody>
                  <a:tcPr marL="45720" marR="45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800" b="0" i="0" u="none" strike="noStrike">
                          <a:solidFill>
                            <a:srgbClr val="000000"/>
                          </a:solidFill>
                          <a:effectLst/>
                          <a:latin typeface="Tahoma" panose="020B0604030504040204" pitchFamily="34" charset="0"/>
                        </a:rPr>
                        <a:t> </a:t>
                      </a:r>
                    </a:p>
                  </a:txBody>
                  <a:tcPr marL="45720" marR="4572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800" b="0" i="0" u="none" strike="noStrike" dirty="0">
                          <a:solidFill>
                            <a:srgbClr val="000000"/>
                          </a:solidFill>
                          <a:effectLst/>
                          <a:latin typeface="Tahoma" panose="020B0604030504040204" pitchFamily="34" charset="0"/>
                        </a:rPr>
                        <a:t> </a:t>
                      </a:r>
                    </a:p>
                  </a:txBody>
                  <a:tcPr marL="45720" marR="4572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589948594"/>
                  </a:ext>
                </a:extLst>
              </a:tr>
              <a:tr h="204039">
                <a:tc>
                  <a:txBody>
                    <a:bodyPr/>
                    <a:lstStyle/>
                    <a:p>
                      <a:pPr algn="l" fontAlgn="b">
                        <a:buNone/>
                      </a:pPr>
                      <a:r>
                        <a:rPr lang="en-US" sz="800" b="0" i="0" u="none" strike="noStrike">
                          <a:solidFill>
                            <a:srgbClr val="000000"/>
                          </a:solidFill>
                          <a:effectLst/>
                          <a:latin typeface="Tahoma" panose="020B0604030504040204" pitchFamily="34" charset="0"/>
                        </a:rPr>
                        <a:t> </a:t>
                      </a:r>
                    </a:p>
                  </a:txBody>
                  <a:tcPr marL="45720" marR="4572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en-US" sz="800" b="0" i="0" u="none" strike="noStrike">
                          <a:solidFill>
                            <a:srgbClr val="1F491E"/>
                          </a:solidFill>
                          <a:effectLst/>
                          <a:latin typeface="Tahoma" panose="020B0604030504040204" pitchFamily="34" charset="0"/>
                        </a:rPr>
                        <a:t> </a:t>
                      </a:r>
                    </a:p>
                  </a:txBody>
                  <a:tcPr marL="45720" marR="45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800" b="0" i="0" u="none" strike="noStrike">
                          <a:solidFill>
                            <a:srgbClr val="000000"/>
                          </a:solidFill>
                          <a:effectLst/>
                          <a:latin typeface="Tahoma" panose="020B0604030504040204" pitchFamily="34" charset="0"/>
                        </a:rPr>
                        <a:t> </a:t>
                      </a:r>
                    </a:p>
                  </a:txBody>
                  <a:tcPr marL="45720" marR="4572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800" b="0" i="0" u="none" strike="noStrike" dirty="0">
                          <a:solidFill>
                            <a:srgbClr val="000000"/>
                          </a:solidFill>
                          <a:effectLst/>
                          <a:latin typeface="Tahoma" panose="020B0604030504040204" pitchFamily="34" charset="0"/>
                        </a:rPr>
                        <a:t> </a:t>
                      </a:r>
                    </a:p>
                  </a:txBody>
                  <a:tcPr marL="45720" marR="4572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579594238"/>
                  </a:ext>
                </a:extLst>
              </a:tr>
              <a:tr h="212542">
                <a:tc>
                  <a:txBody>
                    <a:bodyPr/>
                    <a:lstStyle/>
                    <a:p>
                      <a:pPr algn="l" fontAlgn="b">
                        <a:buNone/>
                      </a:pPr>
                      <a:r>
                        <a:rPr lang="en-US" sz="800" b="0" i="0" u="none" strike="noStrike">
                          <a:solidFill>
                            <a:srgbClr val="000000"/>
                          </a:solidFill>
                          <a:effectLst/>
                          <a:latin typeface="Tahoma" panose="020B0604030504040204" pitchFamily="34" charset="0"/>
                        </a:rPr>
                        <a:t> </a:t>
                      </a:r>
                    </a:p>
                  </a:txBody>
                  <a:tcPr marL="45720" marR="4572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en-US" sz="800" b="0" i="0" u="none" strike="noStrike">
                          <a:solidFill>
                            <a:srgbClr val="1F491E"/>
                          </a:solidFill>
                          <a:effectLst/>
                          <a:latin typeface="Tahoma" panose="020B0604030504040204" pitchFamily="34" charset="0"/>
                        </a:rPr>
                        <a:t> </a:t>
                      </a:r>
                    </a:p>
                  </a:txBody>
                  <a:tcPr marL="45720" marR="45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800" b="0" i="0" u="none" strike="noStrike">
                          <a:solidFill>
                            <a:srgbClr val="000000"/>
                          </a:solidFill>
                          <a:effectLst/>
                          <a:latin typeface="Tahoma" panose="020B0604030504040204" pitchFamily="34" charset="0"/>
                        </a:rPr>
                        <a:t> </a:t>
                      </a:r>
                    </a:p>
                  </a:txBody>
                  <a:tcPr marL="45720" marR="4572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en-US" sz="800" b="0" i="0" u="none" strike="noStrike" dirty="0">
                          <a:solidFill>
                            <a:srgbClr val="000000"/>
                          </a:solidFill>
                          <a:effectLst/>
                          <a:latin typeface="Tahoma" panose="020B0604030504040204" pitchFamily="34" charset="0"/>
                        </a:rPr>
                        <a:t> </a:t>
                      </a:r>
                    </a:p>
                  </a:txBody>
                  <a:tcPr marL="45720" marR="4572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98225317"/>
                  </a:ext>
                </a:extLst>
              </a:tr>
            </a:tbl>
          </a:graphicData>
        </a:graphic>
      </p:graphicFrame>
    </p:spTree>
    <p:extLst>
      <p:ext uri="{BB962C8B-B14F-4D97-AF65-F5344CB8AC3E}">
        <p14:creationId xmlns:p14="http://schemas.microsoft.com/office/powerpoint/2010/main" val="4777966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SLIDO_APP_VERSION" val="1.0.0.2408"/>
  <p:tag name="SLIDO_EVENT_SECTION_UUID" val="eb18679e-8eed-4305-8acb-d095ffe5a7c2"/>
  <p:tag name="SLIDO_EVENT_UUID" val="caf99467-abe3-418f-b880-f5dfad2f8807"/>
  <p:tag name="SLIDO_PRESENTATION_ID" val="00000000-0000-0000-0000-000000000000"/>
</p:tagLst>
</file>

<file path=ppt/tags/tag2.xml><?xml version="1.0" encoding="utf-8"?>
<p:tagLst xmlns:a="http://schemas.openxmlformats.org/drawingml/2006/main" xmlns:r="http://schemas.openxmlformats.org/officeDocument/2006/relationships" xmlns:p="http://schemas.openxmlformats.org/presentationml/2006/main">
  <p:tag name="SLIDO_KEEP_POLL_ACTIVE" val="true"/>
  <p:tag name="SLIDO_METADATA" val="eyJUaW1lc3RhbXAiOjE3OTIwMTIwMjd9"/>
  <p:tag name="SLIDO_POLL_UUID" val="6c272080-fa49-4709-b12d-2d762ed3e722"/>
  <p:tag name="SLIDO_TIMELINE" val="W3sicG9sbFF1ZXN0aW9uVXVpZCI6IjFiOTkyNTI0LTc2YTEtNDE3My05NTk1LTczZGViOTE0YjdmNCIsInNob3dSZXN1bHRzIjp0cnVlLCJzaG93Q29ycmVjdEFuc3dlcnMiOmZhbHNlLCJ2b3RpbmdMb2NrZWQiOmZhbHNlfV0="/>
  <p:tag name="SLIDO_TYPE" val="SlidoPoll"/>
</p:tagLst>
</file>

<file path=ppt/tags/tag3.xml><?xml version="1.0" encoding="utf-8"?>
<p:tagLst xmlns:a="http://schemas.openxmlformats.org/drawingml/2006/main" xmlns:r="http://schemas.openxmlformats.org/officeDocument/2006/relationships" xmlns:p="http://schemas.openxmlformats.org/presentationml/2006/main">
  <p:tag name="SLIDO_ELEMENT" val="interaction_image"/>
  <p:tag name="INTERACTION_TYPE" val="MultipleChoice"/>
</p:tagLst>
</file>

<file path=ppt/tags/tag4.xml><?xml version="1.0" encoding="utf-8"?>
<p:tagLst xmlns:a="http://schemas.openxmlformats.org/drawingml/2006/main" xmlns:r="http://schemas.openxmlformats.org/officeDocument/2006/relationships" xmlns:p="http://schemas.openxmlformats.org/presentationml/2006/main">
  <p:tag name="SLIDO_ELEMENT" val="title"/>
</p:tagLst>
</file>

<file path=ppt/tags/tag5.xml><?xml version="1.0" encoding="utf-8"?>
<p:tagLst xmlns:a="http://schemas.openxmlformats.org/drawingml/2006/main" xmlns:r="http://schemas.openxmlformats.org/officeDocument/2006/relationships" xmlns:p="http://schemas.openxmlformats.org/presentationml/2006/main">
  <p:tag name="SLIDO_ELEMENT" val="footer"/>
</p:tagLst>
</file>

<file path=ppt/tags/tag6.xml><?xml version="1.0" encoding="utf-8"?>
<p:tagLst xmlns:a="http://schemas.openxmlformats.org/drawingml/2006/main" xmlns:r="http://schemas.openxmlformats.org/officeDocument/2006/relationships" xmlns:p="http://schemas.openxmlformats.org/presentationml/2006/main">
  <p:tag name="SLIDO_ELEMENT" val="corner"/>
</p:tagLst>
</file>

<file path=ppt/tags/tag7.xml><?xml version="1.0" encoding="utf-8"?>
<p:tagLst xmlns:a="http://schemas.openxmlformats.org/drawingml/2006/main" xmlns:r="http://schemas.openxmlformats.org/officeDocument/2006/relationships" xmlns:p="http://schemas.openxmlformats.org/presentationml/2006/main">
  <p:tag name="SLIDO_METADATA" val="eyJUaW1lc3RhbXAiOjE2NDMzMjE4MTF9"/>
  <p:tag name="SLIDO_POLL_UUID" val="ad416348-cd09-42b1-95af-e1cc61e1d171"/>
  <p:tag name="SLIDO_TIMELINE" val="W3sicG9sbFF1ZXN0aW9uVXVpZCI6ImFmMTNjYmZhLTNiNDEtNDdlNi1hZjA3LTcyOTg0Yjg5ZWQyZiIsInNob3dSZXN1bHRzIjp0cnVlLCJzaG93Q29ycmVjdEFuc3dlcnMiOmZhbHNlLCJ2b3RpbmdMb2NrZWQiOmZhbHNlfV0="/>
  <p:tag name="SLIDO_TYPE" val="SlidoPoll"/>
</p:tagLst>
</file>

<file path=ppt/tags/tag8.xml><?xml version="1.0" encoding="utf-8"?>
<p:tagLst xmlns:a="http://schemas.openxmlformats.org/drawingml/2006/main" xmlns:r="http://schemas.openxmlformats.org/officeDocument/2006/relationships" xmlns:p="http://schemas.openxmlformats.org/presentationml/2006/main">
  <p:tag name="SLIDO_ELEMENT" val="interaction_image"/>
  <p:tag name="INTERACTION_TYPE" val="Ranking"/>
</p:tagLst>
</file>

<file path=ppt/tags/tag9.xml><?xml version="1.0" encoding="utf-8"?>
<p:tagLst xmlns:a="http://schemas.openxmlformats.org/drawingml/2006/main" xmlns:r="http://schemas.openxmlformats.org/officeDocument/2006/relationships" xmlns:p="http://schemas.openxmlformats.org/presentationml/2006/main">
  <p:tag name="SLIDO_ELEMENT" val="title"/>
</p:tagLst>
</file>

<file path=ppt/tags/tag10.xml><?xml version="1.0" encoding="utf-8"?>
<p:tagLst xmlns:a="http://schemas.openxmlformats.org/drawingml/2006/main" xmlns:r="http://schemas.openxmlformats.org/officeDocument/2006/relationships" xmlns:p="http://schemas.openxmlformats.org/presentationml/2006/main">
  <p:tag name="SLIDO_ELEMENT" val="footer"/>
</p:tagLst>
</file>

<file path=ppt/tags/tag11.xml><?xml version="1.0" encoding="utf-8"?>
<p:tagLst xmlns:a="http://schemas.openxmlformats.org/drawingml/2006/main" xmlns:r="http://schemas.openxmlformats.org/officeDocument/2006/relationships" xmlns:p="http://schemas.openxmlformats.org/presentationml/2006/main">
  <p:tag name="SLIDO_ELEMENT" val="corner"/>
</p:tagLst>
</file>

<file path=ppt/theme/theme1.xml><?xml version="1.0" encoding="utf-8"?>
<a:theme xmlns:a="http://schemas.openxmlformats.org/drawingml/2006/main" name="Office Theme">
  <a:themeElements>
    <a:clrScheme name="Custom 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800080"/>
      </a:accent6>
      <a:hlink>
        <a:srgbClr val="F79646"/>
      </a:hlink>
      <a:folHlink>
        <a:srgbClr val="F79646"/>
      </a:folHlink>
    </a:clrScheme>
    <a:fontScheme name="Eckman Guides">
      <a:majorFont>
        <a:latin typeface="Georgia Pro Black"/>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HE_Eckman_Guides-2021w.potx" id="{B42DCD45-ABB4-44DC-829A-FED685168BCE}" vid="{26DC65FF-98D9-4927-AF76-9034FF251CA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HE_Eckman_Guides-2021w</Template>
  <TotalTime>1</TotalTime>
  <Words>4693</Words>
  <Application>Microsoft Office PowerPoint</Application>
  <PresentationFormat>On-screen Show (16:9)</PresentationFormat>
  <Paragraphs>1239</Paragraphs>
  <Slides>56</Slides>
  <Notes>10</Notes>
  <HiddenSlides>2</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56</vt:i4>
      </vt:variant>
    </vt:vector>
  </HeadingPairs>
  <TitlesOfParts>
    <vt:vector size="68" baseType="lpstr">
      <vt:lpstr>-apple-system</vt:lpstr>
      <vt:lpstr>Arial</vt:lpstr>
      <vt:lpstr>Calibri</vt:lpstr>
      <vt:lpstr>Georgia</vt:lpstr>
      <vt:lpstr>Georgia Pro</vt:lpstr>
      <vt:lpstr>Georgia Pro Black</vt:lpstr>
      <vt:lpstr>Georgia Pro Cond Semibold</vt:lpstr>
      <vt:lpstr>Georgia Pro Semibold</vt:lpstr>
      <vt:lpstr>Roboto Condensed Light</vt:lpstr>
      <vt:lpstr>Tahoma</vt:lpstr>
      <vt:lpstr>Times New Roman</vt:lpstr>
      <vt:lpstr>Office Theme</vt:lpstr>
      <vt:lpstr>Achieving more  by Doing Less</vt:lpstr>
      <vt:lpstr>Achieving More by Doing Less Workshop</vt:lpstr>
      <vt:lpstr>Ground Rules</vt:lpstr>
      <vt:lpstr>PowerPoint Presentation</vt:lpstr>
      <vt:lpstr>So Where Did All Our Time Go? (Full-time 2024-2025)</vt:lpstr>
      <vt:lpstr>How do we ever get work done?!</vt:lpstr>
      <vt:lpstr>Things We Shouldn’t Cut</vt:lpstr>
      <vt:lpstr>We Can’t Add Time, but We Can Use It More Effectively</vt:lpstr>
      <vt:lpstr>Use Moderation to Maintain Sanity</vt:lpstr>
      <vt:lpstr>Phone a Friend</vt:lpstr>
      <vt:lpstr>Take Back Control of Your Social Media</vt:lpstr>
      <vt:lpstr>Brain Teaser</vt:lpstr>
      <vt:lpstr>Brain Teaser</vt:lpstr>
      <vt:lpstr>90-Day’s Effort in 60-Days</vt:lpstr>
      <vt:lpstr>Administrative Work vs Primary Work Activities</vt:lpstr>
      <vt:lpstr>Define Your Services and Primary Work Activities </vt:lpstr>
      <vt:lpstr>Reduce Waste</vt:lpstr>
      <vt:lpstr>Simplify and Automate Repetitive Tasks</vt:lpstr>
      <vt:lpstr>Joe Knows Freight Forwarding</vt:lpstr>
      <vt:lpstr>Joe Knows Freight Forwarding -  Be Proactive!</vt:lpstr>
      <vt:lpstr>Stop Answering Emails!</vt:lpstr>
      <vt:lpstr>Boost Productivity with AI</vt:lpstr>
      <vt:lpstr>Switching Costs</vt:lpstr>
      <vt:lpstr>Don’t Let PERFECT Ruin GOOD ENOUGH</vt:lpstr>
      <vt:lpstr>Focus on High ROI Activities</vt:lpstr>
      <vt:lpstr>Home Rule: NO CLUTTER ALLOWED!</vt:lpstr>
      <vt:lpstr>PowerPoint Presentation</vt:lpstr>
      <vt:lpstr>Home Rule: NO CLUTTER ALLOWED!</vt:lpstr>
      <vt:lpstr>Setting Priorities: Modified Eisenhower Matrix </vt:lpstr>
      <vt:lpstr>Define Your Services and Primary Work Activities </vt:lpstr>
      <vt:lpstr>Only Work on Things You Can Influence</vt:lpstr>
      <vt:lpstr>Influence vs Authority</vt:lpstr>
      <vt:lpstr>Define Your Services and Primary Work Activities </vt:lpstr>
      <vt:lpstr>You Do You, Boo!</vt:lpstr>
      <vt:lpstr>Own Your Journey</vt:lpstr>
      <vt:lpstr>Map Superpowers to Services</vt:lpstr>
      <vt:lpstr>Reduce Work In Progress</vt:lpstr>
      <vt:lpstr>Origin of Kanban [ kahn-bahn ]</vt:lpstr>
      <vt:lpstr>Kanban and Limiting Work In Progress (WIP)</vt:lpstr>
      <vt:lpstr>Kanban Basics</vt:lpstr>
      <vt:lpstr>Build your Professional Service Kanban</vt:lpstr>
      <vt:lpstr>Understanding Work In Progress</vt:lpstr>
      <vt:lpstr>Work In Progress – High WIP limit</vt:lpstr>
      <vt:lpstr>Work In Progress – Low WIP limit</vt:lpstr>
      <vt:lpstr>Work In Progress – Just right WIP</vt:lpstr>
      <vt:lpstr>Professional Service Kanban – WIP Limits</vt:lpstr>
      <vt:lpstr>Timebox Your Tasks into Themes</vt:lpstr>
      <vt:lpstr>Activity: Capacity Planning</vt:lpstr>
      <vt:lpstr>How are you going to   fill your moments?</vt:lpstr>
      <vt:lpstr>Achieving More by Doing Less Workshop</vt:lpstr>
      <vt:lpstr>PowerPoint Presentation</vt:lpstr>
      <vt:lpstr>Setting Priorities: Modified Eisenhower Matrix </vt:lpstr>
      <vt:lpstr>PowerPoint Presentation</vt:lpstr>
      <vt:lpstr>PowerPoint Presentation</vt:lpstr>
      <vt:lpstr>PowerPoint Presentation</vt:lpstr>
      <vt:lpstr>PowerPoint Presentation</vt:lpstr>
    </vt:vector>
  </TitlesOfParts>
  <Company>Info-Tech Research Group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goes here</dc:title>
  <dc:creator>Hans Eckman</dc:creator>
  <cp:lastModifiedBy>Hans Eckman</cp:lastModifiedBy>
  <cp:revision>1</cp:revision>
  <cp:lastPrinted>2026-10-17T13:56:15Z</cp:lastPrinted>
  <dcterms:created xsi:type="dcterms:W3CDTF">2021-08-21T22:48:50Z</dcterms:created>
  <dcterms:modified xsi:type="dcterms:W3CDTF">2026-10-17T18:25:37Z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7d24214e-5322-4789-8422-cbe411bc3a74_Enabled">
    <vt:lpwstr>true</vt:lpwstr>
  </property>
  <property fmtid="{D5CDD505-2E9C-101B-9397-08002B2CF9AE}" pid="3" name="MSIP_Label_7d24214e-5322-4789-8422-cbe411bc3a74_SetDate">
    <vt:lpwstr>2020-10-27T14:20:55Z</vt:lpwstr>
  </property>
  <property fmtid="{D5CDD505-2E9C-101B-9397-08002B2CF9AE}" pid="4" name="MSIP_Label_7d24214e-5322-4789-8422-cbe411bc3a74_Method">
    <vt:lpwstr>Standard</vt:lpwstr>
  </property>
  <property fmtid="{D5CDD505-2E9C-101B-9397-08002B2CF9AE}" pid="5" name="MSIP_Label_7d24214e-5322-4789-8422-cbe411bc3a74_Name">
    <vt:lpwstr>7d24214e-5322-4789-8422-cbe411bc3a74</vt:lpwstr>
  </property>
  <property fmtid="{D5CDD505-2E9C-101B-9397-08002B2CF9AE}" pid="6" name="MSIP_Label_7d24214e-5322-4789-8422-cbe411bc3a74_SiteId">
    <vt:lpwstr>113d1920-a1e0-48cf-a70a-868cbb03f3f6</vt:lpwstr>
  </property>
  <property fmtid="{D5CDD505-2E9C-101B-9397-08002B2CF9AE}" pid="7" name="MSIP_Label_7d24214e-5322-4789-8422-cbe411bc3a74_ActionId">
    <vt:lpwstr>1a418f09-c922-49f7-a693-e435e5177bf4</vt:lpwstr>
  </property>
  <property fmtid="{D5CDD505-2E9C-101B-9397-08002B2CF9AE}" pid="8" name="MSIP_Label_7d24214e-5322-4789-8422-cbe411bc3a74_ContentBits">
    <vt:lpwstr>0</vt:lpwstr>
  </property>
  <property fmtid="{D5CDD505-2E9C-101B-9397-08002B2CF9AE}" pid="9" name="SlidoAppVersion">
    <vt:lpwstr>1.0.0.2408</vt:lpwstr>
  </property>
</Properties>
</file>